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726" r:id="rId5"/>
    <p:sldMasterId id="2147483675" r:id="rId6"/>
  </p:sldMasterIdLst>
  <p:notesMasterIdLst>
    <p:notesMasterId r:id="rId16"/>
  </p:notesMasterIdLst>
  <p:handoutMasterIdLst>
    <p:handoutMasterId r:id="rId17"/>
  </p:handoutMasterIdLst>
  <p:sldIdLst>
    <p:sldId id="285" r:id="rId7"/>
    <p:sldId id="287" r:id="rId8"/>
    <p:sldId id="300" r:id="rId9"/>
    <p:sldId id="288" r:id="rId10"/>
    <p:sldId id="290" r:id="rId11"/>
    <p:sldId id="289" r:id="rId12"/>
    <p:sldId id="299" r:id="rId13"/>
    <p:sldId id="301" r:id="rId14"/>
    <p:sldId id="296" r:id="rId15"/>
  </p:sldIdLst>
  <p:sldSz cx="9217025" cy="5184775"/>
  <p:notesSz cx="7104063" cy="10234613"/>
  <p:embeddedFontLst>
    <p:embeddedFont>
      <p:font typeface="Montserrat" pitchFamily="2" charset="0"/>
      <p:regular r:id="rId18"/>
      <p:bold r:id="rId19"/>
    </p:embeddedFont>
    <p:embeddedFont>
      <p:font typeface="Montserrat Black" pitchFamily="2" charset="0"/>
      <p:bold r:id="rId20"/>
    </p:embeddedFont>
    <p:embeddedFont>
      <p:font typeface="Montserrat ExtraBold" pitchFamily="2" charset="0"/>
      <p:bold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633">
          <p15:clr>
            <a:srgbClr val="A4A3A4"/>
          </p15:clr>
        </p15:guide>
        <p15:guide id="4" orient="horz" pos="1860" userDrawn="1">
          <p15:clr>
            <a:srgbClr val="A4A3A4"/>
          </p15:clr>
        </p15:guide>
        <p15:guide id="5" orient="horz" pos="2903">
          <p15:clr>
            <a:srgbClr val="A4A3A4"/>
          </p15:clr>
        </p15:guide>
        <p15:guide id="6" orient="horz" pos="3175">
          <p15:clr>
            <a:srgbClr val="A4A3A4"/>
          </p15:clr>
        </p15:guide>
        <p15:guide id="7" orient="horz" pos="91">
          <p15:clr>
            <a:srgbClr val="A4A3A4"/>
          </p15:clr>
        </p15:guide>
        <p15:guide id="8" orient="horz" pos="2812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87" userDrawn="1">
          <p15:clr>
            <a:srgbClr val="A4A3A4"/>
          </p15:clr>
        </p15:guide>
        <p15:guide id="2" orient="horz" pos="5660" userDrawn="1">
          <p15:clr>
            <a:srgbClr val="A4A3A4"/>
          </p15:clr>
        </p15:guide>
        <p15:guide id="3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  <p188:author id="{083A40CA-7031-1A69-4DD7-C84E797AC441}" name="Sanchez, Zoe" initials="SZ" userId="S::Zoe.Sanchez@iais.fraunhofer.de::152c62bb-f4d6-4e50-81f4-1fe9aee0aa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, Andrea" initials="MA" lastIdx="1" clrIdx="0">
    <p:extLst>
      <p:ext uri="{19B8F6BF-5375-455C-9EA6-DF929625EA0E}">
        <p15:presenceInfo xmlns:p15="http://schemas.microsoft.com/office/powerpoint/2012/main" userId="S-1-5-21-963631987-2187367851-1025770193-12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F"/>
    <a:srgbClr val="FAFAF9"/>
    <a:srgbClr val="CECFD2"/>
    <a:srgbClr val="B5A8A2"/>
    <a:srgbClr val="BBCFE7"/>
    <a:srgbClr val="5975B8"/>
    <a:srgbClr val="2F67A3"/>
    <a:srgbClr val="D87209"/>
    <a:srgbClr val="305E6D"/>
    <a:srgbClr val="FF7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5788" autoAdjust="0"/>
  </p:normalViewPr>
  <p:slideViewPr>
    <p:cSldViewPr showGuides="1">
      <p:cViewPr varScale="1">
        <p:scale>
          <a:sx n="113" d="100"/>
          <a:sy n="113" d="100"/>
        </p:scale>
        <p:origin x="888" y="77"/>
      </p:cViewPr>
      <p:guideLst>
        <p:guide orient="horz" pos="454"/>
        <p:guide orient="horz" pos="635"/>
        <p:guide orient="horz" pos="1633"/>
        <p:guide orient="horz" pos="1860"/>
        <p:guide orient="horz" pos="2903"/>
        <p:guide orient="horz" pos="3175"/>
        <p:guide orient="horz" pos="91"/>
        <p:guide orient="horz" pos="2812"/>
        <p:guide pos="181"/>
        <p:guide pos="5625"/>
        <p:guide pos="2994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2754" y="-96"/>
      </p:cViewPr>
      <p:guideLst>
        <p:guide orient="horz" pos="787"/>
        <p:guide orient="horz" pos="5660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94355" y="39765"/>
            <a:ext cx="5071667" cy="32235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3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89780" y="39765"/>
            <a:ext cx="895000" cy="32235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300"/>
            </a:lvl1pPr>
          </a:lstStyle>
          <a:p>
            <a:fld id="{EC9EA327-3F8D-4F1E-B40F-B9ED212B4EB8}" type="datetime1">
              <a:rPr lang="de-DE" smtClean="0"/>
              <a:t>04.03.2024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94355" y="9872533"/>
            <a:ext cx="5220834" cy="32235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3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088147" y="9872533"/>
            <a:ext cx="596667" cy="32235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3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816133" y="5278500"/>
            <a:ext cx="5868747" cy="4250457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1249363"/>
            <a:ext cx="6818313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9183" y="5278500"/>
            <a:ext cx="6265697" cy="427161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19763" y="39765"/>
            <a:ext cx="5071667" cy="32235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3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89780" y="39765"/>
            <a:ext cx="895000" cy="32235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300"/>
            </a:lvl1pPr>
          </a:lstStyle>
          <a:p>
            <a:fld id="{BF0DBC5D-400C-4F70-B1F5-EB4604402235}" type="datetime1">
              <a:rPr lang="de-DE" smtClean="0"/>
              <a:t>04.03.2024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19763" y="9872533"/>
            <a:ext cx="5220834" cy="32235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3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6088147" y="9872533"/>
            <a:ext cx="596667" cy="32235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3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19338" y="6245602"/>
            <a:ext cx="6339389" cy="263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4291E94-739E-2774-CEE8-CDF688EF6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13747" r="1115" b="3756"/>
          <a:stretch/>
        </p:blipFill>
        <p:spPr>
          <a:xfrm rot="10800000">
            <a:off x="-1" y="0"/>
            <a:ext cx="9217025" cy="5184775"/>
          </a:xfrm>
          <a:prstGeom prst="rect">
            <a:avLst/>
          </a:prstGeom>
        </p:spPr>
      </p:pic>
      <p:sp>
        <p:nvSpPr>
          <p:cNvPr id="50" name="Titel 1"/>
          <p:cNvSpPr>
            <a:spLocks noGrp="1"/>
          </p:cNvSpPr>
          <p:nvPr>
            <p:ph type="ctrTitle"/>
          </p:nvPr>
        </p:nvSpPr>
        <p:spPr>
          <a:xfrm>
            <a:off x="3309235" y="2016323"/>
            <a:ext cx="5620453" cy="432048"/>
          </a:xfr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800" b="1" i="0" cap="none" baseline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4C9A5F-6C15-C3B7-BD33-F276819A2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88" y="1166772"/>
            <a:ext cx="2706114" cy="3427086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D0B80C3-2253-A7FE-CE49-4F9F5BE614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09235" y="2448371"/>
            <a:ext cx="5623585" cy="2016224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008211"/>
            <a:ext cx="4176000" cy="43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28291"/>
            <a:ext cx="4176712" cy="2736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008211"/>
            <a:ext cx="4176713" cy="43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729067"/>
            <a:ext cx="4176000" cy="2736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3FCB54A2-51A8-9E14-798D-CA2DC59E8A7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008210"/>
            <a:ext cx="1872000" cy="34558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008210"/>
            <a:ext cx="6480720" cy="3455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520277A-CBEA-8589-B7D1-6549AE9FF11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49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008211"/>
            <a:ext cx="8640000" cy="8643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160338"/>
            <a:ext cx="8640000" cy="2303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662271B-C0C1-5539-D208-6E0DD1EA9B9F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0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008211"/>
            <a:ext cx="4176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008211"/>
            <a:ext cx="4176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456482"/>
            <a:ext cx="8642350" cy="100756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BA52B3-0D6A-45D1-8CF6-E04B3108D8B9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0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008211"/>
            <a:ext cx="864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456482"/>
            <a:ext cx="8640000" cy="10075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99F569AE-952F-6107-4F95-042E6A8A2AC6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3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008212"/>
            <a:ext cx="4176712" cy="34558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008211"/>
            <a:ext cx="4176713" cy="1584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2879699"/>
            <a:ext cx="4176713" cy="15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E38C651-9032-5D4D-B5BE-23C4DFFA7362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88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9630" y="1008063"/>
            <a:ext cx="4176712" cy="1584325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002801"/>
            <a:ext cx="4176713" cy="1589587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5524" y="2881398"/>
            <a:ext cx="4165451" cy="1582652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0214" y="2889111"/>
            <a:ext cx="4176713" cy="1574939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0B12A307-5506-4D21-31ED-8A959C53CE4D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1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i="0">
                <a:latin typeface="Montserrat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14C22D4-1EC2-6210-6D1C-8010DDE1A7B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197F2B81-0ED1-5253-69CD-FBC5A9A6EA14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9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1686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16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2269ED3-0D6C-2990-BCB8-814ECE9EBB4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C259717-A283-A0AB-2460-CCD47066648C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1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168625"/>
          </a:xfrm>
          <a:prstGeom prst="rect">
            <a:avLst/>
          </a:prstGeo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368399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AFC3E21-B8C9-DADE-3B02-90962318A07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D954C27-8FC3-3A51-184B-91DD5F18117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2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4291E94-739E-2774-CEE8-CDF688EF6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13747" r="1115" b="3756"/>
          <a:stretch/>
        </p:blipFill>
        <p:spPr>
          <a:xfrm rot="10800000">
            <a:off x="-1" y="0"/>
            <a:ext cx="9217025" cy="5184775"/>
          </a:xfrm>
          <a:prstGeom prst="rect">
            <a:avLst/>
          </a:prstGeom>
        </p:spPr>
      </p:pic>
      <p:sp>
        <p:nvSpPr>
          <p:cNvPr id="50" name="Titel 1"/>
          <p:cNvSpPr>
            <a:spLocks noGrp="1"/>
          </p:cNvSpPr>
          <p:nvPr>
            <p:ph type="ctrTitle"/>
          </p:nvPr>
        </p:nvSpPr>
        <p:spPr>
          <a:xfrm>
            <a:off x="3309235" y="2016323"/>
            <a:ext cx="5620453" cy="432048"/>
          </a:xfr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800" b="1" i="0" cap="none" baseline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D0B80C3-2253-A7FE-CE49-4F9F5BE614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09235" y="2448371"/>
            <a:ext cx="5623585" cy="2016224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C215E9-4C83-A57C-3975-22EAB2515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360139"/>
            <a:ext cx="3570320" cy="3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4048D5-875F-2110-6A8E-F4BDD3A8C6A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CEA8761-C663-D5A2-0A46-08D06B9E4153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0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33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1008062"/>
            <a:ext cx="9217025" cy="4176713"/>
          </a:xfrm>
          <a:prstGeom prst="rect">
            <a:avLst/>
          </a:prstGeom>
          <a:noFill/>
        </p:spPr>
        <p:txBody>
          <a:bodyPr lIns="1368000" tIns="864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="1" i="0" cap="none" baseline="0">
                <a:latin typeface="Montserrat" pitchFamily="2" charset="77"/>
              </a:defRPr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67904" y="2880593"/>
            <a:ext cx="4176712" cy="122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ontserrat" pitchFamily="2" charset="77"/>
              </a:defRPr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19.11.2022</a:t>
            </a: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9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008063"/>
            <a:ext cx="8640000" cy="3455987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 b="0" i="0">
                <a:solidFill>
                  <a:schemeClr val="tx2"/>
                </a:solidFill>
              </a:defRPr>
            </a:lvl2pPr>
            <a:lvl3pPr>
              <a:defRPr sz="1800" b="0" i="0">
                <a:solidFill>
                  <a:schemeClr val="tx2"/>
                </a:solidFill>
              </a:defRPr>
            </a:lvl3pPr>
            <a:lvl4pPr>
              <a:defRPr sz="1800" b="0" i="0">
                <a:solidFill>
                  <a:schemeClr val="tx2"/>
                </a:solidFill>
              </a:defRPr>
            </a:lvl4pPr>
            <a:lvl5pPr>
              <a:defRPr sz="1800" b="0" i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7CBF6CAB-59C2-21F5-2983-9E69DBC56637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055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368872" y="1584307"/>
            <a:ext cx="6480000" cy="360000"/>
          </a:xfrm>
          <a:prstGeom prst="rect">
            <a:avLst/>
          </a:prstGeo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baseline="0">
                <a:solidFill>
                  <a:schemeClr val="accent5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368872" y="1944507"/>
            <a:ext cx="6480000" cy="1728000"/>
          </a:xfrm>
        </p:spPr>
        <p:txBody>
          <a:bodyPr tIns="0" anchor="t"/>
          <a:lstStyle>
            <a:lvl1pPr algn="l">
              <a:lnSpc>
                <a:spcPts val="3600"/>
              </a:lnSpc>
              <a:defRPr sz="3200" b="0" i="0" cap="none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19.11.2022</a:t>
            </a:r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1649850B-CD4A-064B-10DF-AEB19FFE93EA}"/>
              </a:ext>
            </a:extLst>
          </p:cNvPr>
          <p:cNvCxnSpPr>
            <a:cxnSpLocks/>
          </p:cNvCxnSpPr>
          <p:nvPr userDrawn="1"/>
        </p:nvCxnSpPr>
        <p:spPr>
          <a:xfrm>
            <a:off x="1368872" y="1584363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7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006879"/>
            <a:ext cx="4176000" cy="345714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008063"/>
            <a:ext cx="4176000" cy="345598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37220F0F-C4FC-8281-F601-9E667593652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22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008211"/>
            <a:ext cx="4176000" cy="43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28291"/>
            <a:ext cx="4176712" cy="2736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008211"/>
            <a:ext cx="4176713" cy="4320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729067"/>
            <a:ext cx="4176000" cy="2736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3FCB54A2-51A8-9E14-798D-CA2DC59E8A7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4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008210"/>
            <a:ext cx="1872000" cy="33843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008210"/>
            <a:ext cx="6480720" cy="3384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520277A-CBEA-8589-B7D1-6549AE9FF11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7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008211"/>
            <a:ext cx="8640000" cy="8643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160338"/>
            <a:ext cx="8640000" cy="2303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662271B-C0C1-5539-D208-6E0DD1EA9B9F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40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008211"/>
            <a:ext cx="8640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456482"/>
            <a:ext cx="8640000" cy="10075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99F569AE-952F-6107-4F95-042E6A8A2AC6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27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4291E94-739E-2774-CEE8-CDF688EF6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13747" r="1115" b="3756"/>
          <a:stretch/>
        </p:blipFill>
        <p:spPr>
          <a:xfrm rot="10800000">
            <a:off x="-1" y="0"/>
            <a:ext cx="9217025" cy="5184775"/>
          </a:xfrm>
          <a:prstGeom prst="rect">
            <a:avLst/>
          </a:prstGeom>
        </p:spPr>
      </p:pic>
      <p:sp>
        <p:nvSpPr>
          <p:cNvPr id="50" name="Titel 1"/>
          <p:cNvSpPr>
            <a:spLocks noGrp="1"/>
          </p:cNvSpPr>
          <p:nvPr>
            <p:ph type="ctrTitle"/>
          </p:nvPr>
        </p:nvSpPr>
        <p:spPr>
          <a:xfrm>
            <a:off x="3309235" y="2016323"/>
            <a:ext cx="5620453" cy="432048"/>
          </a:xfr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800" b="1" i="0" cap="none" baseline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D0B80C3-2253-A7FE-CE49-4F9F5BE614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09235" y="2448371"/>
            <a:ext cx="5623585" cy="2016224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A7C812-12C9-5A4C-CC2B-C84267F66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03" y="1044165"/>
            <a:ext cx="3521991" cy="28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4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008211"/>
            <a:ext cx="4176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008211"/>
            <a:ext cx="4176000" cy="21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456482"/>
            <a:ext cx="8642350" cy="100756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BA52B3-0D6A-45D1-8CF6-E04B3108D8B9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06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008212"/>
            <a:ext cx="4176712" cy="34558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008211"/>
            <a:ext cx="4176713" cy="1584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2879699"/>
            <a:ext cx="4176713" cy="15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E38C651-9032-5D4D-B5BE-23C4DFFA7362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2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9630" y="1008063"/>
            <a:ext cx="4176712" cy="1584325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002801"/>
            <a:ext cx="4176713" cy="1589587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5524" y="2881398"/>
            <a:ext cx="4165451" cy="1582652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0214" y="2889111"/>
            <a:ext cx="4176713" cy="1574939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0B12A307-5506-4D21-31ED-8A959C53CE4D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372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 i="0">
                <a:latin typeface="Montserrat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14C22D4-1EC2-6210-6D1C-8010DDE1A7B8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197F2B81-0ED1-5253-69CD-FBC5A9A6EA14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63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16862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16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2269ED3-0D6C-2990-BCB8-814ECE9EBB4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C259717-A283-A0AB-2460-CCD47066648C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83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168625"/>
          </a:xfrm>
          <a:prstGeom prst="rect">
            <a:avLst/>
          </a:prstGeo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368399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AFC3E21-B8C9-DADE-3B02-90962318A07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D954C27-8FC3-3A51-184B-91DD5F18117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85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4048D5-875F-2110-6A8E-F4BDD3A8C6A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CEA8761-C663-D5A2-0A46-08D06B9E4153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30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510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1008062"/>
            <a:ext cx="9217025" cy="4176713"/>
          </a:xfrm>
          <a:prstGeom prst="rect">
            <a:avLst/>
          </a:prstGeom>
          <a:noFill/>
        </p:spPr>
        <p:txBody>
          <a:bodyPr lIns="1368000" tIns="864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="1" i="0" cap="none" baseline="0">
                <a:latin typeface="Montserrat" pitchFamily="2" charset="77"/>
              </a:defRPr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67904" y="2880593"/>
            <a:ext cx="4176712" cy="122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Montserrat" pitchFamily="2" charset="77"/>
              </a:defRPr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19.11.2022</a:t>
            </a: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84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4291E94-739E-2774-CEE8-CDF688EF6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13747" r="1115" b="3756"/>
          <a:stretch/>
        </p:blipFill>
        <p:spPr>
          <a:xfrm rot="10800000">
            <a:off x="-1" y="0"/>
            <a:ext cx="9217025" cy="5184775"/>
          </a:xfrm>
          <a:prstGeom prst="rect">
            <a:avLst/>
          </a:prstGeom>
        </p:spPr>
      </p:pic>
      <p:sp>
        <p:nvSpPr>
          <p:cNvPr id="50" name="Titel 1"/>
          <p:cNvSpPr>
            <a:spLocks noGrp="1"/>
          </p:cNvSpPr>
          <p:nvPr>
            <p:ph type="ctrTitle"/>
          </p:nvPr>
        </p:nvSpPr>
        <p:spPr>
          <a:xfrm>
            <a:off x="3309235" y="2016323"/>
            <a:ext cx="5620453" cy="432048"/>
          </a:xfr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800" b="1" i="0" cap="none" baseline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D0B80C3-2253-A7FE-CE49-4F9F5BE614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09235" y="2448371"/>
            <a:ext cx="5623585" cy="2016224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65D3C0-7206-B9DF-6366-4CCB287D16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4" y="936203"/>
            <a:ext cx="2754391" cy="32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u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4291E94-739E-2774-CEE8-CDF688EF6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13747" r="1115" b="3756"/>
          <a:stretch/>
        </p:blipFill>
        <p:spPr>
          <a:xfrm rot="10800000">
            <a:off x="-1" y="0"/>
            <a:ext cx="9217025" cy="5184775"/>
          </a:xfrm>
          <a:prstGeom prst="rect">
            <a:avLst/>
          </a:prstGeom>
        </p:spPr>
      </p:pic>
      <p:sp>
        <p:nvSpPr>
          <p:cNvPr id="50" name="Titel 1"/>
          <p:cNvSpPr>
            <a:spLocks noGrp="1"/>
          </p:cNvSpPr>
          <p:nvPr>
            <p:ph type="ctrTitle"/>
          </p:nvPr>
        </p:nvSpPr>
        <p:spPr>
          <a:xfrm>
            <a:off x="3309235" y="2016323"/>
            <a:ext cx="5620453" cy="432048"/>
          </a:xfr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800" b="1" i="0" cap="none" baseline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D0B80C3-2253-A7FE-CE49-4F9F5BE614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09235" y="2448371"/>
            <a:ext cx="5623585" cy="2016224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</a:t>
            </a:r>
          </a:p>
          <a:p>
            <a:pPr lvl="2"/>
            <a:endParaRPr lang="de-DE" dirty="0"/>
          </a:p>
          <a:p>
            <a:pPr lvl="3"/>
            <a:r>
              <a:rPr lang="de-DE" dirty="0" err="1"/>
              <a:t>te</a:t>
            </a:r>
            <a:r>
              <a:rPr lang="de-DE" dirty="0"/>
              <a:t>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137855-4A00-998A-B0E0-E89C63B69C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972052"/>
            <a:ext cx="2727758" cy="32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u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4291E94-739E-2774-CEE8-CDF688EF6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13747" r="1115" b="3756"/>
          <a:stretch/>
        </p:blipFill>
        <p:spPr>
          <a:xfrm rot="10800000">
            <a:off x="-1" y="0"/>
            <a:ext cx="9217025" cy="5184775"/>
          </a:xfrm>
          <a:prstGeom prst="rect">
            <a:avLst/>
          </a:prstGeom>
        </p:spPr>
      </p:pic>
      <p:sp>
        <p:nvSpPr>
          <p:cNvPr id="50" name="Titel 1"/>
          <p:cNvSpPr>
            <a:spLocks noGrp="1"/>
          </p:cNvSpPr>
          <p:nvPr>
            <p:ph type="ctrTitle"/>
          </p:nvPr>
        </p:nvSpPr>
        <p:spPr>
          <a:xfrm>
            <a:off x="3309235" y="2016323"/>
            <a:ext cx="5620453" cy="432048"/>
          </a:xfr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800" b="1" i="0" cap="none" baseline="0">
                <a:solidFill>
                  <a:schemeClr val="bg2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D0B80C3-2253-A7FE-CE49-4F9F5BE614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09235" y="2448371"/>
            <a:ext cx="5623585" cy="2016224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Drei</a:t>
            </a:r>
          </a:p>
          <a:p>
            <a:pPr lvl="3"/>
            <a:r>
              <a:rPr lang="de-DE" dirty="0"/>
              <a:t>Drei</a:t>
            </a:r>
          </a:p>
          <a:p>
            <a:pPr lvl="4"/>
            <a:r>
              <a:rPr lang="de-DE" dirty="0"/>
              <a:t>Drei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9D650E-321D-F071-1284-66F5C0DDA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296243"/>
            <a:ext cx="3384376" cy="23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0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19.11.2022</a:t>
            </a:r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A021B97-1628-FC55-5725-B47596B901B1}"/>
              </a:ext>
            </a:extLst>
          </p:cNvPr>
          <p:cNvSpPr txBox="1">
            <a:spLocks/>
          </p:cNvSpPr>
          <p:nvPr userDrawn="1"/>
        </p:nvSpPr>
        <p:spPr>
          <a:xfrm>
            <a:off x="8353688" y="4608513"/>
            <a:ext cx="576000" cy="431800"/>
          </a:xfrm>
          <a:prstGeom prst="rect">
            <a:avLst/>
          </a:prstGeom>
        </p:spPr>
        <p:txBody>
          <a:bodyPr vert="horz" wrap="none" lIns="0" tIns="29520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29C9A0E-ED59-2F5A-EF7F-B2ADEDF1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54" y="144463"/>
            <a:ext cx="8641654" cy="576262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7A4F56A-2A7B-315C-1C8E-6F4C877DABB9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FBCBC70-BC12-2DA5-559C-E3413CC95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21" y="1008063"/>
            <a:ext cx="8640000" cy="3456532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96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368872" y="1584307"/>
            <a:ext cx="6480000" cy="360000"/>
          </a:xfrm>
          <a:prstGeom prst="rect">
            <a:avLst/>
          </a:prstGeo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baseline="0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368872" y="1944507"/>
            <a:ext cx="6480000" cy="1728000"/>
          </a:xfrm>
        </p:spPr>
        <p:txBody>
          <a:bodyPr tIns="0" anchor="t"/>
          <a:lstStyle>
            <a:lvl1pPr algn="l">
              <a:lnSpc>
                <a:spcPts val="3600"/>
              </a:lnSpc>
              <a:defRPr sz="3200" b="0" i="0" cap="none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19.11.2022</a:t>
            </a:r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1649850B-CD4A-064B-10DF-AEB19FFE93EA}"/>
              </a:ext>
            </a:extLst>
          </p:cNvPr>
          <p:cNvCxnSpPr>
            <a:cxnSpLocks/>
          </p:cNvCxnSpPr>
          <p:nvPr userDrawn="1"/>
        </p:nvCxnSpPr>
        <p:spPr>
          <a:xfrm>
            <a:off x="1368872" y="1584363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A021B97-1628-FC55-5725-B47596B901B1}"/>
              </a:ext>
            </a:extLst>
          </p:cNvPr>
          <p:cNvSpPr txBox="1">
            <a:spLocks/>
          </p:cNvSpPr>
          <p:nvPr userDrawn="1"/>
        </p:nvSpPr>
        <p:spPr>
          <a:xfrm>
            <a:off x="8353688" y="4608513"/>
            <a:ext cx="576000" cy="431800"/>
          </a:xfrm>
          <a:prstGeom prst="rect">
            <a:avLst/>
          </a:prstGeom>
        </p:spPr>
        <p:txBody>
          <a:bodyPr vert="horz" wrap="none" lIns="0" tIns="29520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3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006879"/>
            <a:ext cx="4176000" cy="345714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008063"/>
            <a:ext cx="4176000" cy="345598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37220F0F-C4FC-8281-F601-9E6675936528}"/>
              </a:ext>
            </a:extLst>
          </p:cNvPr>
          <p:cNvCxnSpPr>
            <a:cxnSpLocks/>
          </p:cNvCxnSpPr>
          <p:nvPr userDrawn="1"/>
        </p:nvCxnSpPr>
        <p:spPr>
          <a:xfrm>
            <a:off x="287338" y="360139"/>
            <a:ext cx="8647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5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2854" y="144463"/>
            <a:ext cx="8641654" cy="576262"/>
          </a:xfrm>
          <a:prstGeom prst="rect">
            <a:avLst/>
          </a:prstGeom>
        </p:spPr>
        <p:txBody>
          <a:bodyPr vert="horz" lIns="0" tIns="68400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2821" y="1008063"/>
            <a:ext cx="8640000" cy="3456532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3688" y="4608513"/>
            <a:ext cx="576000" cy="431800"/>
          </a:xfrm>
          <a:prstGeom prst="rect">
            <a:avLst/>
          </a:prstGeom>
        </p:spPr>
        <p:txBody>
          <a:bodyPr vert="horz" wrap="none" lIns="0" tIns="29520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87338" y="4464595"/>
            <a:ext cx="86423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DC6E422-A67C-1D17-B821-976EBC1A2A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82854" y="4711083"/>
            <a:ext cx="1507379" cy="337315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AE0D0B-91B1-368C-2292-148E0E8FCC4F}"/>
              </a:ext>
            </a:extLst>
          </p:cNvPr>
          <p:cNvSpPr txBox="1">
            <a:spLocks/>
          </p:cNvSpPr>
          <p:nvPr userDrawn="1"/>
        </p:nvSpPr>
        <p:spPr>
          <a:xfrm>
            <a:off x="4031027" y="4928775"/>
            <a:ext cx="4620556" cy="123111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2pPr>
            <a:lvl3pPr marL="774900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•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yor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b="1" i="0" kern="1200" cap="none" baseline="0">
          <a:solidFill>
            <a:schemeClr val="bg2"/>
          </a:solidFill>
          <a:latin typeface="Montserrat" pitchFamily="2" charset="77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1pPr>
      <a:lvl2pPr marL="403225" indent="-187325" algn="l" defTabSz="914400" rtl="0" eaLnBrk="1" latinLnBrk="0" hangingPunct="1"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2pPr>
      <a:lvl3pPr marL="625475" indent="-193675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2854" y="144463"/>
            <a:ext cx="8641654" cy="576262"/>
          </a:xfrm>
          <a:prstGeom prst="rect">
            <a:avLst/>
          </a:prstGeom>
        </p:spPr>
        <p:txBody>
          <a:bodyPr vert="horz" lIns="0" tIns="68400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3688" y="4608513"/>
            <a:ext cx="576000" cy="431800"/>
          </a:xfrm>
          <a:prstGeom prst="rect">
            <a:avLst/>
          </a:prstGeom>
        </p:spPr>
        <p:txBody>
          <a:bodyPr vert="horz" wrap="none" lIns="0" tIns="29520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87338" y="4464595"/>
            <a:ext cx="86423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DC6E422-A67C-1D17-B821-976EBC1A2A4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282854" y="4711083"/>
            <a:ext cx="1507379" cy="337315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A6F6FD1-E67B-471F-324D-3B090A871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821" y="1008063"/>
            <a:ext cx="8640000" cy="3456532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38471-C35D-52FC-5E49-EC7CD60C2A6F}"/>
              </a:ext>
            </a:extLst>
          </p:cNvPr>
          <p:cNvSpPr txBox="1">
            <a:spLocks/>
          </p:cNvSpPr>
          <p:nvPr userDrawn="1"/>
        </p:nvSpPr>
        <p:spPr>
          <a:xfrm>
            <a:off x="4031027" y="4928775"/>
            <a:ext cx="4620556" cy="123111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2pPr>
            <a:lvl3pPr marL="774900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err="1">
                <a:solidFill>
                  <a:schemeClr val="bg2"/>
                </a:solidFill>
              </a:rPr>
              <a:t>enter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your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name</a:t>
            </a:r>
            <a:r>
              <a:rPr lang="de-DE" dirty="0">
                <a:solidFill>
                  <a:schemeClr val="bg2"/>
                </a:solidFill>
              </a:rPr>
              <a:t> • </a:t>
            </a:r>
            <a:r>
              <a:rPr lang="de-DE" dirty="0" err="1">
                <a:solidFill>
                  <a:schemeClr val="bg2"/>
                </a:solidFill>
              </a:rPr>
              <a:t>enter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yor</a:t>
            </a:r>
            <a:r>
              <a:rPr lang="de-DE" dirty="0">
                <a:solidFill>
                  <a:schemeClr val="bg2"/>
                </a:solidFill>
              </a:rPr>
              <a:t> </a:t>
            </a:r>
            <a:r>
              <a:rPr lang="de-DE" dirty="0" err="1">
                <a:solidFill>
                  <a:schemeClr val="bg2"/>
                </a:solidFill>
              </a:rPr>
              <a:t>topic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0" r:id="rId7"/>
    <p:sldLayoutId id="2147483709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b="1" i="0" kern="1200" cap="none" baseline="0">
          <a:solidFill>
            <a:schemeClr val="bg2"/>
          </a:solidFill>
          <a:latin typeface="Montserrat" pitchFamily="2" charset="77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1pPr>
      <a:lvl2pPr marL="403200" indent="-187200" algn="l" defTabSz="914400" rtl="0" eaLnBrk="1" latinLnBrk="0" hangingPunct="1"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2pPr>
      <a:lvl3pPr marL="626400" indent="-1944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2854" y="144463"/>
            <a:ext cx="8641654" cy="576262"/>
          </a:xfrm>
          <a:prstGeom prst="rect">
            <a:avLst/>
          </a:prstGeom>
        </p:spPr>
        <p:txBody>
          <a:bodyPr vert="horz" lIns="0" tIns="68400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3688" y="4608513"/>
            <a:ext cx="576000" cy="431800"/>
          </a:xfrm>
          <a:prstGeom prst="rect">
            <a:avLst/>
          </a:prstGeom>
        </p:spPr>
        <p:txBody>
          <a:bodyPr vert="horz" wrap="none" lIns="0" tIns="29520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87338" y="4464595"/>
            <a:ext cx="86423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DC6E422-A67C-1D17-B821-976EBC1A2A4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282855" y="4711083"/>
            <a:ext cx="1507376" cy="337315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8D12993-71FB-5FE7-81B9-4D6EBB147FDB}"/>
              </a:ext>
            </a:extLst>
          </p:cNvPr>
          <p:cNvSpPr txBox="1">
            <a:spLocks/>
          </p:cNvSpPr>
          <p:nvPr userDrawn="1"/>
        </p:nvSpPr>
        <p:spPr>
          <a:xfrm>
            <a:off x="4031027" y="4968657"/>
            <a:ext cx="4322661" cy="83229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2pPr>
            <a:lvl3pPr marL="774900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2"/>
                </a:solidFill>
              </a:rPr>
              <a:t>John Arnold • contact@westai.de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94CE249-4863-243F-BDE3-6DCCE1055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821" y="1008063"/>
            <a:ext cx="8640000" cy="3456532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b="0" i="0" kern="1200" cap="none" baseline="0">
          <a:solidFill>
            <a:schemeClr val="accent5"/>
          </a:solidFill>
          <a:latin typeface="Montserrat ExtraBold" pitchFamily="2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Montserrat" pitchFamily="2" charset="77"/>
          <a:ea typeface="+mn-ea"/>
          <a:cs typeface="+mn-cs"/>
        </a:defRPr>
      </a:lvl1pPr>
      <a:lvl2pPr marL="403200" indent="-187200" algn="l" defTabSz="914400" rtl="0" eaLnBrk="1" latinLnBrk="0" hangingPunct="1"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Montserrat" pitchFamily="2" charset="77"/>
          <a:ea typeface="+mn-ea"/>
          <a:cs typeface="+mn-cs"/>
        </a:defRPr>
      </a:lvl2pPr>
      <a:lvl3pPr marL="626400" indent="-1944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Montserrat" pitchFamily="2" charset="77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Montserrat" pitchFamily="2" charset="77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F9552-BED9-BB4C-9FF1-D293E9593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25" y="1800299"/>
            <a:ext cx="4645003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200" b="0" dirty="0">
                <a:ln>
                  <a:solidFill>
                    <a:schemeClr val="tx1"/>
                  </a:solidFill>
                </a:ln>
                <a:latin typeface="Montserrat Black" pitchFamily="2" charset="0"/>
              </a:rPr>
              <a:t>WestAI Service Center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A12553-44AF-8256-BA92-AF6AE166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441" y="2448371"/>
            <a:ext cx="4896544" cy="201622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  <a:t>John Arnold – RWTH Aachen University</a:t>
            </a:r>
          </a:p>
          <a:p>
            <a:pPr marL="0" indent="0">
              <a:buNone/>
            </a:pPr>
            <a:r>
              <a:rPr lang="de-DE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  <a:t>arnold@itc.rwth-aachen.de</a:t>
            </a:r>
          </a:p>
          <a:p>
            <a:pPr marL="0" indent="0">
              <a:buNone/>
            </a:pPr>
            <a:r>
              <a:rPr lang="de-DE" sz="1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 ExtraBold" pitchFamily="2" charset="0"/>
              </a:rPr>
              <a:t>contact@westai.de</a:t>
            </a:r>
          </a:p>
          <a:p>
            <a:pPr marL="0" indent="0">
              <a:buNone/>
            </a:pPr>
            <a:r>
              <a:rPr lang="de-DE" sz="1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 ExtraBold" pitchFamily="2" charset="0"/>
              </a:rPr>
              <a:t>westai.de</a:t>
            </a:r>
          </a:p>
        </p:txBody>
      </p:sp>
    </p:spTree>
    <p:extLst>
      <p:ext uri="{BB962C8B-B14F-4D97-AF65-F5344CB8AC3E}">
        <p14:creationId xmlns:p14="http://schemas.microsoft.com/office/powerpoint/2010/main" val="109256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3DD328-08D7-1DEF-D2FC-98FBB590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CD3775-1088-2173-B5D0-2F773DF6CBB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/>
              <a:t>Goal and Partners </a:t>
            </a:r>
            <a:r>
              <a:rPr lang="de-DE" dirty="0" err="1"/>
              <a:t>of</a:t>
            </a:r>
            <a:r>
              <a:rPr lang="de-DE" dirty="0"/>
              <a:t> WestAI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B3C3FE-BEAC-7C52-568A-E03EE84CB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1"/>
          <a:stretch/>
        </p:blipFill>
        <p:spPr bwMode="auto">
          <a:xfrm>
            <a:off x="7519320" y="3600499"/>
            <a:ext cx="1387694" cy="6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E134309-9884-B228-EFD7-7BF929A3A924}"/>
              </a:ext>
            </a:extLst>
          </p:cNvPr>
          <p:cNvSpPr txBox="1"/>
          <p:nvPr/>
        </p:nvSpPr>
        <p:spPr>
          <a:xfrm>
            <a:off x="216024" y="1430496"/>
            <a:ext cx="3456384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</a:pPr>
            <a:r>
              <a:rPr lang="en-US" sz="1600" dirty="0">
                <a:latin typeface="Montserrat" pitchFamily="2" charset="0"/>
              </a:rPr>
              <a:t>Support researchers and industry partners in adapting AI/ML methods into their workflows by providing computing resources, </a:t>
            </a:r>
            <a:br>
              <a:rPr lang="en-US" sz="1600" dirty="0">
                <a:latin typeface="Montserrat" pitchFamily="2" charset="0"/>
              </a:rPr>
            </a:br>
            <a:r>
              <a:rPr lang="en-US" sz="1600" dirty="0">
                <a:latin typeface="Montserrat" pitchFamily="2" charset="0"/>
              </a:rPr>
              <a:t>AI models, and consulting services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B8B601E-94FB-5999-902B-C321F929B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08" y="1092439"/>
            <a:ext cx="5566314" cy="27258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117FAE3-FA63-04EC-B633-17983DD04C7A}"/>
              </a:ext>
            </a:extLst>
          </p:cNvPr>
          <p:cNvSpPr txBox="1"/>
          <p:nvPr/>
        </p:nvSpPr>
        <p:spPr>
          <a:xfrm>
            <a:off x="648072" y="3179871"/>
            <a:ext cx="2952328" cy="841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420"/>
              </a:spcAft>
              <a:buFont typeface="Wingdings" panose="05000000000000000000" pitchFamily="2" charset="2"/>
              <a:buChar char="è"/>
            </a:pPr>
            <a:r>
              <a:rPr lang="en-AU" sz="1600" dirty="0">
                <a:latin typeface="Montserrat" pitchFamily="2" charset="0"/>
              </a:rPr>
              <a:t>10.000 GPU-h for free</a:t>
            </a:r>
          </a:p>
          <a:p>
            <a:pPr marL="285750" indent="-285750">
              <a:spcAft>
                <a:spcPts val="420"/>
              </a:spcAft>
              <a:buFont typeface="Wingdings" panose="05000000000000000000" pitchFamily="2" charset="2"/>
              <a:buChar char="è"/>
            </a:pPr>
            <a:r>
              <a:rPr lang="en-AU" sz="1600" dirty="0">
                <a:latin typeface="Montserrat" pitchFamily="2" charset="0"/>
              </a:rPr>
              <a:t>Free AI Consultation</a:t>
            </a:r>
          </a:p>
          <a:p>
            <a:pPr marL="285750" indent="-285750">
              <a:spcAft>
                <a:spcPts val="420"/>
              </a:spcAft>
              <a:buFont typeface="Wingdings" panose="05000000000000000000" pitchFamily="2" charset="2"/>
              <a:buChar char="è"/>
            </a:pPr>
            <a:r>
              <a:rPr lang="en-AU" sz="1600" dirty="0">
                <a:latin typeface="Montserrat" pitchFamily="2" charset="0"/>
              </a:rPr>
              <a:t>AI Trainings</a:t>
            </a:r>
          </a:p>
        </p:txBody>
      </p:sp>
    </p:spTree>
    <p:extLst>
      <p:ext uri="{BB962C8B-B14F-4D97-AF65-F5344CB8AC3E}">
        <p14:creationId xmlns:p14="http://schemas.microsoft.com/office/powerpoint/2010/main" val="312490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95502B-C5F0-8042-5C73-9917B559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48D5C9-0D1A-50FD-E949-58689D477F4C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/>
              <a:t>Claix-2023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96E330-4A46-64B0-4A40-C047868A1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27" y="282130"/>
            <a:ext cx="3096344" cy="41284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7084BF-F47E-9E9D-8F7F-9C7838C0F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0" y="1008728"/>
            <a:ext cx="4535815" cy="34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6DBE00A-75AF-9A84-7F54-F7D2A723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A2BEC2-71B4-0B29-3032-F2D35B08B56E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/>
              <a:t>Hardware</a:t>
            </a:r>
          </a:p>
        </p:txBody>
      </p:sp>
      <p:sp>
        <p:nvSpPr>
          <p:cNvPr id="4" name="Abgerundetes Rechteck 4">
            <a:extLst>
              <a:ext uri="{FF2B5EF4-FFF2-40B4-BE49-F238E27FC236}">
                <a16:creationId xmlns:a16="http://schemas.microsoft.com/office/drawing/2014/main" id="{B798CC6A-A836-3444-F08B-0A0A7116E9C4}"/>
              </a:ext>
            </a:extLst>
          </p:cNvPr>
          <p:cNvSpPr/>
          <p:nvPr/>
        </p:nvSpPr>
        <p:spPr>
          <a:xfrm>
            <a:off x="4747350" y="864195"/>
            <a:ext cx="4037626" cy="31683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  <p:pic>
        <p:nvPicPr>
          <p:cNvPr id="5" name="Google Shape;25;p29">
            <a:extLst>
              <a:ext uri="{FF2B5EF4-FFF2-40B4-BE49-F238E27FC236}">
                <a16:creationId xmlns:a16="http://schemas.microsoft.com/office/drawing/2014/main" id="{59950900-C9EE-DE1F-DECA-059BC272F4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48946" r="1"/>
          <a:stretch/>
        </p:blipFill>
        <p:spPr>
          <a:xfrm>
            <a:off x="1334737" y="730958"/>
            <a:ext cx="2520280" cy="11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B948E88-48FF-76E6-0C6A-7B74F9B9C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45" y="898880"/>
            <a:ext cx="2285436" cy="777766"/>
          </a:xfrm>
          <a:prstGeom prst="rect">
            <a:avLst/>
          </a:prstGeom>
        </p:spPr>
      </p:pic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BAD22DBD-C7BF-9F92-FA33-B7CB0EE0002E}"/>
              </a:ext>
            </a:extLst>
          </p:cNvPr>
          <p:cNvSpPr/>
          <p:nvPr/>
        </p:nvSpPr>
        <p:spPr>
          <a:xfrm>
            <a:off x="576064" y="864195"/>
            <a:ext cx="4037626" cy="31683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F058B6-C0E1-18F3-A790-51265B56567D}"/>
              </a:ext>
            </a:extLst>
          </p:cNvPr>
          <p:cNvSpPr txBox="1"/>
          <p:nvPr/>
        </p:nvSpPr>
        <p:spPr>
          <a:xfrm>
            <a:off x="924548" y="1700807"/>
            <a:ext cx="33406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dirty="0">
                <a:latin typeface="Montserrat ExtraBold" pitchFamily="2" charset="0"/>
              </a:rPr>
              <a:t>CLAIX-2023 – Start: Q1 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E5B25B-ACA1-2881-90D6-1EE348B5CC37}"/>
              </a:ext>
            </a:extLst>
          </p:cNvPr>
          <p:cNvSpPr txBox="1"/>
          <p:nvPr/>
        </p:nvSpPr>
        <p:spPr>
          <a:xfrm>
            <a:off x="1123321" y="2232347"/>
            <a:ext cx="2943113" cy="9335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52 Compute Nodes</a:t>
            </a:r>
            <a:r>
              <a:rPr lang="en-AU" baseline="30000" dirty="0">
                <a:latin typeface="Montserrat" pitchFamily="2" charset="0"/>
              </a:rPr>
              <a:t>†</a:t>
            </a:r>
            <a:endParaRPr lang="en-AU" dirty="0">
              <a:latin typeface="Montserrat" pitchFamily="2" charset="0"/>
            </a:endParaRPr>
          </a:p>
          <a:p>
            <a:pPr algn="ctr"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2x 48 Cores, 512 GB DDR5</a:t>
            </a:r>
          </a:p>
          <a:p>
            <a:pPr algn="ctr"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4x H100 GPUs*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8FA283-ED26-70AA-29A1-B8A920B41525}"/>
              </a:ext>
            </a:extLst>
          </p:cNvPr>
          <p:cNvSpPr txBox="1"/>
          <p:nvPr/>
        </p:nvSpPr>
        <p:spPr>
          <a:xfrm>
            <a:off x="5294606" y="2232347"/>
            <a:ext cx="2943113" cy="9335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16 Compute Nodes</a:t>
            </a:r>
            <a:r>
              <a:rPr lang="en-AU" baseline="30000" dirty="0">
                <a:latin typeface="Montserrat" pitchFamily="2" charset="0"/>
              </a:rPr>
              <a:t>†</a:t>
            </a:r>
            <a:endParaRPr lang="en-AU" dirty="0">
              <a:latin typeface="Montserrat" pitchFamily="2" charset="0"/>
            </a:endParaRPr>
          </a:p>
          <a:p>
            <a:pPr algn="ctr"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2x 48 Cores, 512 GB DDR5</a:t>
            </a:r>
          </a:p>
          <a:p>
            <a:pPr algn="ctr"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4x H100 GPUs*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EB0E20-A616-E976-F1AF-201764904B2E}"/>
              </a:ext>
            </a:extLst>
          </p:cNvPr>
          <p:cNvSpPr txBox="1"/>
          <p:nvPr/>
        </p:nvSpPr>
        <p:spPr>
          <a:xfrm>
            <a:off x="6984776" y="4067232"/>
            <a:ext cx="2197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aseline="30000" dirty="0">
                <a:latin typeface="Montserrat" pitchFamily="2" charset="0"/>
              </a:rPr>
              <a:t>†</a:t>
            </a:r>
            <a:r>
              <a:rPr lang="en-US" sz="1100" dirty="0" err="1">
                <a:latin typeface="Montserrat" pitchFamily="2" charset="0"/>
              </a:rPr>
              <a:t>Infiniband</a:t>
            </a:r>
            <a:r>
              <a:rPr lang="en-US" sz="1100" dirty="0">
                <a:latin typeface="Montserrat" pitchFamily="2" charset="0"/>
              </a:rPr>
              <a:t> Network </a:t>
            </a:r>
          </a:p>
          <a:p>
            <a:pPr algn="ctr"/>
            <a:r>
              <a:rPr lang="en-US" sz="1100" dirty="0">
                <a:latin typeface="Montserrat" pitchFamily="2" charset="0"/>
              </a:rPr>
              <a:t>*Full NVLINK, 94 GB HBM2e </a:t>
            </a:r>
          </a:p>
        </p:txBody>
      </p:sp>
      <p:sp>
        <p:nvSpPr>
          <p:cNvPr id="12" name="Abgerundetes Rechteck 16">
            <a:extLst>
              <a:ext uri="{FF2B5EF4-FFF2-40B4-BE49-F238E27FC236}">
                <a16:creationId xmlns:a16="http://schemas.microsoft.com/office/drawing/2014/main" id="{C6D807CE-D1B9-ACB2-9177-479ED080FDCA}"/>
              </a:ext>
            </a:extLst>
          </p:cNvPr>
          <p:cNvSpPr/>
          <p:nvPr/>
        </p:nvSpPr>
        <p:spPr>
          <a:xfrm>
            <a:off x="5048327" y="3309405"/>
            <a:ext cx="3520625" cy="507117"/>
          </a:xfrm>
          <a:prstGeom prst="roundRect">
            <a:avLst>
              <a:gd name="adj" fmla="val 3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Montserrat" pitchFamily="2" charset="0"/>
              </a:rPr>
              <a:t>Isolated: Exclusive for WestAI</a:t>
            </a:r>
          </a:p>
        </p:txBody>
      </p:sp>
      <p:sp>
        <p:nvSpPr>
          <p:cNvPr id="13" name="Abgerundetes Rechteck 17">
            <a:extLst>
              <a:ext uri="{FF2B5EF4-FFF2-40B4-BE49-F238E27FC236}">
                <a16:creationId xmlns:a16="http://schemas.microsoft.com/office/drawing/2014/main" id="{60AB8AD6-124A-7385-2722-A282FFB351FE}"/>
              </a:ext>
            </a:extLst>
          </p:cNvPr>
          <p:cNvSpPr/>
          <p:nvPr/>
        </p:nvSpPr>
        <p:spPr>
          <a:xfrm>
            <a:off x="1010701" y="3309405"/>
            <a:ext cx="3168352" cy="507117"/>
          </a:xfrm>
          <a:prstGeom prst="roundRect">
            <a:avLst>
              <a:gd name="adj" fmla="val 3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Montserrat" pitchFamily="2" charset="0"/>
              </a:rPr>
              <a:t>15 Nodes </a:t>
            </a:r>
            <a:r>
              <a:rPr lang="de-DE" sz="1600" dirty="0" err="1">
                <a:solidFill>
                  <a:schemeClr val="tx1"/>
                </a:solidFill>
                <a:latin typeface="Montserrat" pitchFamily="2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Montserrat" pitchFamily="2" charset="0"/>
              </a:rPr>
              <a:t> WestAI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7848DB-61E3-3519-7893-BC5E9D82F28A}"/>
              </a:ext>
            </a:extLst>
          </p:cNvPr>
          <p:cNvSpPr txBox="1"/>
          <p:nvPr/>
        </p:nvSpPr>
        <p:spPr>
          <a:xfrm>
            <a:off x="5922982" y="1730227"/>
            <a:ext cx="16863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dirty="0">
                <a:latin typeface="Montserrat ExtraBold" pitchFamily="2" charset="0"/>
              </a:rPr>
              <a:t>Start: Q1 2024</a:t>
            </a:r>
          </a:p>
        </p:txBody>
      </p:sp>
    </p:spTree>
    <p:extLst>
      <p:ext uri="{BB962C8B-B14F-4D97-AF65-F5344CB8AC3E}">
        <p14:creationId xmlns:p14="http://schemas.microsoft.com/office/powerpoint/2010/main" val="320926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Welcome to PyTorch Tutorials — PyTorch Tutorials 1.10.0+cu102 documentation">
            <a:extLst>
              <a:ext uri="{FF2B5EF4-FFF2-40B4-BE49-F238E27FC236}">
                <a16:creationId xmlns:a16="http://schemas.microsoft.com/office/drawing/2014/main" id="{4DB95D92-A302-46C2-A34D-B88BD8AE9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6" b="36258"/>
          <a:stretch/>
        </p:blipFill>
        <p:spPr bwMode="auto">
          <a:xfrm>
            <a:off x="6372862" y="3265686"/>
            <a:ext cx="1369646" cy="4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Access and Software @ RWTH</a:t>
            </a:r>
          </a:p>
        </p:txBody>
      </p:sp>
      <p:sp>
        <p:nvSpPr>
          <p:cNvPr id="15" name="Rechteck: abgerundete Ecken 38">
            <a:extLst>
              <a:ext uri="{FF2B5EF4-FFF2-40B4-BE49-F238E27FC236}">
                <a16:creationId xmlns:a16="http://schemas.microsoft.com/office/drawing/2014/main" id="{BA4BADDD-21DA-F9B3-71C5-E514FE74851E}"/>
              </a:ext>
            </a:extLst>
          </p:cNvPr>
          <p:cNvSpPr/>
          <p:nvPr/>
        </p:nvSpPr>
        <p:spPr>
          <a:xfrm>
            <a:off x="504056" y="2203856"/>
            <a:ext cx="8280920" cy="1828690"/>
          </a:xfrm>
          <a:custGeom>
            <a:avLst/>
            <a:gdLst>
              <a:gd name="connsiteX0" fmla="*/ 0 w 11249214"/>
              <a:gd name="connsiteY0" fmla="*/ 175000 h 1049977"/>
              <a:gd name="connsiteX1" fmla="*/ 175000 w 11249214"/>
              <a:gd name="connsiteY1" fmla="*/ 0 h 1049977"/>
              <a:gd name="connsiteX2" fmla="*/ 11074214 w 11249214"/>
              <a:gd name="connsiteY2" fmla="*/ 0 h 1049977"/>
              <a:gd name="connsiteX3" fmla="*/ 11249214 w 11249214"/>
              <a:gd name="connsiteY3" fmla="*/ 175000 h 1049977"/>
              <a:gd name="connsiteX4" fmla="*/ 11249214 w 11249214"/>
              <a:gd name="connsiteY4" fmla="*/ 874977 h 1049977"/>
              <a:gd name="connsiteX5" fmla="*/ 11074214 w 11249214"/>
              <a:gd name="connsiteY5" fmla="*/ 1049977 h 1049977"/>
              <a:gd name="connsiteX6" fmla="*/ 175000 w 11249214"/>
              <a:gd name="connsiteY6" fmla="*/ 1049977 h 1049977"/>
              <a:gd name="connsiteX7" fmla="*/ 0 w 11249214"/>
              <a:gd name="connsiteY7" fmla="*/ 874977 h 1049977"/>
              <a:gd name="connsiteX8" fmla="*/ 0 w 11249214"/>
              <a:gd name="connsiteY8" fmla="*/ 175000 h 1049977"/>
              <a:gd name="connsiteX0" fmla="*/ 0 w 11249214"/>
              <a:gd name="connsiteY0" fmla="*/ 175000 h 1049977"/>
              <a:gd name="connsiteX1" fmla="*/ 175000 w 11249214"/>
              <a:gd name="connsiteY1" fmla="*/ 0 h 1049977"/>
              <a:gd name="connsiteX2" fmla="*/ 8035274 w 11249214"/>
              <a:gd name="connsiteY2" fmla="*/ 1 h 1049977"/>
              <a:gd name="connsiteX3" fmla="*/ 11074214 w 11249214"/>
              <a:gd name="connsiteY3" fmla="*/ 0 h 1049977"/>
              <a:gd name="connsiteX4" fmla="*/ 11249214 w 11249214"/>
              <a:gd name="connsiteY4" fmla="*/ 175000 h 1049977"/>
              <a:gd name="connsiteX5" fmla="*/ 11249214 w 11249214"/>
              <a:gd name="connsiteY5" fmla="*/ 874977 h 1049977"/>
              <a:gd name="connsiteX6" fmla="*/ 11074214 w 11249214"/>
              <a:gd name="connsiteY6" fmla="*/ 1049977 h 1049977"/>
              <a:gd name="connsiteX7" fmla="*/ 175000 w 11249214"/>
              <a:gd name="connsiteY7" fmla="*/ 1049977 h 1049977"/>
              <a:gd name="connsiteX8" fmla="*/ 0 w 11249214"/>
              <a:gd name="connsiteY8" fmla="*/ 874977 h 1049977"/>
              <a:gd name="connsiteX9" fmla="*/ 0 w 11249214"/>
              <a:gd name="connsiteY9" fmla="*/ 175000 h 1049977"/>
              <a:gd name="connsiteX0" fmla="*/ 0 w 11249214"/>
              <a:gd name="connsiteY0" fmla="*/ 1114566 h 1989543"/>
              <a:gd name="connsiteX1" fmla="*/ 175000 w 11249214"/>
              <a:gd name="connsiteY1" fmla="*/ 939566 h 1989543"/>
              <a:gd name="connsiteX2" fmla="*/ 8035274 w 11249214"/>
              <a:gd name="connsiteY2" fmla="*/ 939567 h 1989543"/>
              <a:gd name="connsiteX3" fmla="*/ 8110775 w 11249214"/>
              <a:gd name="connsiteY3" fmla="*/ 0 h 1989543"/>
              <a:gd name="connsiteX4" fmla="*/ 11074214 w 11249214"/>
              <a:gd name="connsiteY4" fmla="*/ 939566 h 1989543"/>
              <a:gd name="connsiteX5" fmla="*/ 11249214 w 11249214"/>
              <a:gd name="connsiteY5" fmla="*/ 1114566 h 1989543"/>
              <a:gd name="connsiteX6" fmla="*/ 11249214 w 11249214"/>
              <a:gd name="connsiteY6" fmla="*/ 1814543 h 1989543"/>
              <a:gd name="connsiteX7" fmla="*/ 11074214 w 11249214"/>
              <a:gd name="connsiteY7" fmla="*/ 1989543 h 1989543"/>
              <a:gd name="connsiteX8" fmla="*/ 175000 w 11249214"/>
              <a:gd name="connsiteY8" fmla="*/ 1989543 h 1989543"/>
              <a:gd name="connsiteX9" fmla="*/ 0 w 11249214"/>
              <a:gd name="connsiteY9" fmla="*/ 1814543 h 1989543"/>
              <a:gd name="connsiteX10" fmla="*/ 0 w 11249214"/>
              <a:gd name="connsiteY10" fmla="*/ 1114566 h 1989543"/>
              <a:gd name="connsiteX0" fmla="*/ 0 w 11251441"/>
              <a:gd name="connsiteY0" fmla="*/ 1131345 h 2006322"/>
              <a:gd name="connsiteX1" fmla="*/ 175000 w 11251441"/>
              <a:gd name="connsiteY1" fmla="*/ 956345 h 2006322"/>
              <a:gd name="connsiteX2" fmla="*/ 8035274 w 11251441"/>
              <a:gd name="connsiteY2" fmla="*/ 956346 h 2006322"/>
              <a:gd name="connsiteX3" fmla="*/ 8110775 w 11251441"/>
              <a:gd name="connsiteY3" fmla="*/ 16779 h 2006322"/>
              <a:gd name="connsiteX4" fmla="*/ 11174882 w 11251441"/>
              <a:gd name="connsiteY4" fmla="*/ 0 h 2006322"/>
              <a:gd name="connsiteX5" fmla="*/ 11249214 w 11251441"/>
              <a:gd name="connsiteY5" fmla="*/ 1131345 h 2006322"/>
              <a:gd name="connsiteX6" fmla="*/ 11249214 w 11251441"/>
              <a:gd name="connsiteY6" fmla="*/ 1831322 h 2006322"/>
              <a:gd name="connsiteX7" fmla="*/ 11074214 w 11251441"/>
              <a:gd name="connsiteY7" fmla="*/ 2006322 h 2006322"/>
              <a:gd name="connsiteX8" fmla="*/ 175000 w 11251441"/>
              <a:gd name="connsiteY8" fmla="*/ 2006322 h 2006322"/>
              <a:gd name="connsiteX9" fmla="*/ 0 w 11251441"/>
              <a:gd name="connsiteY9" fmla="*/ 1831322 h 2006322"/>
              <a:gd name="connsiteX10" fmla="*/ 0 w 11251441"/>
              <a:gd name="connsiteY10" fmla="*/ 1131345 h 2006322"/>
              <a:gd name="connsiteX0" fmla="*/ 0 w 11251441"/>
              <a:gd name="connsiteY0" fmla="*/ 1131345 h 2006322"/>
              <a:gd name="connsiteX1" fmla="*/ 175000 w 11251441"/>
              <a:gd name="connsiteY1" fmla="*/ 956345 h 2006322"/>
              <a:gd name="connsiteX2" fmla="*/ 8035274 w 11251441"/>
              <a:gd name="connsiteY2" fmla="*/ 956346 h 2006322"/>
              <a:gd name="connsiteX3" fmla="*/ 8110775 w 11251441"/>
              <a:gd name="connsiteY3" fmla="*/ 16779 h 2006322"/>
              <a:gd name="connsiteX4" fmla="*/ 11174882 w 11251441"/>
              <a:gd name="connsiteY4" fmla="*/ 0 h 2006322"/>
              <a:gd name="connsiteX5" fmla="*/ 11249214 w 11251441"/>
              <a:gd name="connsiteY5" fmla="*/ 1131345 h 2006322"/>
              <a:gd name="connsiteX6" fmla="*/ 11249214 w 11251441"/>
              <a:gd name="connsiteY6" fmla="*/ 1831322 h 2006322"/>
              <a:gd name="connsiteX7" fmla="*/ 11074214 w 11251441"/>
              <a:gd name="connsiteY7" fmla="*/ 2006322 h 2006322"/>
              <a:gd name="connsiteX8" fmla="*/ 175000 w 11251441"/>
              <a:gd name="connsiteY8" fmla="*/ 2006322 h 2006322"/>
              <a:gd name="connsiteX9" fmla="*/ 0 w 11251441"/>
              <a:gd name="connsiteY9" fmla="*/ 1831322 h 2006322"/>
              <a:gd name="connsiteX10" fmla="*/ 0 w 11251441"/>
              <a:gd name="connsiteY10" fmla="*/ 1131345 h 2006322"/>
              <a:gd name="connsiteX0" fmla="*/ 0 w 11251441"/>
              <a:gd name="connsiteY0" fmla="*/ 1131345 h 2006322"/>
              <a:gd name="connsiteX1" fmla="*/ 175000 w 11251441"/>
              <a:gd name="connsiteY1" fmla="*/ 956345 h 2006322"/>
              <a:gd name="connsiteX2" fmla="*/ 8035274 w 11251441"/>
              <a:gd name="connsiteY2" fmla="*/ 956346 h 2006322"/>
              <a:gd name="connsiteX3" fmla="*/ 8086963 w 11251441"/>
              <a:gd name="connsiteY3" fmla="*/ 16779 h 2006322"/>
              <a:gd name="connsiteX4" fmla="*/ 11174882 w 11251441"/>
              <a:gd name="connsiteY4" fmla="*/ 0 h 2006322"/>
              <a:gd name="connsiteX5" fmla="*/ 11249214 w 11251441"/>
              <a:gd name="connsiteY5" fmla="*/ 1131345 h 2006322"/>
              <a:gd name="connsiteX6" fmla="*/ 11249214 w 11251441"/>
              <a:gd name="connsiteY6" fmla="*/ 1831322 h 2006322"/>
              <a:gd name="connsiteX7" fmla="*/ 11074214 w 11251441"/>
              <a:gd name="connsiteY7" fmla="*/ 2006322 h 2006322"/>
              <a:gd name="connsiteX8" fmla="*/ 175000 w 11251441"/>
              <a:gd name="connsiteY8" fmla="*/ 2006322 h 2006322"/>
              <a:gd name="connsiteX9" fmla="*/ 0 w 11251441"/>
              <a:gd name="connsiteY9" fmla="*/ 1831322 h 2006322"/>
              <a:gd name="connsiteX10" fmla="*/ 0 w 11251441"/>
              <a:gd name="connsiteY10" fmla="*/ 1131345 h 2006322"/>
              <a:gd name="connsiteX0" fmla="*/ 0 w 11273676"/>
              <a:gd name="connsiteY0" fmla="*/ 1131345 h 2006322"/>
              <a:gd name="connsiteX1" fmla="*/ 175000 w 11273676"/>
              <a:gd name="connsiteY1" fmla="*/ 956345 h 2006322"/>
              <a:gd name="connsiteX2" fmla="*/ 8035274 w 11273676"/>
              <a:gd name="connsiteY2" fmla="*/ 956346 h 2006322"/>
              <a:gd name="connsiteX3" fmla="*/ 8086963 w 11273676"/>
              <a:gd name="connsiteY3" fmla="*/ 16779 h 2006322"/>
              <a:gd name="connsiteX4" fmla="*/ 11222507 w 11273676"/>
              <a:gd name="connsiteY4" fmla="*/ 0 h 2006322"/>
              <a:gd name="connsiteX5" fmla="*/ 11249214 w 11273676"/>
              <a:gd name="connsiteY5" fmla="*/ 1131345 h 2006322"/>
              <a:gd name="connsiteX6" fmla="*/ 11249214 w 11273676"/>
              <a:gd name="connsiteY6" fmla="*/ 1831322 h 2006322"/>
              <a:gd name="connsiteX7" fmla="*/ 11074214 w 11273676"/>
              <a:gd name="connsiteY7" fmla="*/ 2006322 h 2006322"/>
              <a:gd name="connsiteX8" fmla="*/ 175000 w 11273676"/>
              <a:gd name="connsiteY8" fmla="*/ 2006322 h 2006322"/>
              <a:gd name="connsiteX9" fmla="*/ 0 w 11273676"/>
              <a:gd name="connsiteY9" fmla="*/ 1831322 h 2006322"/>
              <a:gd name="connsiteX10" fmla="*/ 0 w 11273676"/>
              <a:gd name="connsiteY10" fmla="*/ 1131345 h 2006322"/>
              <a:gd name="connsiteX0" fmla="*/ 0 w 11249214"/>
              <a:gd name="connsiteY0" fmla="*/ 1131345 h 2006322"/>
              <a:gd name="connsiteX1" fmla="*/ 175000 w 11249214"/>
              <a:gd name="connsiteY1" fmla="*/ 956345 h 2006322"/>
              <a:gd name="connsiteX2" fmla="*/ 8035274 w 11249214"/>
              <a:gd name="connsiteY2" fmla="*/ 956346 h 2006322"/>
              <a:gd name="connsiteX3" fmla="*/ 8086963 w 11249214"/>
              <a:gd name="connsiteY3" fmla="*/ 16779 h 2006322"/>
              <a:gd name="connsiteX4" fmla="*/ 11222507 w 11249214"/>
              <a:gd name="connsiteY4" fmla="*/ 0 h 2006322"/>
              <a:gd name="connsiteX5" fmla="*/ 11249214 w 11249214"/>
              <a:gd name="connsiteY5" fmla="*/ 1131345 h 2006322"/>
              <a:gd name="connsiteX6" fmla="*/ 11249214 w 11249214"/>
              <a:gd name="connsiteY6" fmla="*/ 1831322 h 2006322"/>
              <a:gd name="connsiteX7" fmla="*/ 11074214 w 11249214"/>
              <a:gd name="connsiteY7" fmla="*/ 2006322 h 2006322"/>
              <a:gd name="connsiteX8" fmla="*/ 175000 w 11249214"/>
              <a:gd name="connsiteY8" fmla="*/ 2006322 h 2006322"/>
              <a:gd name="connsiteX9" fmla="*/ 0 w 11249214"/>
              <a:gd name="connsiteY9" fmla="*/ 1831322 h 2006322"/>
              <a:gd name="connsiteX10" fmla="*/ 0 w 11249214"/>
              <a:gd name="connsiteY10" fmla="*/ 1131345 h 2006322"/>
              <a:gd name="connsiteX0" fmla="*/ 0 w 11249214"/>
              <a:gd name="connsiteY0" fmla="*/ 1131345 h 2006322"/>
              <a:gd name="connsiteX1" fmla="*/ 175000 w 11249214"/>
              <a:gd name="connsiteY1" fmla="*/ 956345 h 2006322"/>
              <a:gd name="connsiteX2" fmla="*/ 8035274 w 11249214"/>
              <a:gd name="connsiteY2" fmla="*/ 956346 h 2006322"/>
              <a:gd name="connsiteX3" fmla="*/ 8086963 w 11249214"/>
              <a:gd name="connsiteY3" fmla="*/ 16779 h 2006322"/>
              <a:gd name="connsiteX4" fmla="*/ 11222507 w 11249214"/>
              <a:gd name="connsiteY4" fmla="*/ 0 h 2006322"/>
              <a:gd name="connsiteX5" fmla="*/ 11249214 w 11249214"/>
              <a:gd name="connsiteY5" fmla="*/ 1131345 h 2006322"/>
              <a:gd name="connsiteX6" fmla="*/ 11249214 w 11249214"/>
              <a:gd name="connsiteY6" fmla="*/ 1831322 h 2006322"/>
              <a:gd name="connsiteX7" fmla="*/ 11074214 w 11249214"/>
              <a:gd name="connsiteY7" fmla="*/ 2006322 h 2006322"/>
              <a:gd name="connsiteX8" fmla="*/ 175000 w 11249214"/>
              <a:gd name="connsiteY8" fmla="*/ 2006322 h 2006322"/>
              <a:gd name="connsiteX9" fmla="*/ 0 w 11249214"/>
              <a:gd name="connsiteY9" fmla="*/ 1831322 h 2006322"/>
              <a:gd name="connsiteX10" fmla="*/ 0 w 11249214"/>
              <a:gd name="connsiteY10" fmla="*/ 1131345 h 2006322"/>
              <a:gd name="connsiteX0" fmla="*/ 0 w 11249214"/>
              <a:gd name="connsiteY0" fmla="*/ 1131345 h 2006322"/>
              <a:gd name="connsiteX1" fmla="*/ 175000 w 11249214"/>
              <a:gd name="connsiteY1" fmla="*/ 956345 h 2006322"/>
              <a:gd name="connsiteX2" fmla="*/ 8035274 w 11249214"/>
              <a:gd name="connsiteY2" fmla="*/ 956346 h 2006322"/>
              <a:gd name="connsiteX3" fmla="*/ 8086963 w 11249214"/>
              <a:gd name="connsiteY3" fmla="*/ 16779 h 2006322"/>
              <a:gd name="connsiteX4" fmla="*/ 11222507 w 11249214"/>
              <a:gd name="connsiteY4" fmla="*/ 0 h 2006322"/>
              <a:gd name="connsiteX5" fmla="*/ 11249214 w 11249214"/>
              <a:gd name="connsiteY5" fmla="*/ 1131345 h 2006322"/>
              <a:gd name="connsiteX6" fmla="*/ 11249214 w 11249214"/>
              <a:gd name="connsiteY6" fmla="*/ 1831322 h 2006322"/>
              <a:gd name="connsiteX7" fmla="*/ 11074214 w 11249214"/>
              <a:gd name="connsiteY7" fmla="*/ 2006322 h 2006322"/>
              <a:gd name="connsiteX8" fmla="*/ 175000 w 11249214"/>
              <a:gd name="connsiteY8" fmla="*/ 2006322 h 2006322"/>
              <a:gd name="connsiteX9" fmla="*/ 0 w 11249214"/>
              <a:gd name="connsiteY9" fmla="*/ 1831322 h 2006322"/>
              <a:gd name="connsiteX10" fmla="*/ 0 w 11249214"/>
              <a:gd name="connsiteY10" fmla="*/ 1131345 h 2006322"/>
              <a:gd name="connsiteX0" fmla="*/ 0 w 11249214"/>
              <a:gd name="connsiteY0" fmla="*/ 1114566 h 1989543"/>
              <a:gd name="connsiteX1" fmla="*/ 175000 w 11249214"/>
              <a:gd name="connsiteY1" fmla="*/ 939566 h 1989543"/>
              <a:gd name="connsiteX2" fmla="*/ 8035274 w 11249214"/>
              <a:gd name="connsiteY2" fmla="*/ 939567 h 1989543"/>
              <a:gd name="connsiteX3" fmla="*/ 8086963 w 11249214"/>
              <a:gd name="connsiteY3" fmla="*/ 0 h 1989543"/>
              <a:gd name="connsiteX4" fmla="*/ 11151069 w 11249214"/>
              <a:gd name="connsiteY4" fmla="*/ 45133 h 1989543"/>
              <a:gd name="connsiteX5" fmla="*/ 11249214 w 11249214"/>
              <a:gd name="connsiteY5" fmla="*/ 1114566 h 1989543"/>
              <a:gd name="connsiteX6" fmla="*/ 11249214 w 11249214"/>
              <a:gd name="connsiteY6" fmla="*/ 1814543 h 1989543"/>
              <a:gd name="connsiteX7" fmla="*/ 11074214 w 11249214"/>
              <a:gd name="connsiteY7" fmla="*/ 1989543 h 1989543"/>
              <a:gd name="connsiteX8" fmla="*/ 175000 w 11249214"/>
              <a:gd name="connsiteY8" fmla="*/ 1989543 h 1989543"/>
              <a:gd name="connsiteX9" fmla="*/ 0 w 11249214"/>
              <a:gd name="connsiteY9" fmla="*/ 1814543 h 1989543"/>
              <a:gd name="connsiteX10" fmla="*/ 0 w 11249214"/>
              <a:gd name="connsiteY10" fmla="*/ 1114566 h 1989543"/>
              <a:gd name="connsiteX0" fmla="*/ 0 w 11249214"/>
              <a:gd name="connsiteY0" fmla="*/ 1114566 h 1989543"/>
              <a:gd name="connsiteX1" fmla="*/ 175000 w 11249214"/>
              <a:gd name="connsiteY1" fmla="*/ 939566 h 1989543"/>
              <a:gd name="connsiteX2" fmla="*/ 8035274 w 11249214"/>
              <a:gd name="connsiteY2" fmla="*/ 939567 h 1989543"/>
              <a:gd name="connsiteX3" fmla="*/ 8086963 w 11249214"/>
              <a:gd name="connsiteY3" fmla="*/ 0 h 1989543"/>
              <a:gd name="connsiteX4" fmla="*/ 11141544 w 11249214"/>
              <a:gd name="connsiteY4" fmla="*/ 54658 h 1989543"/>
              <a:gd name="connsiteX5" fmla="*/ 11249214 w 11249214"/>
              <a:gd name="connsiteY5" fmla="*/ 1114566 h 1989543"/>
              <a:gd name="connsiteX6" fmla="*/ 11249214 w 11249214"/>
              <a:gd name="connsiteY6" fmla="*/ 1814543 h 1989543"/>
              <a:gd name="connsiteX7" fmla="*/ 11074214 w 11249214"/>
              <a:gd name="connsiteY7" fmla="*/ 1989543 h 1989543"/>
              <a:gd name="connsiteX8" fmla="*/ 175000 w 11249214"/>
              <a:gd name="connsiteY8" fmla="*/ 1989543 h 1989543"/>
              <a:gd name="connsiteX9" fmla="*/ 0 w 11249214"/>
              <a:gd name="connsiteY9" fmla="*/ 1814543 h 1989543"/>
              <a:gd name="connsiteX10" fmla="*/ 0 w 11249214"/>
              <a:gd name="connsiteY10" fmla="*/ 1114566 h 1989543"/>
              <a:gd name="connsiteX0" fmla="*/ 0 w 11252341"/>
              <a:gd name="connsiteY0" fmla="*/ 1114566 h 1989543"/>
              <a:gd name="connsiteX1" fmla="*/ 175000 w 11252341"/>
              <a:gd name="connsiteY1" fmla="*/ 939566 h 1989543"/>
              <a:gd name="connsiteX2" fmla="*/ 8035274 w 11252341"/>
              <a:gd name="connsiteY2" fmla="*/ 939567 h 1989543"/>
              <a:gd name="connsiteX3" fmla="*/ 8086963 w 11252341"/>
              <a:gd name="connsiteY3" fmla="*/ 0 h 1989543"/>
              <a:gd name="connsiteX4" fmla="*/ 11141544 w 11252341"/>
              <a:gd name="connsiteY4" fmla="*/ 54658 h 1989543"/>
              <a:gd name="connsiteX5" fmla="*/ 11249214 w 11252341"/>
              <a:gd name="connsiteY5" fmla="*/ 1114566 h 1989543"/>
              <a:gd name="connsiteX6" fmla="*/ 11249214 w 11252341"/>
              <a:gd name="connsiteY6" fmla="*/ 1814543 h 1989543"/>
              <a:gd name="connsiteX7" fmla="*/ 11074214 w 11252341"/>
              <a:gd name="connsiteY7" fmla="*/ 1989543 h 1989543"/>
              <a:gd name="connsiteX8" fmla="*/ 175000 w 11252341"/>
              <a:gd name="connsiteY8" fmla="*/ 1989543 h 1989543"/>
              <a:gd name="connsiteX9" fmla="*/ 0 w 11252341"/>
              <a:gd name="connsiteY9" fmla="*/ 1814543 h 1989543"/>
              <a:gd name="connsiteX10" fmla="*/ 0 w 11252341"/>
              <a:gd name="connsiteY10" fmla="*/ 1114566 h 1989543"/>
              <a:gd name="connsiteX0" fmla="*/ 0 w 11432882"/>
              <a:gd name="connsiteY0" fmla="*/ 1114566 h 1989543"/>
              <a:gd name="connsiteX1" fmla="*/ 175000 w 11432882"/>
              <a:gd name="connsiteY1" fmla="*/ 939566 h 1989543"/>
              <a:gd name="connsiteX2" fmla="*/ 8035274 w 11432882"/>
              <a:gd name="connsiteY2" fmla="*/ 939567 h 1989543"/>
              <a:gd name="connsiteX3" fmla="*/ 8086963 w 11432882"/>
              <a:gd name="connsiteY3" fmla="*/ 0 h 1989543"/>
              <a:gd name="connsiteX4" fmla="*/ 11141544 w 11432882"/>
              <a:gd name="connsiteY4" fmla="*/ 54658 h 1989543"/>
              <a:gd name="connsiteX5" fmla="*/ 11343070 w 11432882"/>
              <a:gd name="connsiteY5" fmla="*/ 283610 h 1989543"/>
              <a:gd name="connsiteX6" fmla="*/ 11249214 w 11432882"/>
              <a:gd name="connsiteY6" fmla="*/ 1114566 h 1989543"/>
              <a:gd name="connsiteX7" fmla="*/ 11249214 w 11432882"/>
              <a:gd name="connsiteY7" fmla="*/ 1814543 h 1989543"/>
              <a:gd name="connsiteX8" fmla="*/ 11074214 w 11432882"/>
              <a:gd name="connsiteY8" fmla="*/ 1989543 h 1989543"/>
              <a:gd name="connsiteX9" fmla="*/ 175000 w 11432882"/>
              <a:gd name="connsiteY9" fmla="*/ 1989543 h 1989543"/>
              <a:gd name="connsiteX10" fmla="*/ 0 w 11432882"/>
              <a:gd name="connsiteY10" fmla="*/ 1814543 h 1989543"/>
              <a:gd name="connsiteX11" fmla="*/ 0 w 11432882"/>
              <a:gd name="connsiteY11" fmla="*/ 1114566 h 1989543"/>
              <a:gd name="connsiteX0" fmla="*/ 0 w 11398130"/>
              <a:gd name="connsiteY0" fmla="*/ 1114566 h 1989543"/>
              <a:gd name="connsiteX1" fmla="*/ 175000 w 11398130"/>
              <a:gd name="connsiteY1" fmla="*/ 939566 h 1989543"/>
              <a:gd name="connsiteX2" fmla="*/ 8035274 w 11398130"/>
              <a:gd name="connsiteY2" fmla="*/ 939567 h 1989543"/>
              <a:gd name="connsiteX3" fmla="*/ 8086963 w 11398130"/>
              <a:gd name="connsiteY3" fmla="*/ 0 h 1989543"/>
              <a:gd name="connsiteX4" fmla="*/ 11141544 w 11398130"/>
              <a:gd name="connsiteY4" fmla="*/ 54658 h 1989543"/>
              <a:gd name="connsiteX5" fmla="*/ 11247820 w 11398130"/>
              <a:gd name="connsiteY5" fmla="*/ 178835 h 1989543"/>
              <a:gd name="connsiteX6" fmla="*/ 11249214 w 11398130"/>
              <a:gd name="connsiteY6" fmla="*/ 1114566 h 1989543"/>
              <a:gd name="connsiteX7" fmla="*/ 11249214 w 11398130"/>
              <a:gd name="connsiteY7" fmla="*/ 1814543 h 1989543"/>
              <a:gd name="connsiteX8" fmla="*/ 11074214 w 11398130"/>
              <a:gd name="connsiteY8" fmla="*/ 1989543 h 1989543"/>
              <a:gd name="connsiteX9" fmla="*/ 175000 w 11398130"/>
              <a:gd name="connsiteY9" fmla="*/ 1989543 h 1989543"/>
              <a:gd name="connsiteX10" fmla="*/ 0 w 11398130"/>
              <a:gd name="connsiteY10" fmla="*/ 1814543 h 1989543"/>
              <a:gd name="connsiteX11" fmla="*/ 0 w 11398130"/>
              <a:gd name="connsiteY11" fmla="*/ 1114566 h 1989543"/>
              <a:gd name="connsiteX0" fmla="*/ 0 w 11398130"/>
              <a:gd name="connsiteY0" fmla="*/ 1114566 h 1989543"/>
              <a:gd name="connsiteX1" fmla="*/ 175000 w 11398130"/>
              <a:gd name="connsiteY1" fmla="*/ 939566 h 1989543"/>
              <a:gd name="connsiteX2" fmla="*/ 8035274 w 11398130"/>
              <a:gd name="connsiteY2" fmla="*/ 939567 h 1989543"/>
              <a:gd name="connsiteX3" fmla="*/ 8086963 w 11398130"/>
              <a:gd name="connsiteY3" fmla="*/ 0 h 1989543"/>
              <a:gd name="connsiteX4" fmla="*/ 11141544 w 11398130"/>
              <a:gd name="connsiteY4" fmla="*/ 54658 h 1989543"/>
              <a:gd name="connsiteX5" fmla="*/ 11247820 w 11398130"/>
              <a:gd name="connsiteY5" fmla="*/ 178835 h 1989543"/>
              <a:gd name="connsiteX6" fmla="*/ 11249214 w 11398130"/>
              <a:gd name="connsiteY6" fmla="*/ 1814543 h 1989543"/>
              <a:gd name="connsiteX7" fmla="*/ 11074214 w 11398130"/>
              <a:gd name="connsiteY7" fmla="*/ 1989543 h 1989543"/>
              <a:gd name="connsiteX8" fmla="*/ 175000 w 11398130"/>
              <a:gd name="connsiteY8" fmla="*/ 1989543 h 1989543"/>
              <a:gd name="connsiteX9" fmla="*/ 0 w 11398130"/>
              <a:gd name="connsiteY9" fmla="*/ 1814543 h 1989543"/>
              <a:gd name="connsiteX10" fmla="*/ 0 w 11398130"/>
              <a:gd name="connsiteY10" fmla="*/ 1114566 h 1989543"/>
              <a:gd name="connsiteX0" fmla="*/ 0 w 11405937"/>
              <a:gd name="connsiteY0" fmla="*/ 1114566 h 1989543"/>
              <a:gd name="connsiteX1" fmla="*/ 175000 w 11405937"/>
              <a:gd name="connsiteY1" fmla="*/ 939566 h 1989543"/>
              <a:gd name="connsiteX2" fmla="*/ 8035274 w 11405937"/>
              <a:gd name="connsiteY2" fmla="*/ 939567 h 1989543"/>
              <a:gd name="connsiteX3" fmla="*/ 8086963 w 11405937"/>
              <a:gd name="connsiteY3" fmla="*/ 0 h 1989543"/>
              <a:gd name="connsiteX4" fmla="*/ 11141544 w 11405937"/>
              <a:gd name="connsiteY4" fmla="*/ 54658 h 1989543"/>
              <a:gd name="connsiteX5" fmla="*/ 11247820 w 11405937"/>
              <a:gd name="connsiteY5" fmla="*/ 178835 h 1989543"/>
              <a:gd name="connsiteX6" fmla="*/ 11249214 w 11405937"/>
              <a:gd name="connsiteY6" fmla="*/ 1814543 h 1989543"/>
              <a:gd name="connsiteX7" fmla="*/ 11074214 w 11405937"/>
              <a:gd name="connsiteY7" fmla="*/ 1989543 h 1989543"/>
              <a:gd name="connsiteX8" fmla="*/ 175000 w 11405937"/>
              <a:gd name="connsiteY8" fmla="*/ 1989543 h 1989543"/>
              <a:gd name="connsiteX9" fmla="*/ 0 w 11405937"/>
              <a:gd name="connsiteY9" fmla="*/ 1814543 h 1989543"/>
              <a:gd name="connsiteX10" fmla="*/ 0 w 11405937"/>
              <a:gd name="connsiteY10" fmla="*/ 1114566 h 1989543"/>
              <a:gd name="connsiteX0" fmla="*/ 0 w 11266463"/>
              <a:gd name="connsiteY0" fmla="*/ 1114566 h 1989543"/>
              <a:gd name="connsiteX1" fmla="*/ 175000 w 11266463"/>
              <a:gd name="connsiteY1" fmla="*/ 939566 h 1989543"/>
              <a:gd name="connsiteX2" fmla="*/ 8035274 w 11266463"/>
              <a:gd name="connsiteY2" fmla="*/ 939567 h 1989543"/>
              <a:gd name="connsiteX3" fmla="*/ 8086963 w 11266463"/>
              <a:gd name="connsiteY3" fmla="*/ 0 h 1989543"/>
              <a:gd name="connsiteX4" fmla="*/ 11141544 w 11266463"/>
              <a:gd name="connsiteY4" fmla="*/ 54658 h 1989543"/>
              <a:gd name="connsiteX5" fmla="*/ 11247820 w 11266463"/>
              <a:gd name="connsiteY5" fmla="*/ 178835 h 1989543"/>
              <a:gd name="connsiteX6" fmla="*/ 11249214 w 11266463"/>
              <a:gd name="connsiteY6" fmla="*/ 1814543 h 1989543"/>
              <a:gd name="connsiteX7" fmla="*/ 11074214 w 11266463"/>
              <a:gd name="connsiteY7" fmla="*/ 1989543 h 1989543"/>
              <a:gd name="connsiteX8" fmla="*/ 175000 w 11266463"/>
              <a:gd name="connsiteY8" fmla="*/ 1989543 h 1989543"/>
              <a:gd name="connsiteX9" fmla="*/ 0 w 11266463"/>
              <a:gd name="connsiteY9" fmla="*/ 1814543 h 1989543"/>
              <a:gd name="connsiteX10" fmla="*/ 0 w 11266463"/>
              <a:gd name="connsiteY10" fmla="*/ 1114566 h 1989543"/>
              <a:gd name="connsiteX0" fmla="*/ 0 w 11266463"/>
              <a:gd name="connsiteY0" fmla="*/ 1114566 h 1989543"/>
              <a:gd name="connsiteX1" fmla="*/ 175000 w 11266463"/>
              <a:gd name="connsiteY1" fmla="*/ 939566 h 1989543"/>
              <a:gd name="connsiteX2" fmla="*/ 8035274 w 11266463"/>
              <a:gd name="connsiteY2" fmla="*/ 939567 h 1989543"/>
              <a:gd name="connsiteX3" fmla="*/ 8086963 w 11266463"/>
              <a:gd name="connsiteY3" fmla="*/ 0 h 1989543"/>
              <a:gd name="connsiteX4" fmla="*/ 11141544 w 11266463"/>
              <a:gd name="connsiteY4" fmla="*/ 54658 h 1989543"/>
              <a:gd name="connsiteX5" fmla="*/ 11247820 w 11266463"/>
              <a:gd name="connsiteY5" fmla="*/ 178835 h 1989543"/>
              <a:gd name="connsiteX6" fmla="*/ 11249214 w 11266463"/>
              <a:gd name="connsiteY6" fmla="*/ 1814543 h 1989543"/>
              <a:gd name="connsiteX7" fmla="*/ 11074214 w 11266463"/>
              <a:gd name="connsiteY7" fmla="*/ 1989543 h 1989543"/>
              <a:gd name="connsiteX8" fmla="*/ 175000 w 11266463"/>
              <a:gd name="connsiteY8" fmla="*/ 1989543 h 1989543"/>
              <a:gd name="connsiteX9" fmla="*/ 0 w 11266463"/>
              <a:gd name="connsiteY9" fmla="*/ 1814543 h 1989543"/>
              <a:gd name="connsiteX10" fmla="*/ 0 w 11266463"/>
              <a:gd name="connsiteY10" fmla="*/ 1114566 h 1989543"/>
              <a:gd name="connsiteX0" fmla="*/ 0 w 11266463"/>
              <a:gd name="connsiteY0" fmla="*/ 1114566 h 1989543"/>
              <a:gd name="connsiteX1" fmla="*/ 175000 w 11266463"/>
              <a:gd name="connsiteY1" fmla="*/ 939566 h 1989543"/>
              <a:gd name="connsiteX2" fmla="*/ 8035274 w 11266463"/>
              <a:gd name="connsiteY2" fmla="*/ 939567 h 1989543"/>
              <a:gd name="connsiteX3" fmla="*/ 8086963 w 11266463"/>
              <a:gd name="connsiteY3" fmla="*/ 0 h 1989543"/>
              <a:gd name="connsiteX4" fmla="*/ 11141544 w 11266463"/>
              <a:gd name="connsiteY4" fmla="*/ 54658 h 1989543"/>
              <a:gd name="connsiteX5" fmla="*/ 11247820 w 11266463"/>
              <a:gd name="connsiteY5" fmla="*/ 178835 h 1989543"/>
              <a:gd name="connsiteX6" fmla="*/ 11249214 w 11266463"/>
              <a:gd name="connsiteY6" fmla="*/ 1814543 h 1989543"/>
              <a:gd name="connsiteX7" fmla="*/ 11074214 w 11266463"/>
              <a:gd name="connsiteY7" fmla="*/ 1989543 h 1989543"/>
              <a:gd name="connsiteX8" fmla="*/ 175000 w 11266463"/>
              <a:gd name="connsiteY8" fmla="*/ 1989543 h 1989543"/>
              <a:gd name="connsiteX9" fmla="*/ 0 w 11266463"/>
              <a:gd name="connsiteY9" fmla="*/ 1814543 h 1989543"/>
              <a:gd name="connsiteX10" fmla="*/ 0 w 11266463"/>
              <a:gd name="connsiteY10" fmla="*/ 1114566 h 1989543"/>
              <a:gd name="connsiteX0" fmla="*/ 0 w 11266463"/>
              <a:gd name="connsiteY0" fmla="*/ 1114566 h 1989543"/>
              <a:gd name="connsiteX1" fmla="*/ 175000 w 11266463"/>
              <a:gd name="connsiteY1" fmla="*/ 939566 h 1989543"/>
              <a:gd name="connsiteX2" fmla="*/ 7942644 w 11266463"/>
              <a:gd name="connsiteY2" fmla="*/ 936072 h 1989543"/>
              <a:gd name="connsiteX3" fmla="*/ 8035274 w 11266463"/>
              <a:gd name="connsiteY3" fmla="*/ 939567 h 1989543"/>
              <a:gd name="connsiteX4" fmla="*/ 8086963 w 11266463"/>
              <a:gd name="connsiteY4" fmla="*/ 0 h 1989543"/>
              <a:gd name="connsiteX5" fmla="*/ 11141544 w 11266463"/>
              <a:gd name="connsiteY5" fmla="*/ 54658 h 1989543"/>
              <a:gd name="connsiteX6" fmla="*/ 11247820 w 11266463"/>
              <a:gd name="connsiteY6" fmla="*/ 178835 h 1989543"/>
              <a:gd name="connsiteX7" fmla="*/ 11249214 w 11266463"/>
              <a:gd name="connsiteY7" fmla="*/ 1814543 h 1989543"/>
              <a:gd name="connsiteX8" fmla="*/ 11074214 w 11266463"/>
              <a:gd name="connsiteY8" fmla="*/ 1989543 h 1989543"/>
              <a:gd name="connsiteX9" fmla="*/ 175000 w 11266463"/>
              <a:gd name="connsiteY9" fmla="*/ 1989543 h 1989543"/>
              <a:gd name="connsiteX10" fmla="*/ 0 w 11266463"/>
              <a:gd name="connsiteY10" fmla="*/ 1814543 h 1989543"/>
              <a:gd name="connsiteX11" fmla="*/ 0 w 11266463"/>
              <a:gd name="connsiteY11" fmla="*/ 1114566 h 1989543"/>
              <a:gd name="connsiteX0" fmla="*/ 0 w 11291864"/>
              <a:gd name="connsiteY0" fmla="*/ 1124252 h 1999229"/>
              <a:gd name="connsiteX1" fmla="*/ 175000 w 11291864"/>
              <a:gd name="connsiteY1" fmla="*/ 949252 h 1999229"/>
              <a:gd name="connsiteX2" fmla="*/ 7942644 w 11291864"/>
              <a:gd name="connsiteY2" fmla="*/ 945758 h 1999229"/>
              <a:gd name="connsiteX3" fmla="*/ 8035274 w 11291864"/>
              <a:gd name="connsiteY3" fmla="*/ 949253 h 1999229"/>
              <a:gd name="connsiteX4" fmla="*/ 8086963 w 11291864"/>
              <a:gd name="connsiteY4" fmla="*/ 9686 h 1999229"/>
              <a:gd name="connsiteX5" fmla="*/ 11141544 w 11291864"/>
              <a:gd name="connsiteY5" fmla="*/ 64344 h 1999229"/>
              <a:gd name="connsiteX6" fmla="*/ 11285920 w 11291864"/>
              <a:gd name="connsiteY6" fmla="*/ 26596 h 1999229"/>
              <a:gd name="connsiteX7" fmla="*/ 11249214 w 11291864"/>
              <a:gd name="connsiteY7" fmla="*/ 1824229 h 1999229"/>
              <a:gd name="connsiteX8" fmla="*/ 11074214 w 11291864"/>
              <a:gd name="connsiteY8" fmla="*/ 1999229 h 1999229"/>
              <a:gd name="connsiteX9" fmla="*/ 175000 w 11291864"/>
              <a:gd name="connsiteY9" fmla="*/ 1999229 h 1999229"/>
              <a:gd name="connsiteX10" fmla="*/ 0 w 11291864"/>
              <a:gd name="connsiteY10" fmla="*/ 1824229 h 1999229"/>
              <a:gd name="connsiteX11" fmla="*/ 0 w 11291864"/>
              <a:gd name="connsiteY11" fmla="*/ 1124252 h 1999229"/>
              <a:gd name="connsiteX0" fmla="*/ 0 w 11291864"/>
              <a:gd name="connsiteY0" fmla="*/ 1144340 h 2019317"/>
              <a:gd name="connsiteX1" fmla="*/ 175000 w 11291864"/>
              <a:gd name="connsiteY1" fmla="*/ 969340 h 2019317"/>
              <a:gd name="connsiteX2" fmla="*/ 7942644 w 11291864"/>
              <a:gd name="connsiteY2" fmla="*/ 965846 h 2019317"/>
              <a:gd name="connsiteX3" fmla="*/ 8035274 w 11291864"/>
              <a:gd name="connsiteY3" fmla="*/ 969341 h 2019317"/>
              <a:gd name="connsiteX4" fmla="*/ 8086963 w 11291864"/>
              <a:gd name="connsiteY4" fmla="*/ 29774 h 2019317"/>
              <a:gd name="connsiteX5" fmla="*/ 11122494 w 11291864"/>
              <a:gd name="connsiteY5" fmla="*/ 8232 h 2019317"/>
              <a:gd name="connsiteX6" fmla="*/ 11285920 w 11291864"/>
              <a:gd name="connsiteY6" fmla="*/ 46684 h 2019317"/>
              <a:gd name="connsiteX7" fmla="*/ 11249214 w 11291864"/>
              <a:gd name="connsiteY7" fmla="*/ 1844317 h 2019317"/>
              <a:gd name="connsiteX8" fmla="*/ 11074214 w 11291864"/>
              <a:gd name="connsiteY8" fmla="*/ 2019317 h 2019317"/>
              <a:gd name="connsiteX9" fmla="*/ 175000 w 11291864"/>
              <a:gd name="connsiteY9" fmla="*/ 2019317 h 2019317"/>
              <a:gd name="connsiteX10" fmla="*/ 0 w 11291864"/>
              <a:gd name="connsiteY10" fmla="*/ 1844317 h 2019317"/>
              <a:gd name="connsiteX11" fmla="*/ 0 w 11291864"/>
              <a:gd name="connsiteY11" fmla="*/ 1144340 h 2019317"/>
              <a:gd name="connsiteX0" fmla="*/ 0 w 11291864"/>
              <a:gd name="connsiteY0" fmla="*/ 1146643 h 2021620"/>
              <a:gd name="connsiteX1" fmla="*/ 175000 w 11291864"/>
              <a:gd name="connsiteY1" fmla="*/ 971643 h 2021620"/>
              <a:gd name="connsiteX2" fmla="*/ 7942644 w 11291864"/>
              <a:gd name="connsiteY2" fmla="*/ 968149 h 2021620"/>
              <a:gd name="connsiteX3" fmla="*/ 8035274 w 11291864"/>
              <a:gd name="connsiteY3" fmla="*/ 971644 h 2021620"/>
              <a:gd name="connsiteX4" fmla="*/ 8086963 w 11291864"/>
              <a:gd name="connsiteY4" fmla="*/ 32077 h 2021620"/>
              <a:gd name="connsiteX5" fmla="*/ 11108207 w 11291864"/>
              <a:gd name="connsiteY5" fmla="*/ 5772 h 2021620"/>
              <a:gd name="connsiteX6" fmla="*/ 11285920 w 11291864"/>
              <a:gd name="connsiteY6" fmla="*/ 48987 h 2021620"/>
              <a:gd name="connsiteX7" fmla="*/ 11249214 w 11291864"/>
              <a:gd name="connsiteY7" fmla="*/ 1846620 h 2021620"/>
              <a:gd name="connsiteX8" fmla="*/ 11074214 w 11291864"/>
              <a:gd name="connsiteY8" fmla="*/ 2021620 h 2021620"/>
              <a:gd name="connsiteX9" fmla="*/ 175000 w 11291864"/>
              <a:gd name="connsiteY9" fmla="*/ 2021620 h 2021620"/>
              <a:gd name="connsiteX10" fmla="*/ 0 w 11291864"/>
              <a:gd name="connsiteY10" fmla="*/ 1846620 h 2021620"/>
              <a:gd name="connsiteX11" fmla="*/ 0 w 11291864"/>
              <a:gd name="connsiteY11" fmla="*/ 1146643 h 2021620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86963 w 11291864"/>
              <a:gd name="connsiteY4" fmla="*/ 26305 h 2015848"/>
              <a:gd name="connsiteX5" fmla="*/ 11108207 w 11291864"/>
              <a:gd name="connsiteY5" fmla="*/ 0 h 2015848"/>
              <a:gd name="connsiteX6" fmla="*/ 11285920 w 11291864"/>
              <a:gd name="connsiteY6" fmla="*/ 95602 h 2015848"/>
              <a:gd name="connsiteX7" fmla="*/ 11249214 w 11291864"/>
              <a:gd name="connsiteY7" fmla="*/ 1840848 h 2015848"/>
              <a:gd name="connsiteX8" fmla="*/ 11074214 w 11291864"/>
              <a:gd name="connsiteY8" fmla="*/ 2015848 h 2015848"/>
              <a:gd name="connsiteX9" fmla="*/ 175000 w 11291864"/>
              <a:gd name="connsiteY9" fmla="*/ 2015848 h 2015848"/>
              <a:gd name="connsiteX10" fmla="*/ 0 w 11291864"/>
              <a:gd name="connsiteY10" fmla="*/ 1840848 h 2015848"/>
              <a:gd name="connsiteX11" fmla="*/ 0 w 11291864"/>
              <a:gd name="connsiteY11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86963 w 11291864"/>
              <a:gd name="connsiteY4" fmla="*/ 26305 h 2015848"/>
              <a:gd name="connsiteX5" fmla="*/ 11108207 w 11291864"/>
              <a:gd name="connsiteY5" fmla="*/ 0 h 2015848"/>
              <a:gd name="connsiteX6" fmla="*/ 11285920 w 11291864"/>
              <a:gd name="connsiteY6" fmla="*/ 147990 h 2015848"/>
              <a:gd name="connsiteX7" fmla="*/ 11249214 w 11291864"/>
              <a:gd name="connsiteY7" fmla="*/ 1840848 h 2015848"/>
              <a:gd name="connsiteX8" fmla="*/ 11074214 w 11291864"/>
              <a:gd name="connsiteY8" fmla="*/ 2015848 h 2015848"/>
              <a:gd name="connsiteX9" fmla="*/ 175000 w 11291864"/>
              <a:gd name="connsiteY9" fmla="*/ 2015848 h 2015848"/>
              <a:gd name="connsiteX10" fmla="*/ 0 w 11291864"/>
              <a:gd name="connsiteY10" fmla="*/ 1840848 h 2015848"/>
              <a:gd name="connsiteX11" fmla="*/ 0 w 11291864"/>
              <a:gd name="connsiteY11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086963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086963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35274 w 11291864"/>
              <a:gd name="connsiteY3" fmla="*/ 965872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942644 w 11291864"/>
              <a:gd name="connsiteY2" fmla="*/ 962377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5694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3789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3789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1140871 h 2015848"/>
              <a:gd name="connsiteX1" fmla="*/ 175000 w 11291864"/>
              <a:gd name="connsiteY1" fmla="*/ 965871 h 2015848"/>
              <a:gd name="connsiteX2" fmla="*/ 7842632 w 11291864"/>
              <a:gd name="connsiteY2" fmla="*/ 971902 h 2015848"/>
              <a:gd name="connsiteX3" fmla="*/ 8040037 w 11291864"/>
              <a:gd name="connsiteY3" fmla="*/ 784897 h 2015848"/>
              <a:gd name="connsiteX4" fmla="*/ 8037893 w 11291864"/>
              <a:gd name="connsiteY4" fmla="*/ 171802 h 2015848"/>
              <a:gd name="connsiteX5" fmla="*/ 8253651 w 11291864"/>
              <a:gd name="connsiteY5" fmla="*/ 26305 h 2015848"/>
              <a:gd name="connsiteX6" fmla="*/ 11108207 w 11291864"/>
              <a:gd name="connsiteY6" fmla="*/ 0 h 2015848"/>
              <a:gd name="connsiteX7" fmla="*/ 11285920 w 11291864"/>
              <a:gd name="connsiteY7" fmla="*/ 147990 h 2015848"/>
              <a:gd name="connsiteX8" fmla="*/ 11249214 w 11291864"/>
              <a:gd name="connsiteY8" fmla="*/ 1840848 h 2015848"/>
              <a:gd name="connsiteX9" fmla="*/ 11074214 w 11291864"/>
              <a:gd name="connsiteY9" fmla="*/ 2015848 h 2015848"/>
              <a:gd name="connsiteX10" fmla="*/ 175000 w 11291864"/>
              <a:gd name="connsiteY10" fmla="*/ 2015848 h 2015848"/>
              <a:gd name="connsiteX11" fmla="*/ 0 w 11291864"/>
              <a:gd name="connsiteY11" fmla="*/ 1840848 h 2015848"/>
              <a:gd name="connsiteX12" fmla="*/ 0 w 11291864"/>
              <a:gd name="connsiteY12" fmla="*/ 1140871 h 2015848"/>
              <a:gd name="connsiteX0" fmla="*/ 0 w 11291864"/>
              <a:gd name="connsiteY0" fmla="*/ 2058712 h 2933689"/>
              <a:gd name="connsiteX1" fmla="*/ 175000 w 11291864"/>
              <a:gd name="connsiteY1" fmla="*/ 1883712 h 2933689"/>
              <a:gd name="connsiteX2" fmla="*/ 7842632 w 11291864"/>
              <a:gd name="connsiteY2" fmla="*/ 1889743 h 2933689"/>
              <a:gd name="connsiteX3" fmla="*/ 8040037 w 11291864"/>
              <a:gd name="connsiteY3" fmla="*/ 1702738 h 2933689"/>
              <a:gd name="connsiteX4" fmla="*/ 8037893 w 11291864"/>
              <a:gd name="connsiteY4" fmla="*/ 1089643 h 2933689"/>
              <a:gd name="connsiteX5" fmla="*/ 8130262 w 11291864"/>
              <a:gd name="connsiteY5" fmla="*/ 872 h 2933689"/>
              <a:gd name="connsiteX6" fmla="*/ 11108207 w 11291864"/>
              <a:gd name="connsiteY6" fmla="*/ 917841 h 2933689"/>
              <a:gd name="connsiteX7" fmla="*/ 11285920 w 11291864"/>
              <a:gd name="connsiteY7" fmla="*/ 1065831 h 2933689"/>
              <a:gd name="connsiteX8" fmla="*/ 11249214 w 11291864"/>
              <a:gd name="connsiteY8" fmla="*/ 2758689 h 2933689"/>
              <a:gd name="connsiteX9" fmla="*/ 11074214 w 11291864"/>
              <a:gd name="connsiteY9" fmla="*/ 2933689 h 2933689"/>
              <a:gd name="connsiteX10" fmla="*/ 175000 w 11291864"/>
              <a:gd name="connsiteY10" fmla="*/ 2933689 h 2933689"/>
              <a:gd name="connsiteX11" fmla="*/ 0 w 11291864"/>
              <a:gd name="connsiteY11" fmla="*/ 2758689 h 2933689"/>
              <a:gd name="connsiteX12" fmla="*/ 0 w 11291864"/>
              <a:gd name="connsiteY12" fmla="*/ 2058712 h 2933689"/>
              <a:gd name="connsiteX0" fmla="*/ 0 w 11291864"/>
              <a:gd name="connsiteY0" fmla="*/ 2143232 h 3018209"/>
              <a:gd name="connsiteX1" fmla="*/ 175000 w 11291864"/>
              <a:gd name="connsiteY1" fmla="*/ 1968232 h 3018209"/>
              <a:gd name="connsiteX2" fmla="*/ 7842632 w 11291864"/>
              <a:gd name="connsiteY2" fmla="*/ 1974263 h 3018209"/>
              <a:gd name="connsiteX3" fmla="*/ 8040037 w 11291864"/>
              <a:gd name="connsiteY3" fmla="*/ 1787258 h 3018209"/>
              <a:gd name="connsiteX4" fmla="*/ 8037893 w 11291864"/>
              <a:gd name="connsiteY4" fmla="*/ 1174163 h 3018209"/>
              <a:gd name="connsiteX5" fmla="*/ 8130262 w 11291864"/>
              <a:gd name="connsiteY5" fmla="*/ 85392 h 3018209"/>
              <a:gd name="connsiteX6" fmla="*/ 11004301 w 11291864"/>
              <a:gd name="connsiteY6" fmla="*/ 65752 h 3018209"/>
              <a:gd name="connsiteX7" fmla="*/ 11285920 w 11291864"/>
              <a:gd name="connsiteY7" fmla="*/ 1150351 h 3018209"/>
              <a:gd name="connsiteX8" fmla="*/ 11249214 w 11291864"/>
              <a:gd name="connsiteY8" fmla="*/ 2843209 h 3018209"/>
              <a:gd name="connsiteX9" fmla="*/ 11074214 w 11291864"/>
              <a:gd name="connsiteY9" fmla="*/ 3018209 h 3018209"/>
              <a:gd name="connsiteX10" fmla="*/ 175000 w 11291864"/>
              <a:gd name="connsiteY10" fmla="*/ 3018209 h 3018209"/>
              <a:gd name="connsiteX11" fmla="*/ 0 w 11291864"/>
              <a:gd name="connsiteY11" fmla="*/ 2843209 h 3018209"/>
              <a:gd name="connsiteX12" fmla="*/ 0 w 11291864"/>
              <a:gd name="connsiteY12" fmla="*/ 2143232 h 3018209"/>
              <a:gd name="connsiteX0" fmla="*/ 0 w 11291864"/>
              <a:gd name="connsiteY0" fmla="*/ 2152048 h 3027025"/>
              <a:gd name="connsiteX1" fmla="*/ 175000 w 11291864"/>
              <a:gd name="connsiteY1" fmla="*/ 1977048 h 3027025"/>
              <a:gd name="connsiteX2" fmla="*/ 7842632 w 11291864"/>
              <a:gd name="connsiteY2" fmla="*/ 1983079 h 3027025"/>
              <a:gd name="connsiteX3" fmla="*/ 8040037 w 11291864"/>
              <a:gd name="connsiteY3" fmla="*/ 1796074 h 3027025"/>
              <a:gd name="connsiteX4" fmla="*/ 8037893 w 11291864"/>
              <a:gd name="connsiteY4" fmla="*/ 1182979 h 3027025"/>
              <a:gd name="connsiteX5" fmla="*/ 8130262 w 11291864"/>
              <a:gd name="connsiteY5" fmla="*/ 94208 h 3027025"/>
              <a:gd name="connsiteX6" fmla="*/ 11189385 w 11291864"/>
              <a:gd name="connsiteY6" fmla="*/ 51236 h 3027025"/>
              <a:gd name="connsiteX7" fmla="*/ 11285920 w 11291864"/>
              <a:gd name="connsiteY7" fmla="*/ 1159167 h 3027025"/>
              <a:gd name="connsiteX8" fmla="*/ 11249214 w 11291864"/>
              <a:gd name="connsiteY8" fmla="*/ 2852025 h 3027025"/>
              <a:gd name="connsiteX9" fmla="*/ 11074214 w 11291864"/>
              <a:gd name="connsiteY9" fmla="*/ 3027025 h 3027025"/>
              <a:gd name="connsiteX10" fmla="*/ 175000 w 11291864"/>
              <a:gd name="connsiteY10" fmla="*/ 3027025 h 3027025"/>
              <a:gd name="connsiteX11" fmla="*/ 0 w 11291864"/>
              <a:gd name="connsiteY11" fmla="*/ 2852025 h 3027025"/>
              <a:gd name="connsiteX12" fmla="*/ 0 w 11291864"/>
              <a:gd name="connsiteY12" fmla="*/ 2152048 h 3027025"/>
              <a:gd name="connsiteX0" fmla="*/ 0 w 11291864"/>
              <a:gd name="connsiteY0" fmla="*/ 2150107 h 3025084"/>
              <a:gd name="connsiteX1" fmla="*/ 175000 w 11291864"/>
              <a:gd name="connsiteY1" fmla="*/ 1975107 h 3025084"/>
              <a:gd name="connsiteX2" fmla="*/ 7842632 w 11291864"/>
              <a:gd name="connsiteY2" fmla="*/ 1981138 h 3025084"/>
              <a:gd name="connsiteX3" fmla="*/ 8040037 w 11291864"/>
              <a:gd name="connsiteY3" fmla="*/ 1794133 h 3025084"/>
              <a:gd name="connsiteX4" fmla="*/ 8037894 w 11291864"/>
              <a:gd name="connsiteY4" fmla="*/ 1154374 h 3025084"/>
              <a:gd name="connsiteX5" fmla="*/ 8130262 w 11291864"/>
              <a:gd name="connsiteY5" fmla="*/ 92267 h 3025084"/>
              <a:gd name="connsiteX6" fmla="*/ 11189385 w 11291864"/>
              <a:gd name="connsiteY6" fmla="*/ 49295 h 3025084"/>
              <a:gd name="connsiteX7" fmla="*/ 11285920 w 11291864"/>
              <a:gd name="connsiteY7" fmla="*/ 1157226 h 3025084"/>
              <a:gd name="connsiteX8" fmla="*/ 11249214 w 11291864"/>
              <a:gd name="connsiteY8" fmla="*/ 2850084 h 3025084"/>
              <a:gd name="connsiteX9" fmla="*/ 11074214 w 11291864"/>
              <a:gd name="connsiteY9" fmla="*/ 3025084 h 3025084"/>
              <a:gd name="connsiteX10" fmla="*/ 175000 w 11291864"/>
              <a:gd name="connsiteY10" fmla="*/ 3025084 h 3025084"/>
              <a:gd name="connsiteX11" fmla="*/ 0 w 11291864"/>
              <a:gd name="connsiteY11" fmla="*/ 2850084 h 3025084"/>
              <a:gd name="connsiteX12" fmla="*/ 0 w 11291864"/>
              <a:gd name="connsiteY12" fmla="*/ 2150107 h 3025084"/>
              <a:gd name="connsiteX0" fmla="*/ 0 w 11291864"/>
              <a:gd name="connsiteY0" fmla="*/ 2257303 h 3132280"/>
              <a:gd name="connsiteX1" fmla="*/ 175000 w 11291864"/>
              <a:gd name="connsiteY1" fmla="*/ 2082303 h 3132280"/>
              <a:gd name="connsiteX2" fmla="*/ 7842632 w 11291864"/>
              <a:gd name="connsiteY2" fmla="*/ 2088334 h 3132280"/>
              <a:gd name="connsiteX3" fmla="*/ 8040037 w 11291864"/>
              <a:gd name="connsiteY3" fmla="*/ 1901329 h 3132280"/>
              <a:gd name="connsiteX4" fmla="*/ 8037894 w 11291864"/>
              <a:gd name="connsiteY4" fmla="*/ 1261570 h 3132280"/>
              <a:gd name="connsiteX5" fmla="*/ 8325087 w 11291864"/>
              <a:gd name="connsiteY5" fmla="*/ 61693 h 3132280"/>
              <a:gd name="connsiteX6" fmla="*/ 11189385 w 11291864"/>
              <a:gd name="connsiteY6" fmla="*/ 156491 h 3132280"/>
              <a:gd name="connsiteX7" fmla="*/ 11285920 w 11291864"/>
              <a:gd name="connsiteY7" fmla="*/ 1264422 h 3132280"/>
              <a:gd name="connsiteX8" fmla="*/ 11249214 w 11291864"/>
              <a:gd name="connsiteY8" fmla="*/ 2957280 h 3132280"/>
              <a:gd name="connsiteX9" fmla="*/ 11074214 w 11291864"/>
              <a:gd name="connsiteY9" fmla="*/ 3132280 h 3132280"/>
              <a:gd name="connsiteX10" fmla="*/ 175000 w 11291864"/>
              <a:gd name="connsiteY10" fmla="*/ 3132280 h 3132280"/>
              <a:gd name="connsiteX11" fmla="*/ 0 w 11291864"/>
              <a:gd name="connsiteY11" fmla="*/ 2957280 h 3132280"/>
              <a:gd name="connsiteX12" fmla="*/ 0 w 11291864"/>
              <a:gd name="connsiteY12" fmla="*/ 2257303 h 3132280"/>
              <a:gd name="connsiteX0" fmla="*/ 0 w 11291864"/>
              <a:gd name="connsiteY0" fmla="*/ 2321270 h 3196247"/>
              <a:gd name="connsiteX1" fmla="*/ 175000 w 11291864"/>
              <a:gd name="connsiteY1" fmla="*/ 2146270 h 3196247"/>
              <a:gd name="connsiteX2" fmla="*/ 7842632 w 11291864"/>
              <a:gd name="connsiteY2" fmla="*/ 2152301 h 3196247"/>
              <a:gd name="connsiteX3" fmla="*/ 8040037 w 11291864"/>
              <a:gd name="connsiteY3" fmla="*/ 1965296 h 3196247"/>
              <a:gd name="connsiteX4" fmla="*/ 8037894 w 11291864"/>
              <a:gd name="connsiteY4" fmla="*/ 1325537 h 3196247"/>
              <a:gd name="connsiteX5" fmla="*/ 8325087 w 11291864"/>
              <a:gd name="connsiteY5" fmla="*/ 125660 h 3196247"/>
              <a:gd name="connsiteX6" fmla="*/ 11189385 w 11291864"/>
              <a:gd name="connsiteY6" fmla="*/ 220458 h 3196247"/>
              <a:gd name="connsiteX7" fmla="*/ 11285920 w 11291864"/>
              <a:gd name="connsiteY7" fmla="*/ 1328389 h 3196247"/>
              <a:gd name="connsiteX8" fmla="*/ 11249214 w 11291864"/>
              <a:gd name="connsiteY8" fmla="*/ 3021247 h 3196247"/>
              <a:gd name="connsiteX9" fmla="*/ 11074214 w 11291864"/>
              <a:gd name="connsiteY9" fmla="*/ 3196247 h 3196247"/>
              <a:gd name="connsiteX10" fmla="*/ 175000 w 11291864"/>
              <a:gd name="connsiteY10" fmla="*/ 3196247 h 3196247"/>
              <a:gd name="connsiteX11" fmla="*/ 0 w 11291864"/>
              <a:gd name="connsiteY11" fmla="*/ 3021247 h 3196247"/>
              <a:gd name="connsiteX12" fmla="*/ 0 w 11291864"/>
              <a:gd name="connsiteY12" fmla="*/ 2321270 h 3196247"/>
              <a:gd name="connsiteX0" fmla="*/ 0 w 11291864"/>
              <a:gd name="connsiteY0" fmla="*/ 2245554 h 3120531"/>
              <a:gd name="connsiteX1" fmla="*/ 175000 w 11291864"/>
              <a:gd name="connsiteY1" fmla="*/ 2070554 h 3120531"/>
              <a:gd name="connsiteX2" fmla="*/ 7842632 w 11291864"/>
              <a:gd name="connsiteY2" fmla="*/ 2076585 h 3120531"/>
              <a:gd name="connsiteX3" fmla="*/ 8040037 w 11291864"/>
              <a:gd name="connsiteY3" fmla="*/ 1889580 h 3120531"/>
              <a:gd name="connsiteX4" fmla="*/ 8037894 w 11291864"/>
              <a:gd name="connsiteY4" fmla="*/ 1249821 h 3120531"/>
              <a:gd name="connsiteX5" fmla="*/ 8325087 w 11291864"/>
              <a:gd name="connsiteY5" fmla="*/ 49944 h 3120531"/>
              <a:gd name="connsiteX6" fmla="*/ 11189385 w 11291864"/>
              <a:gd name="connsiteY6" fmla="*/ 144742 h 3120531"/>
              <a:gd name="connsiteX7" fmla="*/ 11285920 w 11291864"/>
              <a:gd name="connsiteY7" fmla="*/ 1252673 h 3120531"/>
              <a:gd name="connsiteX8" fmla="*/ 11249214 w 11291864"/>
              <a:gd name="connsiteY8" fmla="*/ 2945531 h 3120531"/>
              <a:gd name="connsiteX9" fmla="*/ 11074214 w 11291864"/>
              <a:gd name="connsiteY9" fmla="*/ 3120531 h 3120531"/>
              <a:gd name="connsiteX10" fmla="*/ 175000 w 11291864"/>
              <a:gd name="connsiteY10" fmla="*/ 3120531 h 3120531"/>
              <a:gd name="connsiteX11" fmla="*/ 0 w 11291864"/>
              <a:gd name="connsiteY11" fmla="*/ 2945531 h 3120531"/>
              <a:gd name="connsiteX12" fmla="*/ 0 w 11291864"/>
              <a:gd name="connsiteY12" fmla="*/ 2245554 h 3120531"/>
              <a:gd name="connsiteX0" fmla="*/ 0 w 11291864"/>
              <a:gd name="connsiteY0" fmla="*/ 2282098 h 3157075"/>
              <a:gd name="connsiteX1" fmla="*/ 175000 w 11291864"/>
              <a:gd name="connsiteY1" fmla="*/ 2107098 h 3157075"/>
              <a:gd name="connsiteX2" fmla="*/ 7842632 w 11291864"/>
              <a:gd name="connsiteY2" fmla="*/ 2113129 h 3157075"/>
              <a:gd name="connsiteX3" fmla="*/ 8040037 w 11291864"/>
              <a:gd name="connsiteY3" fmla="*/ 1926124 h 3157075"/>
              <a:gd name="connsiteX4" fmla="*/ 8037894 w 11291864"/>
              <a:gd name="connsiteY4" fmla="*/ 1286365 h 3157075"/>
              <a:gd name="connsiteX5" fmla="*/ 8325087 w 11291864"/>
              <a:gd name="connsiteY5" fmla="*/ 86488 h 3157075"/>
              <a:gd name="connsiteX6" fmla="*/ 11159079 w 11291864"/>
              <a:gd name="connsiteY6" fmla="*/ 87958 h 3157075"/>
              <a:gd name="connsiteX7" fmla="*/ 11285920 w 11291864"/>
              <a:gd name="connsiteY7" fmla="*/ 1289217 h 3157075"/>
              <a:gd name="connsiteX8" fmla="*/ 11249214 w 11291864"/>
              <a:gd name="connsiteY8" fmla="*/ 2982075 h 3157075"/>
              <a:gd name="connsiteX9" fmla="*/ 11074214 w 11291864"/>
              <a:gd name="connsiteY9" fmla="*/ 3157075 h 3157075"/>
              <a:gd name="connsiteX10" fmla="*/ 175000 w 11291864"/>
              <a:gd name="connsiteY10" fmla="*/ 3157075 h 3157075"/>
              <a:gd name="connsiteX11" fmla="*/ 0 w 11291864"/>
              <a:gd name="connsiteY11" fmla="*/ 2982075 h 3157075"/>
              <a:gd name="connsiteX12" fmla="*/ 0 w 11291864"/>
              <a:gd name="connsiteY12" fmla="*/ 2282098 h 3157075"/>
              <a:gd name="connsiteX0" fmla="*/ 0 w 11291864"/>
              <a:gd name="connsiteY0" fmla="*/ 2284027 h 3159004"/>
              <a:gd name="connsiteX1" fmla="*/ 175000 w 11291864"/>
              <a:gd name="connsiteY1" fmla="*/ 2109027 h 3159004"/>
              <a:gd name="connsiteX2" fmla="*/ 7842632 w 11291864"/>
              <a:gd name="connsiteY2" fmla="*/ 2115058 h 3159004"/>
              <a:gd name="connsiteX3" fmla="*/ 8040037 w 11291864"/>
              <a:gd name="connsiteY3" fmla="*/ 1928053 h 3159004"/>
              <a:gd name="connsiteX4" fmla="*/ 8037894 w 11291864"/>
              <a:gd name="connsiteY4" fmla="*/ 1288294 h 3159004"/>
              <a:gd name="connsiteX5" fmla="*/ 8325087 w 11291864"/>
              <a:gd name="connsiteY5" fmla="*/ 88417 h 3159004"/>
              <a:gd name="connsiteX6" fmla="*/ 11159079 w 11291864"/>
              <a:gd name="connsiteY6" fmla="*/ 89887 h 3159004"/>
              <a:gd name="connsiteX7" fmla="*/ 11285920 w 11291864"/>
              <a:gd name="connsiteY7" fmla="*/ 1291146 h 3159004"/>
              <a:gd name="connsiteX8" fmla="*/ 11249214 w 11291864"/>
              <a:gd name="connsiteY8" fmla="*/ 2984004 h 3159004"/>
              <a:gd name="connsiteX9" fmla="*/ 11074214 w 11291864"/>
              <a:gd name="connsiteY9" fmla="*/ 3159004 h 3159004"/>
              <a:gd name="connsiteX10" fmla="*/ 175000 w 11291864"/>
              <a:gd name="connsiteY10" fmla="*/ 3159004 h 3159004"/>
              <a:gd name="connsiteX11" fmla="*/ 0 w 11291864"/>
              <a:gd name="connsiteY11" fmla="*/ 2984004 h 3159004"/>
              <a:gd name="connsiteX12" fmla="*/ 0 w 11291864"/>
              <a:gd name="connsiteY12" fmla="*/ 2284027 h 31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91864" h="3159004">
                <a:moveTo>
                  <a:pt x="0" y="2284027"/>
                </a:moveTo>
                <a:cubicBezTo>
                  <a:pt x="0" y="2187377"/>
                  <a:pt x="78350" y="2109027"/>
                  <a:pt x="175000" y="2109027"/>
                </a:cubicBezTo>
                <a:lnTo>
                  <a:pt x="7842632" y="2115058"/>
                </a:lnTo>
                <a:cubicBezTo>
                  <a:pt x="8067963" y="2113704"/>
                  <a:pt x="8020987" y="2059815"/>
                  <a:pt x="8040037" y="1928053"/>
                </a:cubicBezTo>
                <a:cubicBezTo>
                  <a:pt x="8040037" y="1782004"/>
                  <a:pt x="8036886" y="1430114"/>
                  <a:pt x="8037894" y="1288294"/>
                </a:cubicBezTo>
                <a:cubicBezTo>
                  <a:pt x="8038922" y="1143689"/>
                  <a:pt x="7804890" y="288151"/>
                  <a:pt x="8325087" y="88417"/>
                </a:cubicBezTo>
                <a:cubicBezTo>
                  <a:pt x="8845284" y="-111317"/>
                  <a:pt x="10735751" y="89767"/>
                  <a:pt x="11159079" y="89887"/>
                </a:cubicBezTo>
                <a:cubicBezTo>
                  <a:pt x="11281870" y="95881"/>
                  <a:pt x="11291788" y="1212145"/>
                  <a:pt x="11285920" y="1291146"/>
                </a:cubicBezTo>
                <a:cubicBezTo>
                  <a:pt x="11303865" y="1584460"/>
                  <a:pt x="11278148" y="2682219"/>
                  <a:pt x="11249214" y="2984004"/>
                </a:cubicBezTo>
                <a:cubicBezTo>
                  <a:pt x="11249214" y="3080654"/>
                  <a:pt x="11170864" y="3159004"/>
                  <a:pt x="11074214" y="3159004"/>
                </a:cubicBezTo>
                <a:lnTo>
                  <a:pt x="175000" y="3159004"/>
                </a:lnTo>
                <a:cubicBezTo>
                  <a:pt x="78350" y="3159004"/>
                  <a:pt x="0" y="3080654"/>
                  <a:pt x="0" y="2984004"/>
                </a:cubicBezTo>
                <a:lnTo>
                  <a:pt x="0" y="2284027"/>
                </a:lnTo>
                <a:close/>
              </a:path>
            </a:pathLst>
          </a:cu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3096344" y="1008211"/>
            <a:ext cx="2520280" cy="3168352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en-AU" b="1" dirty="0">
                <a:solidFill>
                  <a:schemeClr val="tx1"/>
                </a:solidFill>
                <a:latin typeface="Montserrat ExtraBold" pitchFamily="2" charset="0"/>
              </a:rPr>
              <a:t>Interactive Mode</a:t>
            </a:r>
          </a:p>
          <a:p>
            <a:pPr algn="ctr"/>
            <a:endParaRPr lang="en-A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1400" dirty="0" err="1">
                <a:solidFill>
                  <a:schemeClr val="tx1"/>
                </a:solidFill>
                <a:latin typeface="Montserrat" pitchFamily="2" charset="0"/>
              </a:rPr>
              <a:t>Jupyter</a:t>
            </a: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 Hub / Lab</a:t>
            </a:r>
          </a:p>
          <a:p>
            <a:pPr algn="ctr">
              <a:lnSpc>
                <a:spcPct val="150000"/>
              </a:lnSpc>
            </a:pP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Web Interface</a:t>
            </a:r>
          </a:p>
          <a:p>
            <a:pPr algn="ctr">
              <a:lnSpc>
                <a:spcPct val="150000"/>
              </a:lnSpc>
            </a:pPr>
            <a:endParaRPr lang="en-AU" sz="1000" dirty="0">
              <a:solidFill>
                <a:schemeClr val="tx1"/>
              </a:solidFill>
              <a:latin typeface="Montserrat" pitchFamily="2" charset="0"/>
            </a:endParaRPr>
          </a:p>
          <a:p>
            <a:pPr algn="ctr">
              <a:lnSpc>
                <a:spcPct val="150000"/>
              </a:lnSpc>
            </a:pPr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Predefined Containers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40BFB13-0CC4-B17E-D33F-3D33576F1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98" y="1211579"/>
            <a:ext cx="450371" cy="588720"/>
          </a:xfrm>
          <a:prstGeom prst="rect">
            <a:avLst/>
          </a:prstGeom>
        </p:spPr>
      </p:pic>
      <p:sp>
        <p:nvSpPr>
          <p:cNvPr id="19" name="Abgerundetes Rechteck 18"/>
          <p:cNvSpPr/>
          <p:nvPr/>
        </p:nvSpPr>
        <p:spPr>
          <a:xfrm>
            <a:off x="360040" y="1008211"/>
            <a:ext cx="2520280" cy="316835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en-AU" dirty="0">
                <a:solidFill>
                  <a:schemeClr val="tx1"/>
                </a:solidFill>
                <a:latin typeface="Montserrat ExtraBold" pitchFamily="2" charset="0"/>
              </a:rPr>
              <a:t>Batch Mode</a:t>
            </a:r>
          </a:p>
          <a:p>
            <a:pPr algn="ctr"/>
            <a:endParaRPr lang="en-A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Login </a:t>
            </a:r>
            <a:r>
              <a:rPr lang="en-AU" sz="1400" i="1" dirty="0">
                <a:solidFill>
                  <a:schemeClr val="tx1"/>
                </a:solidFill>
                <a:latin typeface="Montserrat" pitchFamily="2" charset="0"/>
              </a:rPr>
              <a:t>via</a:t>
            </a: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 SSH</a:t>
            </a:r>
          </a:p>
          <a:p>
            <a:pPr algn="ctr">
              <a:lnSpc>
                <a:spcPct val="150000"/>
              </a:lnSpc>
            </a:pP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SLURM</a:t>
            </a:r>
          </a:p>
          <a:p>
            <a:pPr algn="ctr"/>
            <a:endParaRPr lang="en-AU" sz="6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5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0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en-AU" sz="1400" dirty="0" err="1">
                <a:solidFill>
                  <a:schemeClr val="tx1"/>
                </a:solidFill>
                <a:latin typeface="Montserrat" pitchFamily="2" charset="0"/>
              </a:rPr>
              <a:t>Apptainer</a:t>
            </a: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 (Singularity)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Module System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8" y="1109255"/>
            <a:ext cx="906964" cy="807115"/>
          </a:xfrm>
          <a:prstGeom prst="rect">
            <a:avLst/>
          </a:prstGeom>
        </p:spPr>
      </p:pic>
      <p:pic>
        <p:nvPicPr>
          <p:cNvPr id="22" name="Picture 2" descr="Scikit-learn – Wikipedia">
            <a:extLst>
              <a:ext uri="{FF2B5EF4-FFF2-40B4-BE49-F238E27FC236}">
                <a16:creationId xmlns:a16="http://schemas.microsoft.com/office/drawing/2014/main" id="{BCDD374C-0E0A-4B85-A0CA-899971F6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12" y="2659104"/>
            <a:ext cx="864097" cy="4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itHub - ROCmSoftwarePlatform/tensorflow-upstream: TensorFlow ROCm port">
            <a:extLst>
              <a:ext uri="{FF2B5EF4-FFF2-40B4-BE49-F238E27FC236}">
                <a16:creationId xmlns:a16="http://schemas.microsoft.com/office/drawing/2014/main" id="{D15E8A42-144B-4FA3-A330-B786CA6C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05" y="2162353"/>
            <a:ext cx="1806927" cy="6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7CD754D-D947-FF4A-7C4D-621124A64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53" y="2873407"/>
            <a:ext cx="1083416" cy="314190"/>
          </a:xfrm>
          <a:prstGeom prst="rect">
            <a:avLst/>
          </a:prstGeom>
        </p:spPr>
      </p:pic>
      <p:pic>
        <p:nvPicPr>
          <p:cNvPr id="25" name="Picture 2" descr="File:HorovodLogo.png - Wikimedia Comm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15" y="3265686"/>
            <a:ext cx="674685" cy="6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GitHub - hpcaitech/ColossalAI: Making large AI models cheaper, faster and  more accessib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09" y="3628324"/>
            <a:ext cx="1632765" cy="3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9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5A2EA1-5ADB-63C9-7D6E-E42FD994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02B1D-73F8-0DCB-3C70-3F0597D2D8A9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AU" dirty="0"/>
              <a:t>Application</a:t>
            </a:r>
            <a:r>
              <a:rPr lang="de-DE" dirty="0"/>
              <a:t> </a:t>
            </a:r>
            <a:r>
              <a:rPr lang="en-AU" dirty="0"/>
              <a:t>Process</a:t>
            </a:r>
          </a:p>
        </p:txBody>
      </p:sp>
      <p:sp>
        <p:nvSpPr>
          <p:cNvPr id="4" name="Abgerundetes Rechteck 7">
            <a:extLst>
              <a:ext uri="{FF2B5EF4-FFF2-40B4-BE49-F238E27FC236}">
                <a16:creationId xmlns:a16="http://schemas.microsoft.com/office/drawing/2014/main" id="{4B647B2D-2617-D2AF-120C-4408FB58AE54}"/>
              </a:ext>
            </a:extLst>
          </p:cNvPr>
          <p:cNvSpPr/>
          <p:nvPr/>
        </p:nvSpPr>
        <p:spPr>
          <a:xfrm>
            <a:off x="282854" y="1021360"/>
            <a:ext cx="1301323" cy="21470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en-AU" sz="1200" dirty="0">
                <a:solidFill>
                  <a:schemeClr val="tx1"/>
                </a:solidFill>
                <a:latin typeface="Montserrat" pitchFamily="2" charset="0"/>
              </a:rPr>
              <a:t>Academia or Businesses*</a:t>
            </a:r>
          </a:p>
          <a:p>
            <a:endParaRPr lang="en-AU" sz="8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AU" sz="800" dirty="0">
                <a:solidFill>
                  <a:schemeClr val="tx1"/>
                </a:solidFill>
                <a:latin typeface="Montserrat" pitchFamily="2" charset="0"/>
              </a:rPr>
              <a:t>*with academic PI</a:t>
            </a:r>
          </a:p>
        </p:txBody>
      </p:sp>
      <p:sp>
        <p:nvSpPr>
          <p:cNvPr id="5" name="Rechteck: gefaltete Ecke 41">
            <a:extLst>
              <a:ext uri="{FF2B5EF4-FFF2-40B4-BE49-F238E27FC236}">
                <a16:creationId xmlns:a16="http://schemas.microsoft.com/office/drawing/2014/main" id="{A46E6915-A4A0-4921-6E12-E4FE7A3D23D2}"/>
              </a:ext>
            </a:extLst>
          </p:cNvPr>
          <p:cNvSpPr/>
          <p:nvPr/>
        </p:nvSpPr>
        <p:spPr>
          <a:xfrm>
            <a:off x="2808312" y="1021638"/>
            <a:ext cx="2774897" cy="934497"/>
          </a:xfrm>
          <a:prstGeom prst="foldedCorner">
            <a:avLst>
              <a:gd name="adj" fmla="val 3425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500" dirty="0">
                <a:solidFill>
                  <a:schemeClr val="tx1"/>
                </a:solidFill>
                <a:latin typeface="Montserrat ExtraBold" pitchFamily="2" charset="0"/>
              </a:rPr>
              <a:t>Application</a:t>
            </a:r>
          </a:p>
          <a:p>
            <a:pPr marL="171450" indent="-171450">
              <a:buFontTx/>
              <a:buChar char="-"/>
            </a:pPr>
            <a:r>
              <a:rPr lang="en-AU" sz="1200" dirty="0">
                <a:solidFill>
                  <a:schemeClr val="tx1"/>
                </a:solidFill>
                <a:latin typeface="Montserrat" pitchFamily="2" charset="0"/>
              </a:rPr>
              <a:t>Description of project</a:t>
            </a:r>
          </a:p>
          <a:p>
            <a:pPr marL="171450" indent="-171450">
              <a:buFontTx/>
              <a:buChar char="-"/>
            </a:pPr>
            <a:r>
              <a:rPr lang="en-AU" sz="1200" dirty="0">
                <a:solidFill>
                  <a:schemeClr val="tx1"/>
                </a:solidFill>
                <a:latin typeface="Montserrat" pitchFamily="2" charset="0"/>
              </a:rPr>
              <a:t>Short technical overview</a:t>
            </a:r>
          </a:p>
          <a:p>
            <a:pPr marL="171450" indent="-171450">
              <a:buFontTx/>
              <a:buChar char="-"/>
            </a:pPr>
            <a:r>
              <a:rPr lang="en-AU" sz="1200" dirty="0">
                <a:solidFill>
                  <a:schemeClr val="tx1"/>
                </a:solidFill>
                <a:latin typeface="Montserrat" pitchFamily="2" charset="0"/>
              </a:rPr>
              <a:t>1  Page</a:t>
            </a:r>
            <a:endParaRPr lang="en-AU" sz="1100" dirty="0">
              <a:solidFill>
                <a:schemeClr val="tx1"/>
              </a:solidFill>
              <a:latin typeface="Montserrat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72A152-4A73-A4CC-0A1A-9BB03D27C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224" y="1225312"/>
            <a:ext cx="704581" cy="805236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E6C190F-76CD-BA4A-E40C-89915095836C}"/>
              </a:ext>
            </a:extLst>
          </p:cNvPr>
          <p:cNvSpPr/>
          <p:nvPr/>
        </p:nvSpPr>
        <p:spPr>
          <a:xfrm>
            <a:off x="6890928" y="1021359"/>
            <a:ext cx="2033579" cy="2363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500" b="1" dirty="0">
                <a:solidFill>
                  <a:schemeClr val="tx1"/>
                </a:solidFill>
                <a:latin typeface="Montserrat ExtraBold" pitchFamily="2" charset="0"/>
              </a:rPr>
              <a:t>JARDS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(Joint Application, Review and Dispatch Service)</a:t>
            </a:r>
          </a:p>
          <a:p>
            <a:pPr algn="ctr"/>
            <a:endParaRPr lang="en-AU" sz="500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Choose:</a:t>
            </a:r>
          </a:p>
        </p:txBody>
      </p:sp>
      <p:sp>
        <p:nvSpPr>
          <p:cNvPr id="8" name="Abgerundetes Rechteck 11">
            <a:extLst>
              <a:ext uri="{FF2B5EF4-FFF2-40B4-BE49-F238E27FC236}">
                <a16:creationId xmlns:a16="http://schemas.microsoft.com/office/drawing/2014/main" id="{018EFDE3-FBA6-FB9F-5ED5-CE934268D82D}"/>
              </a:ext>
            </a:extLst>
          </p:cNvPr>
          <p:cNvSpPr/>
          <p:nvPr/>
        </p:nvSpPr>
        <p:spPr>
          <a:xfrm>
            <a:off x="7024024" y="2448371"/>
            <a:ext cx="1767386" cy="360040"/>
          </a:xfrm>
          <a:prstGeom prst="roundRect">
            <a:avLst>
              <a:gd name="adj" fmla="val 3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  <a:latin typeface="Montserrat" pitchFamily="2" charset="0"/>
              </a:rPr>
              <a:t>WestAI@RWTH</a:t>
            </a:r>
            <a:endParaRPr lang="de-DE" sz="140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9" name="Abgerundetes Rechteck 12">
            <a:extLst>
              <a:ext uri="{FF2B5EF4-FFF2-40B4-BE49-F238E27FC236}">
                <a16:creationId xmlns:a16="http://schemas.microsoft.com/office/drawing/2014/main" id="{A6F5E073-8507-5580-FA11-720AC5028B19}"/>
              </a:ext>
            </a:extLst>
          </p:cNvPr>
          <p:cNvSpPr/>
          <p:nvPr/>
        </p:nvSpPr>
        <p:spPr>
          <a:xfrm>
            <a:off x="7024024" y="2891336"/>
            <a:ext cx="1767386" cy="360040"/>
          </a:xfrm>
          <a:prstGeom prst="roundRect">
            <a:avLst>
              <a:gd name="adj" fmla="val 3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  <a:latin typeface="Montserrat" pitchFamily="2" charset="0"/>
              </a:rPr>
              <a:t>WestAI@FZJ</a:t>
            </a:r>
            <a:endParaRPr lang="de-DE" sz="140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0" name="Abgerundetes Rechteck 13">
            <a:extLst>
              <a:ext uri="{FF2B5EF4-FFF2-40B4-BE49-F238E27FC236}">
                <a16:creationId xmlns:a16="http://schemas.microsoft.com/office/drawing/2014/main" id="{4B54A2F8-EBAE-0C1D-10B6-D7EFC0F00608}"/>
              </a:ext>
            </a:extLst>
          </p:cNvPr>
          <p:cNvSpPr/>
          <p:nvPr/>
        </p:nvSpPr>
        <p:spPr>
          <a:xfrm>
            <a:off x="4165546" y="3024435"/>
            <a:ext cx="2315174" cy="13059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500" b="1" dirty="0">
                <a:solidFill>
                  <a:schemeClr val="tx1"/>
                </a:solidFill>
                <a:latin typeface="Montserrat ExtraBold" pitchFamily="2" charset="0"/>
              </a:rPr>
              <a:t>Access Governance Board</a:t>
            </a:r>
          </a:p>
          <a:p>
            <a:pPr marL="171450" indent="-171450">
              <a:buFontTx/>
              <a:buChar char="-"/>
            </a:pPr>
            <a:r>
              <a:rPr lang="en-AU" sz="1200" dirty="0">
                <a:solidFill>
                  <a:schemeClr val="tx1"/>
                </a:solidFill>
                <a:latin typeface="Montserrat" pitchFamily="2" charset="0"/>
              </a:rPr>
              <a:t>Formal review</a:t>
            </a:r>
          </a:p>
          <a:p>
            <a:pPr marL="171450" indent="-171450">
              <a:buFontTx/>
              <a:buChar char="-"/>
            </a:pPr>
            <a:r>
              <a:rPr lang="en-AU" sz="1200" dirty="0">
                <a:solidFill>
                  <a:schemeClr val="tx1"/>
                </a:solidFill>
                <a:latin typeface="Montserrat" pitchFamily="2" charset="0"/>
              </a:rPr>
              <a:t>Decision of approval</a:t>
            </a:r>
            <a:endParaRPr lang="en-AU" sz="140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Rechteckiger Pfeil 16">
            <a:extLst>
              <a:ext uri="{FF2B5EF4-FFF2-40B4-BE49-F238E27FC236}">
                <a16:creationId xmlns:a16="http://schemas.microsoft.com/office/drawing/2014/main" id="{19761CB4-3265-265C-94F5-BE5BF32999A8}"/>
              </a:ext>
            </a:extLst>
          </p:cNvPr>
          <p:cNvSpPr/>
          <p:nvPr/>
        </p:nvSpPr>
        <p:spPr>
          <a:xfrm rot="10800000">
            <a:off x="6552728" y="3442103"/>
            <a:ext cx="1440160" cy="518436"/>
          </a:xfrm>
          <a:prstGeom prst="bentArrow">
            <a:avLst>
              <a:gd name="adj1" fmla="val 40923"/>
              <a:gd name="adj2" fmla="val 38584"/>
              <a:gd name="adj3" fmla="val 50000"/>
              <a:gd name="adj4" fmla="val 369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  <p:sp>
        <p:nvSpPr>
          <p:cNvPr id="12" name="Pfeil nach rechts 17">
            <a:extLst>
              <a:ext uri="{FF2B5EF4-FFF2-40B4-BE49-F238E27FC236}">
                <a16:creationId xmlns:a16="http://schemas.microsoft.com/office/drawing/2014/main" id="{F718A3E3-0159-8CD2-BC0E-6F59EA143485}"/>
              </a:ext>
            </a:extLst>
          </p:cNvPr>
          <p:cNvSpPr/>
          <p:nvPr/>
        </p:nvSpPr>
        <p:spPr>
          <a:xfrm>
            <a:off x="1766785" y="1246570"/>
            <a:ext cx="969519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  <p:sp>
        <p:nvSpPr>
          <p:cNvPr id="13" name="Pfeil nach rechts 18">
            <a:extLst>
              <a:ext uri="{FF2B5EF4-FFF2-40B4-BE49-F238E27FC236}">
                <a16:creationId xmlns:a16="http://schemas.microsoft.com/office/drawing/2014/main" id="{418C944E-E2E4-6479-1980-1AE9E4AF5080}"/>
              </a:ext>
            </a:extLst>
          </p:cNvPr>
          <p:cNvSpPr/>
          <p:nvPr/>
        </p:nvSpPr>
        <p:spPr>
          <a:xfrm>
            <a:off x="5688632" y="1246570"/>
            <a:ext cx="1118712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  <p:sp>
        <p:nvSpPr>
          <p:cNvPr id="14" name="Abgerundetes Rechteck 20">
            <a:extLst>
              <a:ext uri="{FF2B5EF4-FFF2-40B4-BE49-F238E27FC236}">
                <a16:creationId xmlns:a16="http://schemas.microsoft.com/office/drawing/2014/main" id="{49D1AAED-4F58-A5F8-C8D1-DDE63B31CB3E}"/>
              </a:ext>
            </a:extLst>
          </p:cNvPr>
          <p:cNvSpPr/>
          <p:nvPr/>
        </p:nvSpPr>
        <p:spPr>
          <a:xfrm>
            <a:off x="1944216" y="3024434"/>
            <a:ext cx="1547516" cy="13059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Montserrat ExtraBold" pitchFamily="2" charset="0"/>
              </a:rPr>
              <a:t>Resources:</a:t>
            </a:r>
            <a:br>
              <a:rPr lang="en-AU" sz="1400" dirty="0">
                <a:solidFill>
                  <a:schemeClr val="tx1"/>
                </a:solidFill>
                <a:latin typeface="Montserrat" pitchFamily="2" charset="0"/>
              </a:rPr>
            </a:br>
            <a:r>
              <a:rPr lang="en-AU" sz="1400" dirty="0">
                <a:solidFill>
                  <a:schemeClr val="tx1"/>
                </a:solidFill>
                <a:latin typeface="Montserrat" pitchFamily="2" charset="0"/>
              </a:rPr>
              <a:t>10 000 GPU-h for 1 year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270AE20-CDEC-3B13-2708-B7C72793EA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1311"/>
          <a:stretch/>
        </p:blipFill>
        <p:spPr>
          <a:xfrm>
            <a:off x="2287885" y="3825503"/>
            <a:ext cx="860178" cy="418816"/>
          </a:xfrm>
          <a:prstGeom prst="rect">
            <a:avLst/>
          </a:prstGeom>
        </p:spPr>
      </p:pic>
      <p:sp>
        <p:nvSpPr>
          <p:cNvPr id="16" name="Pfeil nach rechts 22">
            <a:extLst>
              <a:ext uri="{FF2B5EF4-FFF2-40B4-BE49-F238E27FC236}">
                <a16:creationId xmlns:a16="http://schemas.microsoft.com/office/drawing/2014/main" id="{CA5EB8AF-9421-1FBC-5BF1-68434BA30A05}"/>
              </a:ext>
            </a:extLst>
          </p:cNvPr>
          <p:cNvSpPr/>
          <p:nvPr/>
        </p:nvSpPr>
        <p:spPr>
          <a:xfrm rot="10800000">
            <a:off x="3563739" y="3412551"/>
            <a:ext cx="468709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  <p:sp>
        <p:nvSpPr>
          <p:cNvPr id="17" name="Rechteckiger Pfeil 23">
            <a:extLst>
              <a:ext uri="{FF2B5EF4-FFF2-40B4-BE49-F238E27FC236}">
                <a16:creationId xmlns:a16="http://schemas.microsoft.com/office/drawing/2014/main" id="{384BEF09-A50E-BF22-C7E5-7352FA46515F}"/>
              </a:ext>
            </a:extLst>
          </p:cNvPr>
          <p:cNvSpPr/>
          <p:nvPr/>
        </p:nvSpPr>
        <p:spPr>
          <a:xfrm rot="16200000">
            <a:off x="937073" y="2962378"/>
            <a:ext cx="574128" cy="1152126"/>
          </a:xfrm>
          <a:prstGeom prst="bentArrow">
            <a:avLst>
              <a:gd name="adj1" fmla="val 40949"/>
              <a:gd name="adj2" fmla="val 43907"/>
              <a:gd name="adj3" fmla="val 34127"/>
              <a:gd name="adj4" fmla="val 316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01BF64-1524-B750-ACA2-F986D81144E9}"/>
              </a:ext>
            </a:extLst>
          </p:cNvPr>
          <p:cNvSpPr txBox="1"/>
          <p:nvPr/>
        </p:nvSpPr>
        <p:spPr>
          <a:xfrm>
            <a:off x="2941594" y="2315011"/>
            <a:ext cx="2591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800" dirty="0">
                <a:latin typeface="Montserrat ExtraBold" pitchFamily="2" charset="0"/>
              </a:rPr>
              <a:t>contact@westai.de</a:t>
            </a:r>
          </a:p>
        </p:txBody>
      </p:sp>
    </p:spTree>
    <p:extLst>
      <p:ext uri="{BB962C8B-B14F-4D97-AF65-F5344CB8AC3E}">
        <p14:creationId xmlns:p14="http://schemas.microsoft.com/office/powerpoint/2010/main" val="304715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0003C7-9534-E95E-D0F6-14444BA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8C56EB-5939-ECA9-8F6F-37A861CDD43A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/>
              <a:t>Consulting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31CA25-AEFD-1C87-FB5D-E8A3DE37D6AA}"/>
              </a:ext>
            </a:extLst>
          </p:cNvPr>
          <p:cNvSpPr txBox="1"/>
          <p:nvPr/>
        </p:nvSpPr>
        <p:spPr>
          <a:xfrm>
            <a:off x="864096" y="936203"/>
            <a:ext cx="7993648" cy="933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For all experience levels</a:t>
            </a:r>
          </a:p>
          <a:p>
            <a:pPr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From initial feasibility talks to prototypes to finished solutions</a:t>
            </a:r>
          </a:p>
          <a:p>
            <a:pPr>
              <a:spcAft>
                <a:spcPts val="420"/>
              </a:spcAft>
            </a:pPr>
            <a:r>
              <a:rPr lang="en-AU" dirty="0">
                <a:latin typeface="Montserrat" pitchFamily="2" charset="0"/>
              </a:rPr>
              <a:t>You bring technical expertise and data, we provide AI expertise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384A14-DCDD-4327-7C10-518993AE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76" y="2484812"/>
            <a:ext cx="6048672" cy="1942353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8A8F6723-5AAD-216C-48AD-B0E0CCAEEDE6}"/>
              </a:ext>
            </a:extLst>
          </p:cNvPr>
          <p:cNvSpPr txBox="1">
            <a:spLocks/>
          </p:cNvSpPr>
          <p:nvPr/>
        </p:nvSpPr>
        <p:spPr>
          <a:xfrm>
            <a:off x="282854" y="1800226"/>
            <a:ext cx="8641654" cy="576262"/>
          </a:xfrm>
          <a:prstGeom prst="rect">
            <a:avLst/>
          </a:prstGeom>
        </p:spPr>
        <p:txBody>
          <a:bodyPr vert="horz" lIns="0" tIns="68400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ts val="600"/>
              </a:spcBef>
              <a:buNone/>
              <a:defRPr sz="2400" b="1" i="0" kern="1200" cap="none" baseline="0">
                <a:solidFill>
                  <a:schemeClr val="accent5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de-DE" dirty="0">
                <a:latin typeface="Montserrat ExtraBold" pitchFamily="2" charset="0"/>
              </a:rPr>
              <a:t>Trainings</a:t>
            </a:r>
          </a:p>
        </p:txBody>
      </p:sp>
    </p:spTree>
    <p:extLst>
      <p:ext uri="{BB962C8B-B14F-4D97-AF65-F5344CB8AC3E}">
        <p14:creationId xmlns:p14="http://schemas.microsoft.com/office/powerpoint/2010/main" val="166857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3A0D2F4-5D2B-39EB-66A0-F8BEF796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3ECF42-084B-29C2-97BE-2D624874759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/>
              <a:t>AI Service Centers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D13972-9626-BF3B-BCC2-6CB38871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64" y="827803"/>
            <a:ext cx="6264696" cy="35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2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7EBD3-69C5-5732-9F83-832D9B229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2368" y="1008211"/>
            <a:ext cx="5620453" cy="3024336"/>
          </a:xfrm>
        </p:spPr>
        <p:txBody>
          <a:bodyPr/>
          <a:lstStyle/>
          <a:p>
            <a:pPr algn="ctr">
              <a:lnSpc>
                <a:spcPts val="3400"/>
              </a:lnSpc>
            </a:pPr>
            <a:r>
              <a:rPr lang="en-AU" dirty="0">
                <a:ln>
                  <a:solidFill>
                    <a:schemeClr val="tx1"/>
                  </a:solidFill>
                </a:ln>
                <a:latin typeface="Montserrat Black" pitchFamily="2" charset="0"/>
              </a:rPr>
              <a:t>Thanks for listening!</a:t>
            </a:r>
            <a:br>
              <a:rPr lang="en-AU" dirty="0">
                <a:ln>
                  <a:solidFill>
                    <a:schemeClr val="tx1"/>
                  </a:solidFill>
                </a:ln>
              </a:rPr>
            </a:br>
            <a:br>
              <a:rPr lang="en-AU" dirty="0">
                <a:ln>
                  <a:solidFill>
                    <a:schemeClr val="tx1"/>
                  </a:solidFill>
                </a:ln>
              </a:rPr>
            </a:br>
            <a:r>
              <a:rPr lang="en-AU" sz="2000" b="0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  <a:t>If you have any questions:</a:t>
            </a:r>
            <a:br>
              <a:rPr lang="en-AU" sz="2000" b="0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</a:br>
            <a:r>
              <a:rPr lang="de-DE" sz="2000" b="0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  <a:t>arnold@itc.rwth-aachen.de</a:t>
            </a:r>
            <a:br>
              <a:rPr lang="en-AU" sz="2000" b="0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</a:br>
            <a:r>
              <a:rPr lang="en-AU" sz="2000" b="0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  <a:t>contact@westai.de</a:t>
            </a:r>
            <a:br>
              <a:rPr lang="en-AU" sz="2000" b="0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</a:br>
            <a:r>
              <a:rPr lang="en-AU" sz="2000" b="0" dirty="0">
                <a:ln>
                  <a:solidFill>
                    <a:schemeClr val="tx1"/>
                  </a:solidFill>
                </a:ln>
                <a:latin typeface="Montserrat ExtraBold" pitchFamily="2" charset="0"/>
              </a:rPr>
              <a:t>westai.de</a:t>
            </a:r>
            <a:endParaRPr lang="en-AU" b="0" dirty="0">
              <a:latin typeface="Montserrat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94981"/>
      </p:ext>
    </p:extLst>
  </p:cSld>
  <p:clrMapOvr>
    <a:masterClrMapping/>
  </p:clrMapOvr>
</p:sld>
</file>

<file path=ppt/theme/theme1.xml><?xml version="1.0" encoding="utf-8"?>
<a:theme xmlns:a="http://schemas.openxmlformats.org/drawingml/2006/main" name="WestAI // Grafiken">
  <a:themeElements>
    <a:clrScheme name="WestA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BEE8"/>
      </a:accent1>
      <a:accent2>
        <a:srgbClr val="43BFE8"/>
      </a:accent2>
      <a:accent3>
        <a:srgbClr val="E8308A"/>
      </a:accent3>
      <a:accent4>
        <a:srgbClr val="E8308A"/>
      </a:accent4>
      <a:accent5>
        <a:srgbClr val="282828"/>
      </a:accent5>
      <a:accent6>
        <a:srgbClr val="282828"/>
      </a:accent6>
      <a:hlink>
        <a:srgbClr val="E8308A"/>
      </a:hlink>
      <a:folHlink>
        <a:srgbClr val="6C6C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CD084D2B-5631-E044-9F0F-2A4DBB744DB9}" vid="{C8843FA6-C696-2C45-A0AB-A76AF54913A3}"/>
    </a:ext>
  </a:extLst>
</a:theme>
</file>

<file path=ppt/theme/theme2.xml><?xml version="1.0" encoding="utf-8"?>
<a:theme xmlns:a="http://schemas.openxmlformats.org/drawingml/2006/main" name="Dunkel">
  <a:themeElements>
    <a:clrScheme name="WestA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BEE8"/>
      </a:accent1>
      <a:accent2>
        <a:srgbClr val="43BFE8"/>
      </a:accent2>
      <a:accent3>
        <a:srgbClr val="E8308A"/>
      </a:accent3>
      <a:accent4>
        <a:srgbClr val="E8308A"/>
      </a:accent4>
      <a:accent5>
        <a:srgbClr val="282828"/>
      </a:accent5>
      <a:accent6>
        <a:srgbClr val="282828"/>
      </a:accent6>
      <a:hlink>
        <a:srgbClr val="E8308A"/>
      </a:hlink>
      <a:folHlink>
        <a:srgbClr val="6C6C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CD084D2B-5631-E044-9F0F-2A4DBB744DB9}" vid="{A03EC001-070C-2F4A-BAB2-A304584DFFC0}"/>
    </a:ext>
  </a:extLst>
</a:theme>
</file>

<file path=ppt/theme/theme3.xml><?xml version="1.0" encoding="utf-8"?>
<a:theme xmlns:a="http://schemas.openxmlformats.org/drawingml/2006/main" name="Hell">
  <a:themeElements>
    <a:clrScheme name="WestA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BEE8"/>
      </a:accent1>
      <a:accent2>
        <a:srgbClr val="43BFE8"/>
      </a:accent2>
      <a:accent3>
        <a:srgbClr val="E8308A"/>
      </a:accent3>
      <a:accent4>
        <a:srgbClr val="E8308A"/>
      </a:accent4>
      <a:accent5>
        <a:srgbClr val="282828"/>
      </a:accent5>
      <a:accent6>
        <a:srgbClr val="282828"/>
      </a:accent6>
      <a:hlink>
        <a:srgbClr val="E8308A"/>
      </a:hlink>
      <a:folHlink>
        <a:srgbClr val="6C6C6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CD084D2B-5631-E044-9F0F-2A4DBB744DB9}" vid="{179F1814-8D9A-3140-B27C-71C69B06E386}"/>
    </a:ext>
  </a:extLst>
</a:theme>
</file>

<file path=ppt/theme/theme4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a0c71e-1320-488d-829a-92d403a8b11c" xsi:nil="true"/>
    <lcf76f155ced4ddcb4097134ff3c332f xmlns="d2e918c0-8a65-488f-b760-3386792ace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38886C4200B44BB170DA235D898ACC" ma:contentTypeVersion="16" ma:contentTypeDescription="Ein neues Dokument erstellen." ma:contentTypeScope="" ma:versionID="25fe80bd6bec3acfb3392f7308762788">
  <xsd:schema xmlns:xsd="http://www.w3.org/2001/XMLSchema" xmlns:xs="http://www.w3.org/2001/XMLSchema" xmlns:p="http://schemas.microsoft.com/office/2006/metadata/properties" xmlns:ns2="d2e918c0-8a65-488f-b760-3386792ace47" xmlns:ns3="5aa0c71e-1320-488d-829a-92d403a8b11c" targetNamespace="http://schemas.microsoft.com/office/2006/metadata/properties" ma:root="true" ma:fieldsID="ad108a2ce2b959bc5124ba16fd222f8c" ns2:_="" ns3:_="">
    <xsd:import namespace="d2e918c0-8a65-488f-b760-3386792ace47"/>
    <xsd:import namespace="5aa0c71e-1320-488d-829a-92d403a8b1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918c0-8a65-488f-b760-3386792ac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0c71e-1320-488d-829a-92d403a8b1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7b40b7a-2c02-415b-bb2c-fd2ba9282c4f}" ma:internalName="TaxCatchAll" ma:showField="CatchAllData" ma:web="5aa0c71e-1320-488d-829a-92d403a8b1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FD067-E3F4-4569-B283-A639B5451A43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aa0c71e-1320-488d-829a-92d403a8b11c"/>
    <ds:schemaRef ds:uri="http://purl.org/dc/elements/1.1/"/>
    <ds:schemaRef ds:uri="d2e918c0-8a65-488f-b760-3386792ace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E39AB0-75C0-4AF9-89E3-9381F3C71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918c0-8a65-488f-b760-3386792ace47"/>
    <ds:schemaRef ds:uri="5aa0c71e-1320-488d-829a-92d403a8b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FEE680-D923-4AA7-A94F-324A5F0E92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Introduction_WestAI_DBIS</Template>
  <TotalTime>0</TotalTime>
  <Words>276</Words>
  <Application>Microsoft Office PowerPoint</Application>
  <PresentationFormat>Benutzerdefiniert</PresentationFormat>
  <Paragraphs>85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Montserrat Black</vt:lpstr>
      <vt:lpstr>Wingdings</vt:lpstr>
      <vt:lpstr>Montserrat</vt:lpstr>
      <vt:lpstr>Montserrat ExtraBold</vt:lpstr>
      <vt:lpstr>Calibri</vt:lpstr>
      <vt:lpstr>WestAI // Grafiken</vt:lpstr>
      <vt:lpstr>Dunkel</vt:lpstr>
      <vt:lpstr>Hell</vt:lpstr>
      <vt:lpstr>WestAI Service Center</vt:lpstr>
      <vt:lpstr>Goal and Partners of WestAI</vt:lpstr>
      <vt:lpstr>Claix-2023</vt:lpstr>
      <vt:lpstr>Hardware</vt:lpstr>
      <vt:lpstr>Access and Software @ RWTH</vt:lpstr>
      <vt:lpstr>Application Process</vt:lpstr>
      <vt:lpstr>Consulting</vt:lpstr>
      <vt:lpstr>AI Service Centers</vt:lpstr>
      <vt:lpstr>Thanks for listening!  If you have any questions: arnold@itc.rwth-aachen.de contact@westai.de westai.de</vt:lpstr>
    </vt:vector>
  </TitlesOfParts>
  <Company>RWTH Aachen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WestAI Service Center &amp; Friends</dc:title>
  <dc:creator>John Arnold</dc:creator>
  <cp:lastModifiedBy>John Arnold</cp:lastModifiedBy>
  <cp:revision>12</cp:revision>
  <cp:lastPrinted>2020-10-08T17:37:19Z</cp:lastPrinted>
  <dcterms:created xsi:type="dcterms:W3CDTF">2024-01-09T08:34:06Z</dcterms:created>
  <dcterms:modified xsi:type="dcterms:W3CDTF">2024-03-05T11:21:10Z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0x0101006138886C4200B44BB170DA235D898ACC</vt:lpwstr>
  </property>
</Properties>
</file>