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837" r:id="rId5"/>
    <p:sldMasterId id="2147483667" r:id="rId6"/>
    <p:sldMasterId id="2147483831" r:id="rId7"/>
    <p:sldMasterId id="2147483648" r:id="rId8"/>
  </p:sldMasterIdLst>
  <p:notesMasterIdLst>
    <p:notesMasterId r:id="rId11"/>
  </p:notesMasterIdLst>
  <p:sldIdLst>
    <p:sldId id="288" r:id="rId9"/>
    <p:sldId id="290" r:id="rId10"/>
  </p:sldIdLst>
  <p:sldSz cx="12192000" cy="6858000"/>
  <p:notesSz cx="6858000" cy="9144000"/>
  <p:embeddedFontLst>
    <p:embeddedFont>
      <p:font typeface="Arial Narrow" panose="020B0606020202030204" pitchFamily="34" charset="0"/>
      <p:regular r:id="rId12"/>
      <p:bold r:id="rId13"/>
      <p:italic r:id="rId14"/>
      <p:boldItalic r:id="rId15"/>
    </p:embeddedFont>
    <p:embeddedFont>
      <p:font typeface="Bahnschrift Condensed" panose="020B0502040204020203" pitchFamily="34" charset="0"/>
      <p:regular r:id="rId16"/>
      <p:bold r:id="rId17"/>
    </p:embeddedFont>
    <p:embeddedFont>
      <p:font typeface="Noto Sans Medium" panose="020B0604020202020204" charset="0"/>
      <p:regular r:id="rId18"/>
      <p:italic r:id="rId19"/>
    </p:embeddedFont>
    <p:embeddedFont>
      <p:font typeface="Agency FB" panose="020B0503020202020204" pitchFamily="34" charset="0"/>
      <p:regular r:id="rId20"/>
      <p:bold r:id="rId21"/>
    </p:embeddedFont>
    <p:embeddedFont>
      <p:font typeface="Noto Sans ExtraBold" panose="020B0604020202020204" charset="0"/>
      <p:bold r:id="rId22"/>
      <p:boldItalic r:id="rId23"/>
    </p:embeddedFont>
    <p:embeddedFont>
      <p:font typeface="Noto Sans" panose="020B0502040504020204" pitchFamily="34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71A0C2-9CA6-7AC5-DF1C-D7937CDFEC3F}" v="61" dt="2023-08-26T13:20:48.4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58" d="100"/>
          <a:sy n="158" d="100"/>
        </p:scale>
        <p:origin x="76" y="10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10" Type="http://schemas.openxmlformats.org/officeDocument/2006/relationships/slide" Target="slides/slide2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16E5D-8A43-4A30-87F2-6B2D41C8C9A4}" type="datetimeFigureOut">
              <a:rPr lang="de-DE" smtClean="0"/>
              <a:t>2023-10-01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BF41C-5D48-47D4-BCE5-1E528D4081D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669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fi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jfi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 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9A87-EC6D-4321-9FD6-B24AC24A2C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211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548"/>
            <a:ext cx="12192000" cy="706654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547"/>
            <a:ext cx="12194468" cy="706654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36" y="-1779477"/>
            <a:ext cx="12450344" cy="88254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0" y="793380"/>
            <a:ext cx="5688609" cy="5688609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798842" y="2669842"/>
            <a:ext cx="4905706" cy="85480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Zwischenfolie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607" y="342908"/>
            <a:ext cx="1871001" cy="5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88" y="2245895"/>
            <a:ext cx="685800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972300" y="4130842"/>
            <a:ext cx="4346367" cy="1600200"/>
          </a:xfrm>
        </p:spPr>
        <p:txBody>
          <a:bodyPr anchor="b"/>
          <a:lstStyle>
            <a:lvl1pPr algn="r">
              <a:defRPr sz="3200" b="1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394819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06" y="2245895"/>
            <a:ext cx="685800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0836" y="4130842"/>
            <a:ext cx="4102831" cy="1600200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334832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r="10759"/>
          <a:stretch/>
        </p:blipFill>
        <p:spPr>
          <a:xfrm>
            <a:off x="10633" y="0"/>
            <a:ext cx="54864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9A87-EC6D-4321-9FD6-B24AC24A2C80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968" y="4795251"/>
            <a:ext cx="4404568" cy="31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547"/>
            <a:ext cx="12194468" cy="2034172"/>
          </a:xfrm>
          <a:prstGeom prst="rect">
            <a:avLst/>
          </a:prstGeom>
        </p:spPr>
      </p:pic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838200" y="2264360"/>
            <a:ext cx="10515600" cy="3847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8" y="6136312"/>
            <a:ext cx="1724880" cy="51297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28" y="4183859"/>
            <a:ext cx="4264887" cy="3142204"/>
          </a:xfrm>
          <a:prstGeom prst="rect">
            <a:avLst/>
          </a:prstGeom>
        </p:spPr>
      </p:pic>
      <p:sp>
        <p:nvSpPr>
          <p:cNvPr id="7" name="Foliennummernplatzhalter 6">
            <a:extLst>
              <a:ext uri="{FF2B5EF4-FFF2-40B4-BE49-F238E27FC236}">
                <a16:creationId xmlns="" xmlns:a16="http://schemas.microsoft.com/office/drawing/2014/main" id="{FE969E3D-F96F-4EA7-AF07-8B1164A60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E799A87-EC6D-4321-9FD6-B24AC24A2C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591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" y="7154"/>
            <a:ext cx="12194468" cy="59188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6" y="-938462"/>
            <a:ext cx="9674768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8392" y="1653075"/>
            <a:ext cx="9144000" cy="2543805"/>
          </a:xfrm>
        </p:spPr>
        <p:txBody>
          <a:bodyPr anchor="b"/>
          <a:lstStyle>
            <a:lvl1pPr algn="l">
              <a:defRPr sz="6000" b="1" baseline="0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68392" y="4304711"/>
            <a:ext cx="9144000" cy="746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42" y="556767"/>
            <a:ext cx="2959100" cy="8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81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1E5EE-E8B3-44B2-BF76-CDF079136993}" type="datetimeFigureOut">
              <a:rPr lang="de-DE" smtClean="0"/>
              <a:t>2023-10-01</a:t>
            </a:fld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" y="1659482"/>
            <a:ext cx="12195595" cy="519851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6070" y="4696967"/>
            <a:ext cx="4773417" cy="338365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50" y="333562"/>
            <a:ext cx="3804250" cy="113136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994610" y="3232248"/>
            <a:ext cx="10515600" cy="1325563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2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974557" y="4642630"/>
            <a:ext cx="9144000" cy="746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50631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547"/>
            <a:ext cx="12194468" cy="70665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-275242"/>
            <a:ext cx="10698480" cy="7583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028535" y="2854226"/>
            <a:ext cx="7927675" cy="2543805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2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28535" y="5771202"/>
            <a:ext cx="7927676" cy="746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030" y="-1022067"/>
            <a:ext cx="4631267" cy="46312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4" y="372891"/>
            <a:ext cx="2154154" cy="236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49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548"/>
            <a:ext cx="12192000" cy="706654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547"/>
            <a:ext cx="12194468" cy="706654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36" y="-1779477"/>
            <a:ext cx="12450344" cy="88254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0" y="793380"/>
            <a:ext cx="5688609" cy="5688609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798842" y="2669842"/>
            <a:ext cx="4905706" cy="85480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Zwischenfolie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53" y="5925561"/>
            <a:ext cx="1871001" cy="5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64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548"/>
            <a:ext cx="12192000" cy="706654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547"/>
            <a:ext cx="12194468" cy="706654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36" y="-1779477"/>
            <a:ext cx="12450344" cy="88254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0" y="793380"/>
            <a:ext cx="5688609" cy="5688609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798842" y="2669842"/>
            <a:ext cx="4905706" cy="85480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Zwischenfolie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607" y="342908"/>
            <a:ext cx="1871001" cy="5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844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9A87-EC6D-4321-9FD6-B24AC24A2C80}" type="slidenum">
              <a:rPr lang="de-DE" smtClean="0"/>
              <a:t>‹#›</a:t>
            </a:fld>
            <a:endParaRPr lang="de-DE"/>
          </a:p>
        </p:txBody>
      </p:sp>
      <p:sp>
        <p:nvSpPr>
          <p:cNvPr id="9" name="Inhaltsplatzhalter 2"/>
          <p:cNvSpPr>
            <a:spLocks noGrp="1"/>
          </p:cNvSpPr>
          <p:nvPr>
            <p:ph sz="half" idx="13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  <a:lvl4pPr marL="1600200" indent="-228600">
              <a:buFont typeface="Arial" panose="020B0604020202020204" pitchFamily="34" charset="0"/>
              <a:buChar char="•"/>
              <a:defRPr/>
            </a:lvl4pPr>
            <a:lvl5pPr marL="20574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965771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588" y="2245895"/>
            <a:ext cx="685800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972300" y="4130842"/>
            <a:ext cx="4346367" cy="1600200"/>
          </a:xfrm>
        </p:spPr>
        <p:txBody>
          <a:bodyPr anchor="b"/>
          <a:lstStyle>
            <a:lvl1pPr algn="r">
              <a:defRPr sz="3200" b="1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839481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006" y="2245895"/>
            <a:ext cx="685800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80836" y="4130842"/>
            <a:ext cx="4102831" cy="1600200"/>
          </a:xfrm>
        </p:spPr>
        <p:txBody>
          <a:bodyPr anchor="b"/>
          <a:lstStyle>
            <a:lvl1pPr algn="l">
              <a:defRPr sz="3200" b="1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233483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0" r="10759"/>
          <a:stretch/>
        </p:blipFill>
        <p:spPr>
          <a:xfrm>
            <a:off x="10633" y="0"/>
            <a:ext cx="54864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A5283-312D-4004-B571-84381CA3E2BA}" type="datetimeFigureOut">
              <a:rPr lang="de-DE" smtClean="0"/>
              <a:t>2023-10-01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9A87-EC6D-4321-9FD6-B24AC24A2C80}" type="slidenum">
              <a:rPr lang="de-DE" smtClean="0"/>
              <a:t>‹#›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968" y="4795251"/>
            <a:ext cx="4404568" cy="31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547"/>
            <a:ext cx="12194468" cy="1131414"/>
          </a:xfrm>
          <a:prstGeom prst="rect">
            <a:avLst/>
          </a:prstGeom>
        </p:spPr>
      </p:pic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838200" y="81248"/>
            <a:ext cx="10515600" cy="5518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11" name="Textplatzhalter 2"/>
          <p:cNvSpPr>
            <a:spLocks noGrp="1"/>
          </p:cNvSpPr>
          <p:nvPr>
            <p:ph idx="1"/>
          </p:nvPr>
        </p:nvSpPr>
        <p:spPr>
          <a:xfrm>
            <a:off x="838200" y="1286933"/>
            <a:ext cx="10515600" cy="4825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8" y="6136312"/>
            <a:ext cx="1724880" cy="512972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28" y="4183859"/>
            <a:ext cx="4264887" cy="314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91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941832"/>
            <a:ext cx="12191999" cy="52234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767408" y="6219250"/>
            <a:ext cx="1800661" cy="62109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/>
          <a:stretch/>
        </p:blipFill>
        <p:spPr bwMode="auto">
          <a:xfrm>
            <a:off x="9264352" y="6333550"/>
            <a:ext cx="1903751" cy="38265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7680176" y="6272087"/>
            <a:ext cx="1428071" cy="4161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6"/>
          <a:stretch/>
        </p:blipFill>
        <p:spPr bwMode="auto">
          <a:xfrm>
            <a:off x="2730303" y="6373474"/>
            <a:ext cx="1061441" cy="30754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5303912" y="6093296"/>
            <a:ext cx="2376264" cy="750519"/>
          </a:xfrm>
          <a:prstGeom prst="rect">
            <a:avLst/>
          </a:prstGeom>
        </p:spPr>
      </p:pic>
      <p:pic>
        <p:nvPicPr>
          <p:cNvPr id="12" name="Grafik 11" descr="Ein Bild, das Text, Schild enthält.&#10;&#10;Automatisch generierte Beschreibung"/>
          <p:cNvPicPr>
            <a:picLocks noChangeAspect="1"/>
          </p:cNvPicPr>
          <p:nvPr userDrawn="1"/>
        </p:nvPicPr>
        <p:blipFill>
          <a:blip r:embed="rId8"/>
          <a:stretch/>
        </p:blipFill>
        <p:spPr bwMode="auto">
          <a:xfrm>
            <a:off x="4079776" y="6297251"/>
            <a:ext cx="1273785" cy="4441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12191999" cy="616530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539496" y="6291850"/>
            <a:ext cx="1748401" cy="429625"/>
          </a:xfrm>
          <a:prstGeom prst="rect">
            <a:avLst/>
          </a:prstGeom>
        </p:spPr>
      </p:pic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Bahnschrift Condensed"/>
              </a:defRPr>
            </a:lvl1pPr>
          </a:lstStyle>
          <a:p>
            <a:pPr>
              <a:defRPr/>
            </a:pPr>
            <a:fld id="{21CF1369-6E48-45A7-8549-4F5A3DE412E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10" name="Ellipse 9"/>
          <p:cNvSpPr/>
          <p:nvPr userDrawn="1"/>
        </p:nvSpPr>
        <p:spPr bwMode="auto">
          <a:xfrm>
            <a:off x="640080" y="1078992"/>
            <a:ext cx="3995928" cy="3995928"/>
          </a:xfrm>
          <a:prstGeom prst="ellipse">
            <a:avLst/>
          </a:prstGeom>
          <a:solidFill>
            <a:srgbClr val="99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024128" y="2414174"/>
            <a:ext cx="3511296" cy="13255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gency FB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Bahnschrift Condensed"/>
              </a:defRPr>
            </a:lvl1pPr>
          </a:lstStyle>
          <a:p>
            <a:pPr>
              <a:defRPr/>
            </a:pPr>
            <a:fld id="{21CF1369-6E48-45A7-8549-4F5A3DE412E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latin typeface="Bahnschrift Condensed"/>
              </a:defRPr>
            </a:lvl1pPr>
          </a:lstStyle>
          <a:p>
            <a:pPr>
              <a:defRPr/>
            </a:pPr>
            <a:fld id="{21CF1369-6E48-45A7-8549-4F5A3DE412EF}" type="slidenum">
              <a:rPr lang="de-DE"/>
              <a:t>‹#›</a:t>
            </a:fld>
            <a:endParaRPr lang="de-DE"/>
          </a:p>
        </p:txBody>
      </p:sp>
      <p:sp>
        <p:nvSpPr>
          <p:cNvPr id="8" name="Ellipse 7"/>
          <p:cNvSpPr/>
          <p:nvPr userDrawn="1"/>
        </p:nvSpPr>
        <p:spPr bwMode="auto">
          <a:xfrm>
            <a:off x="838200" y="365126"/>
            <a:ext cx="396240" cy="396240"/>
          </a:xfrm>
          <a:prstGeom prst="ellipse">
            <a:avLst/>
          </a:prstGeom>
          <a:solidFill>
            <a:srgbClr val="AAC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auto">
          <a:xfrm>
            <a:off x="1307592" y="365126"/>
            <a:ext cx="9826752" cy="58909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latin typeface="Arial Narrow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6291850"/>
            <a:ext cx="1748401" cy="429625"/>
          </a:xfrm>
          <a:prstGeom prst="rect">
            <a:avLst/>
          </a:prstGeom>
        </p:spPr>
      </p:pic>
      <p:cxnSp>
        <p:nvCxnSpPr>
          <p:cNvPr id="12" name="Gerader Verbinder 11"/>
          <p:cNvCxnSpPr>
            <a:cxnSpLocks/>
          </p:cNvCxnSpPr>
          <p:nvPr userDrawn="1"/>
        </p:nvCxnSpPr>
        <p:spPr bwMode="auto">
          <a:xfrm>
            <a:off x="0" y="618610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Ellipse 7"/>
          <p:cNvSpPr/>
          <p:nvPr userDrawn="1"/>
        </p:nvSpPr>
        <p:spPr bwMode="auto">
          <a:xfrm>
            <a:off x="838200" y="365126"/>
            <a:ext cx="396240" cy="396240"/>
          </a:xfrm>
          <a:prstGeom prst="ellipse">
            <a:avLst/>
          </a:prstGeom>
          <a:solidFill>
            <a:srgbClr val="AAC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 bwMode="auto">
          <a:xfrm>
            <a:off x="1307592" y="365126"/>
            <a:ext cx="9826752" cy="58909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latin typeface="Arial Narrow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22170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enutzerdefiniertes Layou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 Narrow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1CF1369-6E48-45A7-8549-4F5A3DE412EF}" type="slidenum">
              <a:rPr lang="de-DE"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941832"/>
            <a:ext cx="12191999" cy="591616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365125"/>
            <a:ext cx="10512551" cy="1325563"/>
          </a:xfrm>
        </p:spPr>
        <p:txBody>
          <a:bodyPr/>
          <a:lstStyle>
            <a:lvl1pPr>
              <a:defRPr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9A87-EC6D-4321-9FD6-B24AC24A2C80}" type="slidenum">
              <a:rPr lang="de-DE" smtClean="0"/>
              <a:t>‹#›</a:t>
            </a:fld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841248" y="1825625"/>
            <a:ext cx="10512551" cy="4154551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 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4650919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1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 userDrawn="1"/>
        </p:nvSpPr>
        <p:spPr bwMode="auto">
          <a:xfrm>
            <a:off x="838200" y="365126"/>
            <a:ext cx="396240" cy="396240"/>
          </a:xfrm>
          <a:prstGeom prst="ellipse">
            <a:avLst/>
          </a:prstGeom>
          <a:solidFill>
            <a:srgbClr val="AAC7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1307592" y="365126"/>
            <a:ext cx="9826752" cy="58909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3600" b="1">
                <a:latin typeface="Arial Narrow"/>
              </a:defRPr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362455"/>
            <a:ext cx="10515600" cy="4814507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</a:defRPr>
            </a:lvl1pPr>
            <a:lvl2pPr>
              <a:defRPr>
                <a:latin typeface="Arial Narrow"/>
              </a:defRPr>
            </a:lvl2pPr>
            <a:lvl3pPr>
              <a:defRPr>
                <a:latin typeface="Arial Narrow"/>
              </a:defRPr>
            </a:lvl3pPr>
            <a:lvl4pPr>
              <a:defRPr>
                <a:latin typeface="Arial Narrow"/>
              </a:defRPr>
            </a:lvl4pPr>
            <a:lvl5pPr>
              <a:defRPr>
                <a:latin typeface="Arial Narrow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6291850"/>
            <a:ext cx="1748401" cy="429625"/>
          </a:xfrm>
          <a:prstGeom prst="rect">
            <a:avLst/>
          </a:prstGeom>
        </p:spPr>
      </p:pic>
      <p:cxnSp>
        <p:nvCxnSpPr>
          <p:cNvPr id="16" name="Gerader Verbinder 15"/>
          <p:cNvCxnSpPr>
            <a:cxnSpLocks/>
          </p:cNvCxnSpPr>
          <p:nvPr userDrawn="1"/>
        </p:nvCxnSpPr>
        <p:spPr bwMode="auto">
          <a:xfrm>
            <a:off x="0" y="618610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Bahnschrift Condensed"/>
              </a:defRPr>
            </a:lvl1pPr>
          </a:lstStyle>
          <a:p>
            <a:pPr>
              <a:defRPr/>
            </a:pPr>
            <a:fld id="{21CF1369-6E48-45A7-8549-4F5A3DE412E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362455"/>
            <a:ext cx="10515600" cy="4814507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</a:defRPr>
            </a:lvl1pPr>
            <a:lvl2pPr>
              <a:defRPr>
                <a:latin typeface="Arial Narrow"/>
              </a:defRPr>
            </a:lvl2pPr>
            <a:lvl3pPr>
              <a:defRPr>
                <a:latin typeface="Arial Narrow"/>
              </a:defRPr>
            </a:lvl3pPr>
            <a:lvl4pPr>
              <a:defRPr>
                <a:latin typeface="Arial Narrow"/>
              </a:defRPr>
            </a:lvl4pPr>
            <a:lvl5pPr>
              <a:defRPr>
                <a:latin typeface="Arial Narrow"/>
              </a:defRPr>
            </a:lvl5pPr>
          </a:lstStyle>
          <a:p>
            <a:pPr lvl="0">
              <a:defRPr/>
            </a:pPr>
            <a:r>
              <a:rPr lang="de-DE"/>
              <a:t>Textmasterformat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838200" y="6291850"/>
            <a:ext cx="1748401" cy="429625"/>
          </a:xfrm>
          <a:prstGeom prst="rect">
            <a:avLst/>
          </a:prstGeom>
        </p:spPr>
      </p:pic>
      <p:cxnSp>
        <p:nvCxnSpPr>
          <p:cNvPr id="14" name="Gerader Verbinder 13"/>
          <p:cNvCxnSpPr>
            <a:cxnSpLocks/>
          </p:cNvCxnSpPr>
          <p:nvPr userDrawn="1"/>
        </p:nvCxnSpPr>
        <p:spPr bwMode="auto">
          <a:xfrm>
            <a:off x="0" y="6186107"/>
            <a:ext cx="1219200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Bahnschrift Condensed"/>
              </a:defRPr>
            </a:lvl1pPr>
          </a:lstStyle>
          <a:p>
            <a:pPr>
              <a:defRPr/>
            </a:pPr>
            <a:fld id="{21CF1369-6E48-45A7-8549-4F5A3DE412E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21CF1369-6E48-45A7-8549-4F5A3DE412EF}" type="slidenum">
              <a:rPr lang="de-DE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4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Titelmasterformat durch Klicken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 bwMode="auto"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>
              <a:defRPr/>
            </a:pPr>
            <a:r>
              <a:rPr lang="de-DE"/>
              <a:t>Formatvorlagen des Textmasters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17_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6" name="Inhaltsplatzhalter 5"/>
          <p:cNvSpPr>
            <a:spLocks noGrp="1"/>
          </p:cNvSpPr>
          <p:nvPr>
            <p:ph sz="quarter" idx="10"/>
          </p:nvPr>
        </p:nvSpPr>
        <p:spPr bwMode="auto">
          <a:xfrm>
            <a:off x="874711" y="1484313"/>
            <a:ext cx="10580688" cy="4344987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3pPr>
              <a:spcBef>
                <a:spcPts val="1200"/>
              </a:spcBef>
              <a:defRPr/>
            </a:lvl3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27D3-9B7E-4136-8F53-FA8197401B87}" type="datetimeFigureOut">
              <a:rPr lang="de-DE" smtClean="0"/>
              <a:t>2023-10-01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D840A-F44E-48A5-8B02-8CEE3084F33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26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1248" y="365125"/>
            <a:ext cx="10512551" cy="1325563"/>
          </a:xfrm>
        </p:spPr>
        <p:txBody>
          <a:bodyPr/>
          <a:lstStyle>
            <a:lvl1pPr>
              <a:defRPr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9A87-EC6D-4321-9FD6-B24AC24A2C80}" type="slidenum">
              <a:rPr lang="de-DE" smtClean="0"/>
              <a:t>‹#›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841248" y="1825625"/>
            <a:ext cx="10512551" cy="4154551"/>
          </a:xfrm>
        </p:spPr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685800" indent="-22860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de-DE" dirty="0"/>
              <a:t> 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27637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069096" cy="1600200"/>
          </a:xfrm>
        </p:spPr>
        <p:txBody>
          <a:bodyPr anchor="b"/>
          <a:lstStyle>
            <a:lvl1pPr>
              <a:defRPr sz="3200"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06909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99A87-EC6D-4321-9FD6-B24AC24A2C80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289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8" y="7154"/>
            <a:ext cx="12194468" cy="591886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6" y="-938462"/>
            <a:ext cx="9674768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68392" y="1653075"/>
            <a:ext cx="9144000" cy="2543805"/>
          </a:xfrm>
        </p:spPr>
        <p:txBody>
          <a:bodyPr anchor="b"/>
          <a:lstStyle>
            <a:lvl1pPr algn="l">
              <a:defRPr sz="6000" b="1" baseline="0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2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68392" y="4304711"/>
            <a:ext cx="9144000" cy="746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742" y="556767"/>
            <a:ext cx="2959100" cy="88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8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6" y="1659482"/>
            <a:ext cx="12195595" cy="519851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6070" y="4696967"/>
            <a:ext cx="4773417" cy="338365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550" y="333562"/>
            <a:ext cx="3804250" cy="1131368"/>
          </a:xfrm>
          <a:prstGeom prst="rect">
            <a:avLst/>
          </a:prstGeom>
        </p:spPr>
      </p:pic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994610" y="3232248"/>
            <a:ext cx="10515600" cy="1325563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2</a:t>
            </a:r>
          </a:p>
        </p:txBody>
      </p:sp>
      <p:sp>
        <p:nvSpPr>
          <p:cNvPr id="13" name="Untertitel 2"/>
          <p:cNvSpPr>
            <a:spLocks noGrp="1"/>
          </p:cNvSpPr>
          <p:nvPr>
            <p:ph type="subTitle" idx="1"/>
          </p:nvPr>
        </p:nvSpPr>
        <p:spPr>
          <a:xfrm>
            <a:off x="974557" y="4642630"/>
            <a:ext cx="9144000" cy="746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50631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547"/>
            <a:ext cx="12194468" cy="70665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76" y="-275242"/>
            <a:ext cx="10698480" cy="75836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4028535" y="2854226"/>
            <a:ext cx="7927675" cy="2543805"/>
          </a:xfrm>
        </p:spPr>
        <p:txBody>
          <a:bodyPr anchor="b"/>
          <a:lstStyle>
            <a:lvl1pPr algn="l">
              <a:defRPr sz="6000" b="1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Titelmasterformat 2 Zweizeilig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028535" y="5771202"/>
            <a:ext cx="7927676" cy="74609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030" y="-1022067"/>
            <a:ext cx="4631267" cy="463126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94" y="372891"/>
            <a:ext cx="2154154" cy="236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4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548"/>
            <a:ext cx="12192000" cy="706654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547"/>
            <a:ext cx="12194468" cy="7066547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1736" y="-1779477"/>
            <a:ext cx="12450344" cy="882548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90" y="793380"/>
            <a:ext cx="5688609" cy="5688609"/>
          </a:xfrm>
          <a:prstGeom prst="rect">
            <a:avLst/>
          </a:prstGeom>
        </p:spPr>
      </p:pic>
      <p:sp>
        <p:nvSpPr>
          <p:cNvPr id="11" name="Titel 1"/>
          <p:cNvSpPr>
            <a:spLocks noGrp="1"/>
          </p:cNvSpPr>
          <p:nvPr>
            <p:ph type="ctrTitle" hasCustomPrompt="1"/>
          </p:nvPr>
        </p:nvSpPr>
        <p:spPr>
          <a:xfrm>
            <a:off x="798842" y="2669842"/>
            <a:ext cx="4905706" cy="85480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bg1"/>
                </a:solidFill>
                <a:latin typeface="Noto Sans ExtraBold" panose="020B0902040504020204" pitchFamily="34" charset="0"/>
                <a:ea typeface="Noto Sans ExtraBold" panose="020B0902040504020204" pitchFamily="34" charset="0"/>
                <a:cs typeface="Noto Sans ExtraBold" panose="020B0902040504020204" pitchFamily="34" charset="0"/>
              </a:defRPr>
            </a:lvl1pPr>
          </a:lstStyle>
          <a:p>
            <a:r>
              <a:rPr lang="de-DE" dirty="0"/>
              <a:t>Zwischenfolie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353" y="5925561"/>
            <a:ext cx="1871001" cy="55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64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928" y="4183859"/>
            <a:ext cx="4264887" cy="3142204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86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99A87-EC6D-4321-9FD6-B24AC24A2C80}" type="slidenum">
              <a:rPr lang="de-DE" smtClean="0"/>
              <a:t>‹#›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8" y="6136312"/>
            <a:ext cx="1724880" cy="5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37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665" r:id="rId3"/>
    <p:sldLayoutId id="2147483666" r:id="rId4"/>
    <p:sldLayoutId id="2147483841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Noto Sans ExtraBold" panose="020B0902040504020204" pitchFamily="34" charset="0"/>
          <a:ea typeface="Noto Sans ExtraBold" panose="020B0902040504020204" pitchFamily="34" charset="0"/>
          <a:cs typeface="Noto Sans ExtraBold" panose="020B090204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7607-52C6-4714-B162-9A4E4950EE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82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8" r:id="rId2"/>
    <p:sldLayoutId id="2147483662" r:id="rId3"/>
    <p:sldLayoutId id="2147483844" r:id="rId4"/>
    <p:sldLayoutId id="2147483669" r:id="rId5"/>
    <p:sldLayoutId id="2147483660" r:id="rId6"/>
    <p:sldLayoutId id="2147483843" r:id="rId7"/>
    <p:sldLayoutId id="2147483842" r:id="rId8"/>
    <p:sldLayoutId id="2147483840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1E5EE-E8B3-44B2-BF76-CDF079136993}" type="datetimeFigureOut">
              <a:rPr lang="de-DE" smtClean="0"/>
              <a:t>2023-10-01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47607-52C6-4714-B162-9A4E4950EE9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82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0" r:id="rId4"/>
    <p:sldLayoutId id="2147483835" r:id="rId5"/>
    <p:sldLayoutId id="2147483836" r:id="rId6"/>
    <p:sldLayoutId id="2147483829" r:id="rId7"/>
    <p:sldLayoutId id="2147483828" r:id="rId8"/>
    <p:sldLayoutId id="214748382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Bahnschrift Condensed"/>
              </a:defRPr>
            </a:lvl1pPr>
          </a:lstStyle>
          <a:p>
            <a:pPr>
              <a:defRPr/>
            </a:pPr>
            <a:fld id="{21CF1369-6E48-45A7-8549-4F5A3DE412EF}" type="slidenum">
              <a:rPr lang="de-DE"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82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3" r:id="rId11"/>
    <p:sldLayoutId id="2147483664" r:id="rId12"/>
  </p:sldLayoutIdLst>
  <p:hf hdr="0" ftr="0" dt="0"/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Bahnschrift Condensed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Bahnschrift Condensed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Bahnschrift Condensed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Bahnschrift Condensed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Bahnschrift Condensed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Bahnschrift Condensed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82057"/>
            <a:ext cx="10515600" cy="551824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Noto Sans Medium"/>
                <a:ea typeface="Noto Sans Medium"/>
                <a:cs typeface="Noto Sans Medium"/>
              </a:rPr>
              <a:t>Poster-Slam (ab 14:15 Uhr)</a:t>
            </a:r>
            <a:endParaRPr lang="de-DE">
              <a:latin typeface="Noto Sans Medium"/>
              <a:ea typeface="Noto Sans Medium"/>
              <a:cs typeface="Noto Sans Medium"/>
            </a:endParaRPr>
          </a:p>
        </p:txBody>
      </p:sp>
      <p:sp>
        <p:nvSpPr>
          <p:cNvPr id="27" name="Textfeld 26"/>
          <p:cNvSpPr txBox="1"/>
          <p:nvPr/>
        </p:nvSpPr>
        <p:spPr bwMode="auto">
          <a:xfrm>
            <a:off x="838200" y="1518711"/>
            <a:ext cx="10839275" cy="31700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de-DE" sz="2800" dirty="0">
              <a:latin typeface="Noto Sans"/>
              <a:ea typeface="Noto Sans"/>
              <a:cs typeface="Noto Sans"/>
            </a:endParaRPr>
          </a:p>
          <a:p>
            <a:endParaRPr lang="de-DE" sz="2800" dirty="0">
              <a:latin typeface="Noto Sans"/>
              <a:ea typeface="Noto Sans"/>
              <a:cs typeface="Noto Sans"/>
            </a:endParaRPr>
          </a:p>
          <a:p>
            <a:endParaRPr lang="de-DE" sz="2800" dirty="0">
              <a:latin typeface="Noto Sans"/>
              <a:ea typeface="Noto Sans"/>
              <a:cs typeface="Noto Sans"/>
            </a:endParaRPr>
          </a:p>
          <a:p>
            <a:endParaRPr lang="de-DE" sz="2800" dirty="0">
              <a:latin typeface="Noto Sans"/>
              <a:ea typeface="Noto Sans"/>
              <a:cs typeface="Noto Sans"/>
            </a:endParaRPr>
          </a:p>
          <a:p>
            <a:pPr algn="ctr"/>
            <a:r>
              <a:rPr lang="de-DE" sz="4600" b="1" dirty="0">
                <a:latin typeface="Noto Sans"/>
                <a:ea typeface="Noto Sans"/>
                <a:cs typeface="Noto Sans"/>
              </a:rPr>
              <a:t>Poster-Kurzvorstellungen</a:t>
            </a:r>
          </a:p>
          <a:p>
            <a:pPr algn="ctr"/>
            <a:r>
              <a:rPr lang="de-DE" sz="2800" dirty="0">
                <a:latin typeface="Noto Sans"/>
                <a:ea typeface="Noto Sans"/>
                <a:cs typeface="Noto Sans"/>
              </a:rPr>
              <a:t>je 2 Minuten</a:t>
            </a:r>
            <a:endParaRPr lang="en-US" sz="2800">
              <a:latin typeface="Noto Sans"/>
              <a:ea typeface="Noto Sans"/>
              <a:cs typeface="Noto Sans"/>
            </a:endParaRPr>
          </a:p>
          <a:p>
            <a:endParaRPr lang="de-DE" sz="1400" dirty="0">
              <a:ea typeface="Noto Sans"/>
              <a:cs typeface="Noto Sans"/>
            </a:endParaRPr>
          </a:p>
        </p:txBody>
      </p:sp>
    </p:spTree>
    <p:extLst>
      <p:ext uri="{BB962C8B-B14F-4D97-AF65-F5344CB8AC3E}">
        <p14:creationId xmlns:p14="http://schemas.microsoft.com/office/powerpoint/2010/main" val="397414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3596" y="5929610"/>
            <a:ext cx="1911448" cy="74933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989" y="-4590"/>
            <a:ext cx="7232022" cy="68671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5420" y="4915064"/>
            <a:ext cx="1551940" cy="8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2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1">
      <a:majorFont>
        <a:latin typeface="Noto Sans Black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nder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">
      <a:majorFont>
        <a:latin typeface="Noto Sans ExtraBold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nderfoli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enutzerdefiniert 2">
      <a:majorFont>
        <a:latin typeface="Noto Sans ExtraBold"/>
        <a:ea typeface=""/>
        <a:cs typeface=""/>
      </a:majorFont>
      <a:minorFont>
        <a:latin typeface="No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050E3CE643ABE45A05360E0BD7BDB09" ma:contentTypeVersion="3" ma:contentTypeDescription="Ein neues Dokument erstellen." ma:contentTypeScope="" ma:versionID="375ab47f1b765fc46629da0786ceaebc">
  <xsd:schema xmlns:xsd="http://www.w3.org/2001/XMLSchema" xmlns:xs="http://www.w3.org/2001/XMLSchema" xmlns:p="http://schemas.microsoft.com/office/2006/metadata/properties" xmlns:ns2="014d58ae-8115-4fcb-bdd1-8ef4a8b87442" targetNamespace="http://schemas.microsoft.com/office/2006/metadata/properties" ma:root="true" ma:fieldsID="7667d1b2d5bd75dc37bb506cd22b0cbf" ns2:_="">
    <xsd:import namespace="014d58ae-8115-4fcb-bdd1-8ef4a8b8744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4d58ae-8115-4fcb-bdd1-8ef4a8b8744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4d58ae-8115-4fcb-bdd1-8ef4a8b87442">QJ7MDMPMN3KN-1468023305-3040</_dlc_DocId>
    <_dlc_DocIdUrl xmlns="014d58ae-8115-4fcb-bdd1-8ef4a8b87442">
      <Url>https://sharepoint.tu-dresden.de/sites/saxfdm/_layouts/15/DocIdRedir.aspx?ID=QJ7MDMPMN3KN-1468023305-3040</Url>
      <Description>QJ7MDMPMN3KN-1468023305-3040</Description>
    </_dlc_DocIdUrl>
  </documentManagement>
</p:properties>
</file>

<file path=customXml/itemProps1.xml><?xml version="1.0" encoding="utf-8"?>
<ds:datastoreItem xmlns:ds="http://schemas.openxmlformats.org/officeDocument/2006/customXml" ds:itemID="{C78C2398-61A1-496C-9864-DDFF2D31BB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73E121-33C2-44D3-AC38-8CD42157B2F4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5D9F3281-059C-4512-A71D-04BCF0B08A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4d58ae-8115-4fcb-bdd1-8ef4a8b874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895558B-DD9C-40FB-B667-8587D3239DCC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014d58ae-8115-4fcb-bdd1-8ef4a8b8744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Widescreen</PresentationFormat>
  <Paragraphs>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</vt:i4>
      </vt:variant>
    </vt:vector>
  </HeadingPairs>
  <TitlesOfParts>
    <vt:vector size="14" baseType="lpstr">
      <vt:lpstr>Arial</vt:lpstr>
      <vt:lpstr>Arial Narrow</vt:lpstr>
      <vt:lpstr>Bahnschrift Condensed</vt:lpstr>
      <vt:lpstr>Noto Sans Medium</vt:lpstr>
      <vt:lpstr>Agency FB</vt:lpstr>
      <vt:lpstr>Noto Sans ExtraBold</vt:lpstr>
      <vt:lpstr>Noto Sans</vt:lpstr>
      <vt:lpstr>Calibri</vt:lpstr>
      <vt:lpstr>Standard Folien</vt:lpstr>
      <vt:lpstr>Sonderfolien</vt:lpstr>
      <vt:lpstr>Sonderfolien</vt:lpstr>
      <vt:lpstr>Office Theme</vt:lpstr>
      <vt:lpstr>Poster-Slam (ab 14:15 Uhr)</vt:lpstr>
      <vt:lpstr>PowerPoint Presentation</vt:lpstr>
    </vt:vector>
  </TitlesOfParts>
  <Company>HP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Carolin Hundt</dc:creator>
  <cp:lastModifiedBy>Microsoft account</cp:lastModifiedBy>
  <cp:revision>89</cp:revision>
  <dcterms:created xsi:type="dcterms:W3CDTF">2023-01-04T09:45:27Z</dcterms:created>
  <dcterms:modified xsi:type="dcterms:W3CDTF">2023-10-01T08:50:00Z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0x010100F050E3CE643ABE45A05360E0BD7BDB09</vt:lpwstr>
  </property>
  <property fmtid="{D5CDD505-2E9C-101B-9397-08002B2CF9AE}" pid="3" name="_dlc_DocIdItemGuid">
    <vt:lpwstr>d632ceec-9462-44cc-947e-6d3fc7e9fc88</vt:lpwstr>
  </property>
</Properties>
</file>