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4"/>
    <p:sldMasterId id="2147483688" r:id="rId5"/>
  </p:sldMasterIdLst>
  <p:notesMasterIdLst>
    <p:notesMasterId r:id="rId9"/>
  </p:notesMasterIdLst>
  <p:handoutMasterIdLst>
    <p:handoutMasterId r:id="rId10"/>
  </p:handoutMasterIdLst>
  <p:sldIdLst>
    <p:sldId id="864" r:id="rId6"/>
    <p:sldId id="867" r:id="rId7"/>
    <p:sldId id="868" r:id="rId8"/>
  </p:sldIdLst>
  <p:sldSz cx="9144000" cy="6858000" type="screen4x3"/>
  <p:notesSz cx="6797675" cy="987266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9933FF"/>
    <a:srgbClr val="FFFFCC"/>
    <a:srgbClr val="37794B"/>
    <a:srgbClr val="CCFFCC"/>
    <a:srgbClr val="FF99FF"/>
    <a:srgbClr val="FFFF99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A861BA-DCC9-421D-9574-29112232375F}" v="2" dt="2023-05-02T11:09:27.1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260" autoAdjust="0"/>
    <p:restoredTop sz="95338" autoAdjust="0"/>
  </p:normalViewPr>
  <p:slideViewPr>
    <p:cSldViewPr>
      <p:cViewPr varScale="1">
        <p:scale>
          <a:sx n="95" d="100"/>
          <a:sy n="95" d="100"/>
        </p:scale>
        <p:origin x="13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265" y="45"/>
      </p:cViewPr>
      <p:guideLst>
        <p:guide orient="horz" pos="311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lins, Steve (DLSLtd,RAL,SCI)" userId="ae38a6cd-abf7-4975-bb18-5111d5470f51" providerId="ADAL" clId="{46ECE0B9-A7C0-4D5F-BACE-A80030A77402}"/>
    <pc:docChg chg="undo custSel addSld modSld sldOrd">
      <pc:chgData name="Collins, Steve (DLSLtd,RAL,SCI)" userId="ae38a6cd-abf7-4975-bb18-5111d5470f51" providerId="ADAL" clId="{46ECE0B9-A7C0-4D5F-BACE-A80030A77402}" dt="2023-04-26T10:00:12.630" v="833" actId="20577"/>
      <pc:docMkLst>
        <pc:docMk/>
      </pc:docMkLst>
      <pc:sldChg chg="ord">
        <pc:chgData name="Collins, Steve (DLSLtd,RAL,SCI)" userId="ae38a6cd-abf7-4975-bb18-5111d5470f51" providerId="ADAL" clId="{46ECE0B9-A7C0-4D5F-BACE-A80030A77402}" dt="2023-04-26T09:33:44.184" v="4"/>
        <pc:sldMkLst>
          <pc:docMk/>
          <pc:sldMk cId="508676180" sldId="861"/>
        </pc:sldMkLst>
      </pc:sldChg>
      <pc:sldChg chg="addSp delSp modSp add mod">
        <pc:chgData name="Collins, Steve (DLSLtd,RAL,SCI)" userId="ae38a6cd-abf7-4975-bb18-5111d5470f51" providerId="ADAL" clId="{46ECE0B9-A7C0-4D5F-BACE-A80030A77402}" dt="2023-04-26T09:55:11.019" v="503" actId="1076"/>
        <pc:sldMkLst>
          <pc:docMk/>
          <pc:sldMk cId="2897633039" sldId="864"/>
        </pc:sldMkLst>
        <pc:spChg chg="add mod">
          <ac:chgData name="Collins, Steve (DLSLtd,RAL,SCI)" userId="ae38a6cd-abf7-4975-bb18-5111d5470f51" providerId="ADAL" clId="{46ECE0B9-A7C0-4D5F-BACE-A80030A77402}" dt="2023-04-26T09:52:16.404" v="351" actId="1076"/>
          <ac:spMkLst>
            <pc:docMk/>
            <pc:sldMk cId="2897633039" sldId="864"/>
            <ac:spMk id="2" creationId="{A2BE3FCA-AFFB-C4DD-A0AD-DB960997E7D4}"/>
          </ac:spMkLst>
        </pc:spChg>
        <pc:spChg chg="add mod">
          <ac:chgData name="Collins, Steve (DLSLtd,RAL,SCI)" userId="ae38a6cd-abf7-4975-bb18-5111d5470f51" providerId="ADAL" clId="{46ECE0B9-A7C0-4D5F-BACE-A80030A77402}" dt="2023-04-26T09:54:59.987" v="502" actId="1076"/>
          <ac:spMkLst>
            <pc:docMk/>
            <pc:sldMk cId="2897633039" sldId="864"/>
            <ac:spMk id="3" creationId="{18041A96-4D77-D877-8F3C-A47C5C8BCE3B}"/>
          </ac:spMkLst>
        </pc:spChg>
        <pc:spChg chg="add mod">
          <ac:chgData name="Collins, Steve (DLSLtd,RAL,SCI)" userId="ae38a6cd-abf7-4975-bb18-5111d5470f51" providerId="ADAL" clId="{46ECE0B9-A7C0-4D5F-BACE-A80030A77402}" dt="2023-04-26T09:55:11.019" v="503" actId="1076"/>
          <ac:spMkLst>
            <pc:docMk/>
            <pc:sldMk cId="2897633039" sldId="864"/>
            <ac:spMk id="4" creationId="{3441E5CA-9BF3-D5AE-6E75-0DC497BEFE77}"/>
          </ac:spMkLst>
        </pc:spChg>
        <pc:spChg chg="add del mod">
          <ac:chgData name="Collins, Steve (DLSLtd,RAL,SCI)" userId="ae38a6cd-abf7-4975-bb18-5111d5470f51" providerId="ADAL" clId="{46ECE0B9-A7C0-4D5F-BACE-A80030A77402}" dt="2023-04-26T09:52:37.636" v="356" actId="22"/>
          <ac:spMkLst>
            <pc:docMk/>
            <pc:sldMk cId="2897633039" sldId="864"/>
            <ac:spMk id="6" creationId="{35DA01D0-C29B-CA39-5C03-35F70009F440}"/>
          </ac:spMkLst>
        </pc:spChg>
        <pc:spChg chg="add mod">
          <ac:chgData name="Collins, Steve (DLSLtd,RAL,SCI)" userId="ae38a6cd-abf7-4975-bb18-5111d5470f51" providerId="ADAL" clId="{46ECE0B9-A7C0-4D5F-BACE-A80030A77402}" dt="2023-04-26T09:54:41.594" v="500" actId="20577"/>
          <ac:spMkLst>
            <pc:docMk/>
            <pc:sldMk cId="2897633039" sldId="864"/>
            <ac:spMk id="7" creationId="{81B38920-EDF7-D235-8DBA-1489A5F31C05}"/>
          </ac:spMkLst>
        </pc:spChg>
      </pc:sldChg>
      <pc:sldChg chg="add">
        <pc:chgData name="Collins, Steve (DLSLtd,RAL,SCI)" userId="ae38a6cd-abf7-4975-bb18-5111d5470f51" providerId="ADAL" clId="{46ECE0B9-A7C0-4D5F-BACE-A80030A77402}" dt="2023-04-26T09:33:41.778" v="1"/>
        <pc:sldMkLst>
          <pc:docMk/>
          <pc:sldMk cId="361223723" sldId="865"/>
        </pc:sldMkLst>
      </pc:sldChg>
      <pc:sldChg chg="add">
        <pc:chgData name="Collins, Steve (DLSLtd,RAL,SCI)" userId="ae38a6cd-abf7-4975-bb18-5111d5470f51" providerId="ADAL" clId="{46ECE0B9-A7C0-4D5F-BACE-A80030A77402}" dt="2023-04-26T09:33:42.044" v="2"/>
        <pc:sldMkLst>
          <pc:docMk/>
          <pc:sldMk cId="2749917259" sldId="866"/>
        </pc:sldMkLst>
      </pc:sldChg>
      <pc:sldChg chg="delSp modSp add mod">
        <pc:chgData name="Collins, Steve (DLSLtd,RAL,SCI)" userId="ae38a6cd-abf7-4975-bb18-5111d5470f51" providerId="ADAL" clId="{46ECE0B9-A7C0-4D5F-BACE-A80030A77402}" dt="2023-04-26T10:00:12.630" v="833" actId="20577"/>
        <pc:sldMkLst>
          <pc:docMk/>
          <pc:sldMk cId="1241019244" sldId="867"/>
        </pc:sldMkLst>
        <pc:spChg chg="mod">
          <ac:chgData name="Collins, Steve (DLSLtd,RAL,SCI)" userId="ae38a6cd-abf7-4975-bb18-5111d5470f51" providerId="ADAL" clId="{46ECE0B9-A7C0-4D5F-BACE-A80030A77402}" dt="2023-04-26T09:56:36.129" v="562" actId="20577"/>
          <ac:spMkLst>
            <pc:docMk/>
            <pc:sldMk cId="1241019244" sldId="867"/>
            <ac:spMk id="2" creationId="{A2BE3FCA-AFFB-C4DD-A0AD-DB960997E7D4}"/>
          </ac:spMkLst>
        </pc:spChg>
        <pc:spChg chg="mod">
          <ac:chgData name="Collins, Steve (DLSLtd,RAL,SCI)" userId="ae38a6cd-abf7-4975-bb18-5111d5470f51" providerId="ADAL" clId="{46ECE0B9-A7C0-4D5F-BACE-A80030A77402}" dt="2023-04-26T10:00:12.630" v="833" actId="20577"/>
          <ac:spMkLst>
            <pc:docMk/>
            <pc:sldMk cId="1241019244" sldId="867"/>
            <ac:spMk id="3" creationId="{18041A96-4D77-D877-8F3C-A47C5C8BCE3B}"/>
          </ac:spMkLst>
        </pc:spChg>
        <pc:spChg chg="del">
          <ac:chgData name="Collins, Steve (DLSLtd,RAL,SCI)" userId="ae38a6cd-abf7-4975-bb18-5111d5470f51" providerId="ADAL" clId="{46ECE0B9-A7C0-4D5F-BACE-A80030A77402}" dt="2023-04-26T09:56:31.690" v="559" actId="478"/>
          <ac:spMkLst>
            <pc:docMk/>
            <pc:sldMk cId="1241019244" sldId="867"/>
            <ac:spMk id="4" creationId="{3441E5CA-9BF3-D5AE-6E75-0DC497BEFE77}"/>
          </ac:spMkLst>
        </pc:spChg>
        <pc:spChg chg="del">
          <ac:chgData name="Collins, Steve (DLSLtd,RAL,SCI)" userId="ae38a6cd-abf7-4975-bb18-5111d5470f51" providerId="ADAL" clId="{46ECE0B9-A7C0-4D5F-BACE-A80030A77402}" dt="2023-04-26T09:56:29.433" v="558" actId="478"/>
          <ac:spMkLst>
            <pc:docMk/>
            <pc:sldMk cId="1241019244" sldId="867"/>
            <ac:spMk id="7" creationId="{81B38920-EDF7-D235-8DBA-1489A5F31C05}"/>
          </ac:spMkLst>
        </pc:spChg>
      </pc:sldChg>
    </pc:docChg>
  </pc:docChgLst>
  <pc:docChgLst>
    <pc:chgData name="Collins, Steve (DLSLtd,RAL,SCI)" userId="ae38a6cd-abf7-4975-bb18-5111d5470f51" providerId="ADAL" clId="{9CA861BA-DCC9-421D-9574-29112232375F}"/>
    <pc:docChg chg="custSel addSld delSld modSld modNotesMaster modHandout">
      <pc:chgData name="Collins, Steve (DLSLtd,RAL,SCI)" userId="ae38a6cd-abf7-4975-bb18-5111d5470f51" providerId="ADAL" clId="{9CA861BA-DCC9-421D-9574-29112232375F}" dt="2023-05-03T09:45:07.835" v="446" actId="1076"/>
      <pc:docMkLst>
        <pc:docMk/>
      </pc:docMkLst>
      <pc:sldChg chg="del">
        <pc:chgData name="Collins, Steve (DLSLtd,RAL,SCI)" userId="ae38a6cd-abf7-4975-bb18-5111d5470f51" providerId="ADAL" clId="{9CA861BA-DCC9-421D-9574-29112232375F}" dt="2023-05-02T11:19:34.511" v="443" actId="47"/>
        <pc:sldMkLst>
          <pc:docMk/>
          <pc:sldMk cId="596347978" sldId="854"/>
        </pc:sldMkLst>
      </pc:sldChg>
      <pc:sldChg chg="del">
        <pc:chgData name="Collins, Steve (DLSLtd,RAL,SCI)" userId="ae38a6cd-abf7-4975-bb18-5111d5470f51" providerId="ADAL" clId="{9CA861BA-DCC9-421D-9574-29112232375F}" dt="2023-05-02T11:19:34.511" v="443" actId="47"/>
        <pc:sldMkLst>
          <pc:docMk/>
          <pc:sldMk cId="508676180" sldId="861"/>
        </pc:sldMkLst>
      </pc:sldChg>
      <pc:sldChg chg="del">
        <pc:chgData name="Collins, Steve (DLSLtd,RAL,SCI)" userId="ae38a6cd-abf7-4975-bb18-5111d5470f51" providerId="ADAL" clId="{9CA861BA-DCC9-421D-9574-29112232375F}" dt="2023-05-02T11:19:34.511" v="443" actId="47"/>
        <pc:sldMkLst>
          <pc:docMk/>
          <pc:sldMk cId="1898170090" sldId="862"/>
        </pc:sldMkLst>
      </pc:sldChg>
      <pc:sldChg chg="del">
        <pc:chgData name="Collins, Steve (DLSLtd,RAL,SCI)" userId="ae38a6cd-abf7-4975-bb18-5111d5470f51" providerId="ADAL" clId="{9CA861BA-DCC9-421D-9574-29112232375F}" dt="2023-05-02T11:19:34.511" v="443" actId="47"/>
        <pc:sldMkLst>
          <pc:docMk/>
          <pc:sldMk cId="1550425441" sldId="863"/>
        </pc:sldMkLst>
      </pc:sldChg>
      <pc:sldChg chg="modSp mod">
        <pc:chgData name="Collins, Steve (DLSLtd,RAL,SCI)" userId="ae38a6cd-abf7-4975-bb18-5111d5470f51" providerId="ADAL" clId="{9CA861BA-DCC9-421D-9574-29112232375F}" dt="2023-05-03T09:45:07.835" v="446" actId="1076"/>
        <pc:sldMkLst>
          <pc:docMk/>
          <pc:sldMk cId="2897633039" sldId="864"/>
        </pc:sldMkLst>
        <pc:spChg chg="mod">
          <ac:chgData name="Collins, Steve (DLSLtd,RAL,SCI)" userId="ae38a6cd-abf7-4975-bb18-5111d5470f51" providerId="ADAL" clId="{9CA861BA-DCC9-421D-9574-29112232375F}" dt="2023-05-03T09:45:07.835" v="446" actId="1076"/>
          <ac:spMkLst>
            <pc:docMk/>
            <pc:sldMk cId="2897633039" sldId="864"/>
            <ac:spMk id="4" creationId="{3441E5CA-9BF3-D5AE-6E75-0DC497BEFE77}"/>
          </ac:spMkLst>
        </pc:spChg>
        <pc:spChg chg="mod">
          <ac:chgData name="Collins, Steve (DLSLtd,RAL,SCI)" userId="ae38a6cd-abf7-4975-bb18-5111d5470f51" providerId="ADAL" clId="{9CA861BA-DCC9-421D-9574-29112232375F}" dt="2023-05-02T11:07:21.760" v="15" actId="20577"/>
          <ac:spMkLst>
            <pc:docMk/>
            <pc:sldMk cId="2897633039" sldId="864"/>
            <ac:spMk id="7" creationId="{81B38920-EDF7-D235-8DBA-1489A5F31C05}"/>
          </ac:spMkLst>
        </pc:spChg>
      </pc:sldChg>
      <pc:sldChg chg="del">
        <pc:chgData name="Collins, Steve (DLSLtd,RAL,SCI)" userId="ae38a6cd-abf7-4975-bb18-5111d5470f51" providerId="ADAL" clId="{9CA861BA-DCC9-421D-9574-29112232375F}" dt="2023-05-02T11:19:34.511" v="443" actId="47"/>
        <pc:sldMkLst>
          <pc:docMk/>
          <pc:sldMk cId="361223723" sldId="865"/>
        </pc:sldMkLst>
      </pc:sldChg>
      <pc:sldChg chg="del">
        <pc:chgData name="Collins, Steve (DLSLtd,RAL,SCI)" userId="ae38a6cd-abf7-4975-bb18-5111d5470f51" providerId="ADAL" clId="{9CA861BA-DCC9-421D-9574-29112232375F}" dt="2023-05-02T11:19:34.511" v="443" actId="47"/>
        <pc:sldMkLst>
          <pc:docMk/>
          <pc:sldMk cId="2749917259" sldId="866"/>
        </pc:sldMkLst>
      </pc:sldChg>
      <pc:sldChg chg="modSp mod">
        <pc:chgData name="Collins, Steve (DLSLtd,RAL,SCI)" userId="ae38a6cd-abf7-4975-bb18-5111d5470f51" providerId="ADAL" clId="{9CA861BA-DCC9-421D-9574-29112232375F}" dt="2023-05-03T08:03:45.581" v="445" actId="6549"/>
        <pc:sldMkLst>
          <pc:docMk/>
          <pc:sldMk cId="1241019244" sldId="867"/>
        </pc:sldMkLst>
        <pc:spChg chg="mod">
          <ac:chgData name="Collins, Steve (DLSLtd,RAL,SCI)" userId="ae38a6cd-abf7-4975-bb18-5111d5470f51" providerId="ADAL" clId="{9CA861BA-DCC9-421D-9574-29112232375F}" dt="2023-05-03T08:03:45.581" v="445" actId="6549"/>
          <ac:spMkLst>
            <pc:docMk/>
            <pc:sldMk cId="1241019244" sldId="867"/>
            <ac:spMk id="3" creationId="{18041A96-4D77-D877-8F3C-A47C5C8BCE3B}"/>
          </ac:spMkLst>
        </pc:spChg>
      </pc:sldChg>
      <pc:sldChg chg="modSp add mod">
        <pc:chgData name="Collins, Steve (DLSLtd,RAL,SCI)" userId="ae38a6cd-abf7-4975-bb18-5111d5470f51" providerId="ADAL" clId="{9CA861BA-DCC9-421D-9574-29112232375F}" dt="2023-05-02T11:18:58.805" v="442" actId="1076"/>
        <pc:sldMkLst>
          <pc:docMk/>
          <pc:sldMk cId="4005321314" sldId="868"/>
        </pc:sldMkLst>
        <pc:spChg chg="mod">
          <ac:chgData name="Collins, Steve (DLSLtd,RAL,SCI)" userId="ae38a6cd-abf7-4975-bb18-5111d5470f51" providerId="ADAL" clId="{9CA861BA-DCC9-421D-9574-29112232375F}" dt="2023-05-02T11:18:58.805" v="442" actId="1076"/>
          <ac:spMkLst>
            <pc:docMk/>
            <pc:sldMk cId="4005321314" sldId="868"/>
            <ac:spMk id="2" creationId="{A2BE3FCA-AFFB-C4DD-A0AD-DB960997E7D4}"/>
          </ac:spMkLst>
        </pc:spChg>
        <pc:spChg chg="mod">
          <ac:chgData name="Collins, Steve (DLSLtd,RAL,SCI)" userId="ae38a6cd-abf7-4975-bb18-5111d5470f51" providerId="ADAL" clId="{9CA861BA-DCC9-421D-9574-29112232375F}" dt="2023-05-02T11:18:08.694" v="441" actId="20577"/>
          <ac:spMkLst>
            <pc:docMk/>
            <pc:sldMk cId="4005321314" sldId="868"/>
            <ac:spMk id="3" creationId="{18041A96-4D77-D877-8F3C-A47C5C8BCE3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33210" cy="469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6" tIns="45732" rIns="91466" bIns="4573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5618" y="2"/>
            <a:ext cx="2931607" cy="469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6" tIns="45732" rIns="91466" bIns="4573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81258"/>
            <a:ext cx="2933210" cy="469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6" tIns="45732" rIns="91466" bIns="4573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5618" y="9381258"/>
            <a:ext cx="2931607" cy="469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6" tIns="45732" rIns="91466" bIns="4573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333D1A5-3A7A-4A03-83A3-DB4D5311CE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1312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23593" cy="458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6" tIns="45732" rIns="91466" bIns="4573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837" y="0"/>
            <a:ext cx="2923593" cy="458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6" tIns="45732" rIns="91466" bIns="4573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76313" y="763588"/>
            <a:ext cx="4891087" cy="3667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244" y="4656438"/>
            <a:ext cx="5000883" cy="4503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6" tIns="45732" rIns="91466" bIns="457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389208"/>
            <a:ext cx="2923593" cy="458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6" tIns="45732" rIns="91466" bIns="4573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837" y="9389208"/>
            <a:ext cx="2923593" cy="458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6" tIns="45732" rIns="91466" bIns="4573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D866F94-E5D7-47BC-8D03-58F594DCCF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8787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69B7-7AFC-4269-9C87-9D877C838DF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03/05/2023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37A2-615D-4B8F-B732-22FB5ECE631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94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491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351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638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4693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9479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331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2510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1598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305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66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2443"/>
          </a:xfrm>
        </p:spPr>
        <p:txBody>
          <a:bodyPr anchor="t" anchorCtr="0">
            <a:spAutoFit/>
          </a:bodyPr>
          <a:lstStyle>
            <a:lvl1pPr algn="l">
              <a:defRPr sz="2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30997"/>
          </a:xfrm>
        </p:spPr>
        <p:txBody>
          <a:bodyPr>
            <a:spAutoFit/>
          </a:bodyPr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69B7-7AFC-4269-9C87-9D877C838DF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03/05/2023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37A2-615D-4B8F-B732-22FB5ECE631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1267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050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69B7-7AFC-4269-9C87-9D877C838DF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03/05/2023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37A2-615D-4B8F-B732-22FB5ECE631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037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69B7-7AFC-4269-9C87-9D877C838DF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03/05/2023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37A2-615D-4B8F-B732-22FB5ECE631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180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69B7-7AFC-4269-9C87-9D877C838DF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03/05/2023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37A2-615D-4B8F-B732-22FB5ECE631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484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69B7-7AFC-4269-9C87-9D877C838DF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03/05/2023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37A2-615D-4B8F-B732-22FB5ECE631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669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932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416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326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8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49244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BB369B7-7AFC-4269-9C87-9D877C838DFD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03/05/2023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C6937A2-615D-4B8F-B732-22FB5ECE6310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3497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380288" y="6237288"/>
          <a:ext cx="1557337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-PAINT" r:id="rId16" imgW="5276190" imgH="1533333" progId="">
                  <p:embed/>
                </p:oleObj>
              </mc:Choice>
              <mc:Fallback>
                <p:oleObj name="PHOTO-PAINT" r:id="rId16" imgW="5276190" imgH="1533333" progId="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6237288"/>
                        <a:ext cx="1557337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5934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baseline="30000">
          <a:solidFill>
            <a:srgbClr val="000000"/>
          </a:solidFill>
          <a:latin typeface="Arial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 baseline="30000">
          <a:solidFill>
            <a:srgbClr val="000000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 baseline="30000">
          <a:solidFill>
            <a:srgbClr val="000000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 baseline="30000">
          <a:solidFill>
            <a:srgbClr val="000000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 baseline="30000">
          <a:solidFill>
            <a:srgbClr val="000000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 baseline="30000">
          <a:solidFill>
            <a:srgbClr val="000000"/>
          </a:solidFill>
          <a:latin typeface="Arial-BoldM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 baseline="30000">
          <a:solidFill>
            <a:srgbClr val="000000"/>
          </a:solidFill>
          <a:latin typeface="Arial-BoldM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 baseline="30000">
          <a:solidFill>
            <a:srgbClr val="000000"/>
          </a:solidFill>
          <a:latin typeface="Arial-BoldM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 baseline="30000">
          <a:solidFill>
            <a:srgbClr val="000000"/>
          </a:solidFill>
          <a:latin typeface="Arial-BoldMT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BE3FCA-AFFB-C4DD-A0AD-DB960997E7D4}"/>
              </a:ext>
            </a:extLst>
          </p:cNvPr>
          <p:cNvSpPr txBox="1"/>
          <p:nvPr/>
        </p:nvSpPr>
        <p:spPr>
          <a:xfrm>
            <a:off x="17246" y="116632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ICAT metadata at Diamond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041A96-4D77-D877-8F3C-A47C5C8BCE3B}"/>
              </a:ext>
            </a:extLst>
          </p:cNvPr>
          <p:cNvSpPr txBox="1"/>
          <p:nvPr/>
        </p:nvSpPr>
        <p:spPr>
          <a:xfrm>
            <a:off x="986971" y="884467"/>
            <a:ext cx="8712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</a:rPr>
              <a:t>Use-cases: 	1. Data owner data search	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  <a:r>
              <a:rPr lang="en-GB" dirty="0">
                <a:latin typeface="Arial" panose="020B0604020202020204" pitchFamily="34" charset="0"/>
              </a:rPr>
              <a:t>	</a:t>
            </a:r>
          </a:p>
          <a:p>
            <a:r>
              <a:rPr lang="en-GB" dirty="0">
                <a:latin typeface="Arial" panose="020B0604020202020204" pitchFamily="34" charset="0"/>
              </a:rPr>
              <a:t>		2. Open data search (Findability)</a:t>
            </a:r>
            <a:r>
              <a:rPr lang="en-GB" dirty="0">
                <a:latin typeface="Symbol" panose="05050102010706020507" pitchFamily="18" charset="2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  <a:endParaRPr lang="en-GB" sz="2800" dirty="0">
              <a:latin typeface="Symbol" panose="05050102010706020507" pitchFamily="18" charset="2"/>
            </a:endParaRPr>
          </a:p>
          <a:p>
            <a:r>
              <a:rPr lang="en-GB" dirty="0">
                <a:latin typeface="Arial" panose="020B0604020202020204" pitchFamily="34" charset="0"/>
              </a:rPr>
              <a:t>		3. Data processing (Interoperability)	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X</a:t>
            </a:r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41E5CA-9BF3-D5AE-6E75-0DC497BEFE77}"/>
              </a:ext>
            </a:extLst>
          </p:cNvPr>
          <p:cNvSpPr txBox="1"/>
          <p:nvPr/>
        </p:nvSpPr>
        <p:spPr>
          <a:xfrm>
            <a:off x="481574" y="2525029"/>
            <a:ext cx="972376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</a:rPr>
              <a:t>For searching:</a:t>
            </a:r>
          </a:p>
          <a:p>
            <a:r>
              <a:rPr lang="en-GB" dirty="0">
                <a:latin typeface="Arial" panose="020B0604020202020204" pitchFamily="34" charset="0"/>
              </a:rPr>
              <a:t>		1. Admin metadata (names, dates, title, abstract..)</a:t>
            </a:r>
          </a:p>
          <a:p>
            <a:r>
              <a:rPr lang="en-GB" dirty="0">
                <a:latin typeface="Arial" panose="020B0604020202020204" pitchFamily="34" charset="0"/>
              </a:rPr>
              <a:t>		2. Experimental parameters</a:t>
            </a:r>
          </a:p>
          <a:p>
            <a:r>
              <a:rPr lang="en-GB" dirty="0">
                <a:latin typeface="Arial" panose="020B0604020202020204" pitchFamily="34" charset="0"/>
              </a:rPr>
              <a:t>			- NeXus terms</a:t>
            </a:r>
          </a:p>
          <a:p>
            <a:r>
              <a:rPr lang="en-GB" dirty="0">
                <a:latin typeface="Arial" panose="020B0604020202020204" pitchFamily="34" charset="0"/>
              </a:rPr>
              <a:t>			- Sample description</a:t>
            </a:r>
          </a:p>
          <a:p>
            <a:r>
              <a:rPr lang="en-GB" dirty="0">
                <a:latin typeface="Arial" panose="020B0604020202020204" pitchFamily="34" charset="0"/>
              </a:rPr>
              <a:t>			- Other?</a:t>
            </a:r>
          </a:p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B38920-EDF7-D235-8DBA-1489A5F31C05}"/>
              </a:ext>
            </a:extLst>
          </p:cNvPr>
          <p:cNvSpPr txBox="1"/>
          <p:nvPr/>
        </p:nvSpPr>
        <p:spPr>
          <a:xfrm>
            <a:off x="-23823" y="4797152"/>
            <a:ext cx="97237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</a:rPr>
              <a:t>Plan:</a:t>
            </a:r>
          </a:p>
          <a:p>
            <a:r>
              <a:rPr lang="en-GB" dirty="0">
                <a:latin typeface="Arial" panose="020B0604020202020204" pitchFamily="34" charset="0"/>
              </a:rPr>
              <a:t>	Small/extensible managed set of parameters</a:t>
            </a:r>
          </a:p>
          <a:p>
            <a:r>
              <a:rPr lang="en-GB" dirty="0">
                <a:latin typeface="Arial" panose="020B0604020202020204" pitchFamily="34" charset="0"/>
              </a:rPr>
              <a:t>	PIDs where possible (including NeXus via NeXus Ontology)</a:t>
            </a:r>
          </a:p>
          <a:p>
            <a:r>
              <a:rPr lang="en-GB" dirty="0">
                <a:latin typeface="Arial" panose="020B0604020202020204" pitchFamily="34" charset="0"/>
              </a:rPr>
              <a:t>	Need units	</a:t>
            </a:r>
          </a:p>
          <a:p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633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BE3FCA-AFFB-C4DD-A0AD-DB960997E7D4}"/>
              </a:ext>
            </a:extLst>
          </p:cNvPr>
          <p:cNvSpPr txBox="1"/>
          <p:nvPr/>
        </p:nvSpPr>
        <p:spPr>
          <a:xfrm>
            <a:off x="251520" y="127965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041A96-4D77-D877-8F3C-A47C5C8BCE3B}"/>
              </a:ext>
            </a:extLst>
          </p:cNvPr>
          <p:cNvSpPr txBox="1"/>
          <p:nvPr/>
        </p:nvSpPr>
        <p:spPr>
          <a:xfrm>
            <a:off x="683568" y="1268760"/>
            <a:ext cx="75253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</a:rPr>
              <a:t>Data owners (main use-case!) want to search their data in real time (during an experiment).</a:t>
            </a:r>
          </a:p>
          <a:p>
            <a:endParaRPr lang="en-GB" dirty="0">
              <a:latin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</a:rPr>
              <a:t>No community-agreed approach to </a:t>
            </a:r>
            <a:r>
              <a:rPr lang="en-GB" b="1" dirty="0">
                <a:latin typeface="Arial" panose="020B0604020202020204" pitchFamily="34" charset="0"/>
              </a:rPr>
              <a:t>sample names/descriptions</a:t>
            </a:r>
            <a:r>
              <a:rPr lang="en-GB" dirty="0">
                <a:latin typeface="Arial" panose="020B0604020202020204" pitchFamily="34" charset="0"/>
              </a:rPr>
              <a:t>.</a:t>
            </a:r>
          </a:p>
          <a:p>
            <a:endParaRPr lang="en-GB" dirty="0">
              <a:latin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</a:rPr>
              <a:t>	</a:t>
            </a:r>
            <a:r>
              <a:rPr lang="en-GB" sz="2000" dirty="0">
                <a:latin typeface="Arial" panose="020B0604020202020204" pitchFamily="34" charset="0"/>
              </a:rPr>
              <a:t>Very high priority – not addressed because it is difficult!</a:t>
            </a:r>
          </a:p>
          <a:p>
            <a:endParaRPr lang="en-GB" sz="2000" dirty="0">
              <a:latin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</a:rPr>
              <a:t>	Have multiple local definitions – not consistent or FAIR.</a:t>
            </a:r>
          </a:p>
          <a:p>
            <a:endParaRPr lang="en-GB" dirty="0">
              <a:latin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</a:rPr>
              <a:t>General approach to labelling (e.g. datasets) with ontologies (if this doesn’t already exist).</a:t>
            </a:r>
          </a:p>
        </p:txBody>
      </p:sp>
    </p:spTree>
    <p:extLst>
      <p:ext uri="{BB962C8B-B14F-4D97-AF65-F5344CB8AC3E}">
        <p14:creationId xmlns:p14="http://schemas.microsoft.com/office/powerpoint/2010/main" val="124101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BE3FCA-AFFB-C4DD-A0AD-DB960997E7D4}"/>
              </a:ext>
            </a:extLst>
          </p:cNvPr>
          <p:cNvSpPr txBox="1"/>
          <p:nvPr/>
        </p:nvSpPr>
        <p:spPr>
          <a:xfrm>
            <a:off x="107504" y="260648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Predicate Logic for parameters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041A96-4D77-D877-8F3C-A47C5C8BCE3B}"/>
              </a:ext>
            </a:extLst>
          </p:cNvPr>
          <p:cNvSpPr txBox="1"/>
          <p:nvPr/>
        </p:nvSpPr>
        <p:spPr>
          <a:xfrm>
            <a:off x="107504" y="1268760"/>
            <a:ext cx="903649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</a:rPr>
              <a:t>E.g. label a dataset with a </a:t>
            </a:r>
            <a:r>
              <a:rPr lang="en-GB" dirty="0" err="1">
                <a:latin typeface="Arial" panose="020B0604020202020204" pitchFamily="34" charset="0"/>
              </a:rPr>
              <a:t>PaNET</a:t>
            </a:r>
            <a:r>
              <a:rPr lang="en-GB" dirty="0">
                <a:latin typeface="Arial" panose="020B0604020202020204" pitchFamily="34" charset="0"/>
              </a:rPr>
              <a:t> technique:</a:t>
            </a:r>
          </a:p>
          <a:p>
            <a:endParaRPr lang="en-GB" dirty="0">
              <a:latin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</a:rPr>
              <a:t>Subject:	dataset				ICAT Dataset</a:t>
            </a:r>
          </a:p>
          <a:p>
            <a:r>
              <a:rPr lang="en-GB" sz="2000" dirty="0">
                <a:latin typeface="Arial" panose="020B0604020202020204" pitchFamily="34" charset="0"/>
              </a:rPr>
              <a:t>Predicate:	</a:t>
            </a:r>
            <a:r>
              <a:rPr lang="en-GB" sz="2000" dirty="0" err="1">
                <a:latin typeface="Arial" panose="020B0604020202020204" pitchFamily="34" charset="0"/>
              </a:rPr>
              <a:t>PaNET</a:t>
            </a:r>
            <a:r>
              <a:rPr lang="en-GB" sz="2000" dirty="0">
                <a:latin typeface="Arial" panose="020B0604020202020204" pitchFamily="34" charset="0"/>
              </a:rPr>
              <a:t>/</a:t>
            </a:r>
            <a:r>
              <a:rPr lang="en-GB" sz="2000" dirty="0" err="1">
                <a:latin typeface="Arial" panose="020B0604020202020204" pitchFamily="34" charset="0"/>
              </a:rPr>
              <a:t>hasTechnique</a:t>
            </a:r>
            <a:r>
              <a:rPr lang="en-GB" sz="2000" dirty="0">
                <a:latin typeface="Arial" panose="020B0604020202020204" pitchFamily="34" charset="0"/>
              </a:rPr>
              <a:t>		Parameter type PID?</a:t>
            </a:r>
          </a:p>
          <a:p>
            <a:r>
              <a:rPr lang="en-GB" sz="2000" dirty="0">
                <a:latin typeface="Arial" panose="020B0604020202020204" pitchFamily="34" charset="0"/>
              </a:rPr>
              <a:t>Object:		</a:t>
            </a:r>
            <a:r>
              <a:rPr lang="en-GB" sz="2000" dirty="0" err="1">
                <a:latin typeface="Arial" panose="020B0604020202020204" pitchFamily="34" charset="0"/>
              </a:rPr>
              <a:t>PaNET</a:t>
            </a:r>
            <a:r>
              <a:rPr lang="en-GB" sz="2000" dirty="0">
                <a:latin typeface="Arial" panose="020B0604020202020204" pitchFamily="34" charset="0"/>
              </a:rPr>
              <a:t>/	PaNET01146		Parameter </a:t>
            </a:r>
            <a:r>
              <a:rPr lang="en-GB" sz="2000" dirty="0" err="1">
                <a:latin typeface="Arial" panose="020B0604020202020204" pitchFamily="34" charset="0"/>
              </a:rPr>
              <a:t>valueType</a:t>
            </a:r>
            <a:r>
              <a:rPr lang="en-GB" sz="2000" dirty="0">
                <a:latin typeface="Arial" panose="020B0604020202020204" pitchFamily="34" charset="0"/>
              </a:rPr>
              <a:t> PID?</a:t>
            </a:r>
          </a:p>
          <a:p>
            <a:endParaRPr lang="en-GB" sz="2000" dirty="0">
              <a:latin typeface="Arial" panose="020B0604020202020204" pitchFamily="34" charset="0"/>
            </a:endParaRPr>
          </a:p>
          <a:p>
            <a:endParaRPr lang="en-GB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321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lank Presentation">
      <a:majorFont>
        <a:latin typeface="Arial-BoldMT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E1792F98D48644ACFD46806F394B55" ma:contentTypeVersion="13" ma:contentTypeDescription="Create a new document." ma:contentTypeScope="" ma:versionID="0061a01f06290d8deb682786c076df7e">
  <xsd:schema xmlns:xsd="http://www.w3.org/2001/XMLSchema" xmlns:xs="http://www.w3.org/2001/XMLSchema" xmlns:p="http://schemas.microsoft.com/office/2006/metadata/properties" xmlns:ns3="fea18513-271a-43fe-8384-0ce9fe29a22a" xmlns:ns4="f68a2e8b-e974-407e-a4b6-413492c18618" targetNamespace="http://schemas.microsoft.com/office/2006/metadata/properties" ma:root="true" ma:fieldsID="1b93327d1313e5b6e790c663c0c75a87" ns3:_="" ns4:_="">
    <xsd:import namespace="fea18513-271a-43fe-8384-0ce9fe29a22a"/>
    <xsd:import namespace="f68a2e8b-e974-407e-a4b6-413492c1861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a18513-271a-43fe-8384-0ce9fe29a2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8a2e8b-e974-407e-a4b6-413492c1861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C10ADC-A5B9-42A1-BD12-4A58E3D525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a18513-271a-43fe-8384-0ce9fe29a22a"/>
    <ds:schemaRef ds:uri="f68a2e8b-e974-407e-a4b6-413492c186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97A761-9D9D-485B-A9F2-7343BADFFFFC}">
  <ds:schemaRefs>
    <ds:schemaRef ds:uri="http://purl.org/dc/elements/1.1/"/>
    <ds:schemaRef ds:uri="http://schemas.microsoft.com/office/2006/metadata/properties"/>
    <ds:schemaRef ds:uri="fea18513-271a-43fe-8384-0ce9fe29a22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f68a2e8b-e974-407e-a4b6-413492c18618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C530BF8-4AA8-4813-9609-3195FEF5AA3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Diamond Slide Master spc white with small logo</Template>
  <TotalTime>21403</TotalTime>
  <Words>233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Arial-BoldMT</vt:lpstr>
      <vt:lpstr>Calibri</vt:lpstr>
      <vt:lpstr>Symbol</vt:lpstr>
      <vt:lpstr>Times</vt:lpstr>
      <vt:lpstr>Times New Roman</vt:lpstr>
      <vt:lpstr>Office Theme</vt:lpstr>
      <vt:lpstr>2_Blank Presentation</vt:lpstr>
      <vt:lpstr>PHOTO-PAINT</vt:lpstr>
      <vt:lpstr>PowerPoint Presentation</vt:lpstr>
      <vt:lpstr>PowerPoint Presentation</vt:lpstr>
      <vt:lpstr>PowerPoint Presentation</vt:lpstr>
    </vt:vector>
  </TitlesOfParts>
  <Company>Diamond Light Source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Presentation-Colour</dc:title>
  <dc:creator>document author</dc:creator>
  <cp:lastModifiedBy>Collins, Steve (DLSLtd,RAL,SCI)</cp:lastModifiedBy>
  <cp:revision>1117</cp:revision>
  <cp:lastPrinted>2023-05-02T10:35:12Z</cp:lastPrinted>
  <dcterms:created xsi:type="dcterms:W3CDTF">2001-07-02T08:20:31Z</dcterms:created>
  <dcterms:modified xsi:type="dcterms:W3CDTF">2023-05-03T09:45:12Z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0x010100A3E1792F98D48644ACFD46806F394B55</vt:lpwstr>
  </property>
</Properties>
</file>