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75" r:id="rId2"/>
    <p:sldId id="273" r:id="rId3"/>
    <p:sldId id="274" r:id="rId4"/>
  </p:sldIdLst>
  <p:sldSz cx="12192000" cy="6858000"/>
  <p:notesSz cx="12192000" cy="6858000"/>
  <p:defaultTextStyle>
    <a:defPPr>
      <a:defRPr lang="en-GB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21.09.2022</a:t>
            </a: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FAIR TA1-Workshop</a:t>
            </a:r>
            <a:endParaRPr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B039-D5B2-4A6B-AE46-A816ACF6B01A}" type="slidenum">
              <a:rPr lang="de-DE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37696" y="0"/>
            <a:ext cx="1211660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21.09.2022</a:t>
            </a: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FAIR TA1-Workshop</a:t>
            </a:r>
            <a:endParaRPr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B039-D5B2-4A6B-AE46-A816ACF6B01A}" type="slidenum">
              <a:rPr lang="de-DE"/>
              <a:t>‹Nr.›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142985" y="28638"/>
            <a:ext cx="955251" cy="65239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21.09.2022</a:t>
            </a: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FAIR TA1-Workshop</a:t>
            </a:r>
            <a:endParaRPr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37B039-D5B2-4A6B-AE46-A816ACF6B01A}" type="slidenum">
              <a:rPr lang="de-DE"/>
              <a:t>‹Nr.›</a:t>
            </a:fld>
            <a:endParaRPr lang="de-DE"/>
          </a:p>
        </p:txBody>
      </p:sp>
      <p:sp>
        <p:nvSpPr>
          <p:cNvPr id="9" name="Foliennummernplatzhalter 5"/>
          <p:cNvSpPr txBox="1"/>
          <p:nvPr userDrawn="1"/>
        </p:nvSpPr>
        <p:spPr bwMode="auto">
          <a:xfrm>
            <a:off x="10983225" y="6356350"/>
            <a:ext cx="370575" cy="36512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ctr" defTabSz="914400">
              <a:defRPr sz="1200" b="1" i="0">
                <a:solidFill>
                  <a:srgbClr val="0059A9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9B51A1E-902D-48AF-9020-955120F399B6}" type="slidenum">
              <a:rPr lang="de-DE"/>
              <a:t>‹Nr.›</a:t>
            </a:fld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0" y="0"/>
            <a:ext cx="780288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/>
  <p:txStyles>
    <p:titleStyle>
      <a:lvl1pPr algn="l" defTabSz="914400">
        <a:lnSpc>
          <a:spcPct val="90000"/>
        </a:lnSpc>
        <a:spcBef>
          <a:spcPts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B9292C-418C-4CD8-90FC-27F6B715D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D2D3D8-E0FC-4AC1-9ECC-DF9558260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386CFA-2107-4D7B-8ADB-822F3B7F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21.09.2022</a:t>
            </a: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62D7AF-E164-4978-BBC5-54F542848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FAIR TA1-Workshop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6C2871E-ABDB-4EF6-9558-3FCE65598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856" y="908720"/>
            <a:ext cx="10378287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28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3064A-3118-4059-B0C4-0F899C7E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B095B7-D7B2-4F63-84EB-42E887D30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DD1B07E-5370-4675-BDCE-4415857F0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" y="71437"/>
            <a:ext cx="10791825" cy="671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09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EB220A-D299-4A60-AFC8-154BB6C28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9A5947-2E4F-4084-956A-22C960BDC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ED56D4-0A0D-4B3A-9447-886B50D84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21.09.2022</a:t>
            </a: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6FA699-8ACA-446D-BA31-22DC2BB6D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FAIR TA1-Workshop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85171ED-4FDD-42A9-B382-2D9CDE375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551" y="842930"/>
            <a:ext cx="10658475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14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Office PowerPoint</Application>
  <DocSecurity>0</DocSecurity>
  <PresentationFormat>Breitbild</PresentationFormat>
  <Paragraphs>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Manager/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Griewatsch, Karin</dc:creator>
  <cp:keywords/>
  <dc:description/>
  <cp:lastModifiedBy>Kornetzky, Katja (ITCP)</cp:lastModifiedBy>
  <cp:revision>222</cp:revision>
  <dcterms:created xsi:type="dcterms:W3CDTF">2020-11-17T09:26:52Z</dcterms:created>
  <dcterms:modified xsi:type="dcterms:W3CDTF">2022-09-19T11:02:49Z</dcterms:modified>
  <cp:category/>
  <dc:identifier/>
  <cp:contentStatus/>
  <dc:language/>
  <cp:version/>
</cp:coreProperties>
</file>