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6.xml.rels" ContentType="application/vnd.openxmlformats-package.relationships+xml"/>
  <Override PartName="/ppt/slides/_rels/slide22.xml.rels" ContentType="application/vnd.openxmlformats-package.relationships+xml"/>
  <Override PartName="/ppt/slides/_rels/slide15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media/image21.jpeg" ContentType="image/jpeg"/>
  <Override PartName="/ppt/media/image14.jpeg" ContentType="image/jpeg"/>
  <Override PartName="/ppt/media/image47.jpeg" ContentType="image/jpeg"/>
  <Override PartName="/ppt/media/image1.wmf" ContentType="image/x-wmf"/>
  <Override PartName="/ppt/media/image6.png" ContentType="image/png"/>
  <Override PartName="/ppt/media/image31.wmf" ContentType="image/x-wmf"/>
  <Override PartName="/ppt/media/image5.png" ContentType="image/png"/>
  <Override PartName="/ppt/media/image4.png" ContentType="image/png"/>
  <Override PartName="/ppt/media/image3.png" ContentType="image/png"/>
  <Override PartName="/ppt/media/image2.png" ContentType="image/png"/>
  <Override PartName="/ppt/media/image7.png" ContentType="image/png"/>
  <Override PartName="/ppt/media/image8.png" ContentType="image/png"/>
  <Override PartName="/ppt/media/image36.png" ContentType="image/png"/>
  <Override PartName="/ppt/media/image35.png" ContentType="image/png"/>
  <Override PartName="/ppt/media/image10.png" ContentType="image/png"/>
  <Override PartName="/ppt/media/image33.png" ContentType="image/png"/>
  <Override PartName="/ppt/media/image17.wmf" ContentType="image/x-wmf"/>
  <Override PartName="/ppt/media/image11.wmf" ContentType="image/x-wmf"/>
  <Override PartName="/ppt/media/image40.wmf" ContentType="image/x-wmf"/>
  <Override PartName="/ppt/media/image24.wmf" ContentType="image/x-wmf"/>
  <Override PartName="/ppt/media/image29.wmf" ContentType="image/x-wmf"/>
  <Override PartName="/ppt/media/image34.wmf" ContentType="image/x-wmf"/>
  <Override PartName="/ppt/media/image19.wmf" ContentType="image/x-wmf"/>
  <Override PartName="/ppt/media/image49.png" ContentType="image/png"/>
  <Override PartName="/ppt/media/image39.png" ContentType="image/png"/>
  <Override PartName="/ppt/media/image13.wmf" ContentType="image/x-wmf"/>
  <Override PartName="/ppt/media/image38.wmf" ContentType="image/x-wmf"/>
  <Override PartName="/ppt/media/image43.png" ContentType="image/png"/>
  <Override PartName="/ppt/media/image50.png" ContentType="image/png"/>
  <Override PartName="/ppt/media/image51.png" ContentType="image/png"/>
  <Override PartName="/ppt/media/image37.wmf" ContentType="image/x-wmf"/>
  <Override PartName="/ppt/media/image42.png" ContentType="image/png"/>
  <Override PartName="/ppt/media/image22.wmf" ContentType="image/x-wmf"/>
  <Override PartName="/ppt/media/image52.png" ContentType="image/png"/>
  <Override PartName="/ppt/media/image15.png" ContentType="image/png"/>
  <Override PartName="/ppt/media/image12.png" ContentType="image/png"/>
  <Override PartName="/ppt/media/image16.wmf" ContentType="image/x-wmf"/>
  <Override PartName="/ppt/media/image9.jpeg" ContentType="image/jpeg"/>
  <Override PartName="/ppt/media/image18.png" ContentType="image/png"/>
  <Override PartName="/ppt/media/image45.png" ContentType="image/png"/>
  <Override PartName="/ppt/media/image20.png" ContentType="image/png"/>
  <Override PartName="/ppt/media/image23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30.png" ContentType="image/png"/>
  <Override PartName="/ppt/media/image48.jpeg" ContentType="image/jpeg"/>
  <Override PartName="/ppt/media/image46.jpeg" ContentType="image/jpeg"/>
  <Override PartName="/ppt/media/image44.jpeg" ContentType="image/jpeg"/>
  <Override PartName="/ppt/media/image41.jpeg" ContentType="image/jpeg"/>
  <Override PartName="/ppt/media/image32.png" ContentType="image/png"/>
  <Override PartName="/ppt/media/hdphoto1.wdp" ContentType="image/vnd.ms-photo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scatterChart>
        <c:scatterStyle val="lineMarker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Temperature (°C)</c:v>
                </c:pt>
              </c:strCache>
            </c:strRef>
          </c:tx>
          <c:spPr>
            <a:solidFill>
              <a:srgbClr val="c00000"/>
            </a:solidFill>
            <a:ln cap="rnd" w="19080">
              <a:solidFill>
                <a:srgbClr val="c00000"/>
              </a:solidFill>
              <a:round/>
            </a:ln>
          </c:spPr>
          <c:marker>
            <c:symbol val="circle"/>
            <c:size val="5"/>
            <c:spPr>
              <a:solidFill>
                <a:srgbClr val="c00000"/>
              </a:solidFill>
            </c:spPr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1</c:f>
              <c:numCache>
                <c:formatCode>General</c:formatCode>
                <c:ptCount val="24"/>
                <c:pt idx="0">
                  <c:v>97.5699999999999</c:v>
                </c:pt>
                <c:pt idx="1">
                  <c:v>150.7</c:v>
                </c:pt>
                <c:pt idx="2">
                  <c:v>157.32</c:v>
                </c:pt>
                <c:pt idx="3">
                  <c:v>161.06</c:v>
                </c:pt>
                <c:pt idx="4">
                  <c:v>165.57</c:v>
                </c:pt>
                <c:pt idx="5">
                  <c:v>168.25</c:v>
                </c:pt>
                <c:pt idx="6">
                  <c:v>170.71</c:v>
                </c:pt>
                <c:pt idx="7">
                  <c:v>176.49</c:v>
                </c:pt>
                <c:pt idx="8">
                  <c:v>180.58</c:v>
                </c:pt>
                <c:pt idx="9">
                  <c:v>185.2</c:v>
                </c:pt>
                <c:pt idx="10">
                  <c:v>188.73</c:v>
                </c:pt>
                <c:pt idx="11">
                  <c:v>194.1</c:v>
                </c:pt>
                <c:pt idx="12">
                  <c:v>196.73</c:v>
                </c:pt>
                <c:pt idx="13">
                  <c:v>199</c:v>
                </c:pt>
                <c:pt idx="14">
                  <c:v>201.2</c:v>
                </c:pt>
                <c:pt idx="15">
                  <c:v>203.84</c:v>
                </c:pt>
                <c:pt idx="16">
                  <c:v>201.93</c:v>
                </c:pt>
                <c:pt idx="17">
                  <c:v>203.25</c:v>
                </c:pt>
                <c:pt idx="18">
                  <c:v>211.47</c:v>
                </c:pt>
                <c:pt idx="19">
                  <c:v>215.72</c:v>
                </c:pt>
                <c:pt idx="20">
                  <c:v>219.83</c:v>
                </c:pt>
                <c:pt idx="21">
                  <c:v>226</c:v>
                </c:pt>
                <c:pt idx="22">
                  <c:v>231.2</c:v>
                </c:pt>
                <c:pt idx="23">
                  <c:v>241.84</c:v>
                </c:pt>
              </c:numCache>
            </c:numRef>
          </c:xVal>
          <c:yVal>
            <c:numRef>
              <c:f>0</c:f>
              <c:numCache>
                <c:formatCode>General</c:formatCode>
                <c:ptCount val="24"/>
                <c:pt idx="0">
                  <c:v>500</c:v>
                </c:pt>
                <c:pt idx="1">
                  <c:v>1000</c:v>
                </c:pt>
                <c:pt idx="2">
                  <c:v>1050</c:v>
                </c:pt>
                <c:pt idx="3">
                  <c:v>1100</c:v>
                </c:pt>
                <c:pt idx="4">
                  <c:v>1150</c:v>
                </c:pt>
                <c:pt idx="5">
                  <c:v>1200</c:v>
                </c:pt>
                <c:pt idx="6">
                  <c:v>1250</c:v>
                </c:pt>
                <c:pt idx="7">
                  <c:v>1300</c:v>
                </c:pt>
                <c:pt idx="8">
                  <c:v>1350</c:v>
                </c:pt>
                <c:pt idx="9">
                  <c:v>1400</c:v>
                </c:pt>
                <c:pt idx="10">
                  <c:v>1450</c:v>
                </c:pt>
                <c:pt idx="11">
                  <c:v>1500</c:v>
                </c:pt>
                <c:pt idx="12">
                  <c:v>1525</c:v>
                </c:pt>
                <c:pt idx="13">
                  <c:v>1550</c:v>
                </c:pt>
                <c:pt idx="14">
                  <c:v>1575</c:v>
                </c:pt>
                <c:pt idx="15">
                  <c:v>1600</c:v>
                </c:pt>
                <c:pt idx="16">
                  <c:v>1625</c:v>
                </c:pt>
                <c:pt idx="17">
                  <c:v>1650</c:v>
                </c:pt>
                <c:pt idx="18">
                  <c:v>1675</c:v>
                </c:pt>
                <c:pt idx="19">
                  <c:v>1700</c:v>
                </c:pt>
                <c:pt idx="20">
                  <c:v>1725</c:v>
                </c:pt>
                <c:pt idx="21">
                  <c:v>1750</c:v>
                </c:pt>
                <c:pt idx="22">
                  <c:v>1775</c:v>
                </c:pt>
                <c:pt idx="23">
                  <c:v>1800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label 2</c:f>
              <c:strCache>
                <c:ptCount val="1"/>
                <c:pt idx="0">
                  <c:v>Tuff</c:v>
                </c:pt>
              </c:strCache>
            </c:strRef>
          </c:tx>
          <c:spPr>
            <a:solidFill>
              <a:srgbClr val="808080"/>
            </a:solidFill>
            <a:ln cap="rnd" w="19080">
              <a:solidFill>
                <a:srgbClr val="808080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3</c:f>
              <c:numCache>
                <c:formatCode>General</c:formatCode>
                <c:ptCount val="24"/>
                <c:pt idx="0">
                  <c:v>0</c:v>
                </c:pt>
                <c:pt idx="1">
                  <c:v>350</c:v>
                </c:pt>
              </c:numCache>
            </c:numRef>
          </c:xVal>
          <c:yVal>
            <c:numRef>
              <c:f>2</c:f>
              <c:numCache>
                <c:formatCode>General</c:formatCode>
                <c:ptCount val="24"/>
                <c:pt idx="0">
                  <c:v>128</c:v>
                </c:pt>
                <c:pt idx="1">
                  <c:v>128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label 4</c:f>
              <c:strCache>
                <c:ptCount val="1"/>
                <c:pt idx="0">
                  <c:v>Dacite</c:v>
                </c:pt>
              </c:strCache>
            </c:strRef>
          </c:tx>
          <c:spPr>
            <a:solidFill>
              <a:srgbClr val="808080"/>
            </a:solidFill>
            <a:ln cap="rnd" w="19080">
              <a:solidFill>
                <a:srgbClr val="808080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5</c:f>
              <c:numCache>
                <c:formatCode>General</c:formatCode>
                <c:ptCount val="24"/>
                <c:pt idx="0">
                  <c:v>0</c:v>
                </c:pt>
                <c:pt idx="1">
                  <c:v>350</c:v>
                </c:pt>
              </c:numCache>
            </c:numRef>
          </c:xVal>
          <c:yVal>
            <c:numRef>
              <c:f>4</c:f>
              <c:numCache>
                <c:formatCode>General</c:formatCode>
                <c:ptCount val="24"/>
                <c:pt idx="0">
                  <c:v>206</c:v>
                </c:pt>
                <c:pt idx="1">
                  <c:v>206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label 6</c:f>
              <c:strCache>
                <c:ptCount val="1"/>
                <c:pt idx="0">
                  <c:v>Ignimbrita</c:v>
                </c:pt>
              </c:strCache>
            </c:strRef>
          </c:tx>
          <c:spPr>
            <a:solidFill>
              <a:srgbClr val="808080"/>
            </a:solidFill>
            <a:ln cap="rnd" w="19080">
              <a:solidFill>
                <a:srgbClr val="808080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7</c:f>
              <c:numCache>
                <c:formatCode>General</c:formatCode>
                <c:ptCount val="24"/>
                <c:pt idx="0">
                  <c:v>0</c:v>
                </c:pt>
                <c:pt idx="1">
                  <c:v>350</c:v>
                </c:pt>
              </c:numCache>
            </c:numRef>
          </c:xVal>
          <c:yVal>
            <c:numRef>
              <c:f>6</c:f>
              <c:numCache>
                <c:formatCode>General</c:formatCode>
                <c:ptCount val="24"/>
                <c:pt idx="0">
                  <c:v>236</c:v>
                </c:pt>
                <c:pt idx="1">
                  <c:v>236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label 8</c:f>
              <c:strCache>
                <c:ptCount val="1"/>
                <c:pt idx="0">
                  <c:v>Rhyodacite</c:v>
                </c:pt>
              </c:strCache>
            </c:strRef>
          </c:tx>
          <c:spPr>
            <a:solidFill>
              <a:srgbClr val="808080"/>
            </a:solidFill>
            <a:ln cap="rnd" w="19080">
              <a:solidFill>
                <a:srgbClr val="808080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9</c:f>
              <c:numCache>
                <c:formatCode>General</c:formatCode>
                <c:ptCount val="24"/>
                <c:pt idx="0">
                  <c:v>0</c:v>
                </c:pt>
                <c:pt idx="1">
                  <c:v>350</c:v>
                </c:pt>
              </c:numCache>
            </c:numRef>
          </c:xVal>
          <c:yVal>
            <c:numRef>
              <c:f>8</c:f>
              <c:numCache>
                <c:formatCode>General</c:formatCode>
                <c:ptCount val="24"/>
                <c:pt idx="0">
                  <c:v>789</c:v>
                </c:pt>
                <c:pt idx="1">
                  <c:v>789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label 10</c:f>
              <c:strCache>
                <c:ptCount val="1"/>
                <c:pt idx="0">
                  <c:v>Skarn</c:v>
                </c:pt>
              </c:strCache>
            </c:strRef>
          </c:tx>
          <c:spPr>
            <a:solidFill>
              <a:srgbClr val="808080"/>
            </a:solidFill>
            <a:ln cap="rnd" w="19080">
              <a:solidFill>
                <a:srgbClr val="808080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11</c:f>
              <c:numCache>
                <c:formatCode>General</c:formatCode>
                <c:ptCount val="24"/>
                <c:pt idx="0">
                  <c:v>0</c:v>
                </c:pt>
                <c:pt idx="1">
                  <c:v>350</c:v>
                </c:pt>
              </c:numCache>
            </c:numRef>
          </c:xVal>
          <c:yVal>
            <c:numRef>
              <c:f>10</c:f>
              <c:numCache>
                <c:formatCode>General</c:formatCode>
                <c:ptCount val="24"/>
                <c:pt idx="0">
                  <c:v>1200</c:v>
                </c:pt>
                <c:pt idx="1">
                  <c:v>1200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label 12</c:f>
              <c:strCache>
                <c:ptCount val="1"/>
                <c:pt idx="0">
                  <c:v>Marble</c:v>
                </c:pt>
              </c:strCache>
            </c:strRef>
          </c:tx>
          <c:spPr>
            <a:solidFill>
              <a:srgbClr val="808080"/>
            </a:solidFill>
            <a:ln cap="rnd" w="19080">
              <a:solidFill>
                <a:srgbClr val="808080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13</c:f>
              <c:numCache>
                <c:formatCode>General</c:formatCode>
                <c:ptCount val="24"/>
                <c:pt idx="0">
                  <c:v>0</c:v>
                </c:pt>
                <c:pt idx="1">
                  <c:v>350</c:v>
                </c:pt>
              </c:numCache>
            </c:numRef>
          </c:xVal>
          <c:yVal>
            <c:numRef>
              <c:f>12</c:f>
              <c:numCache>
                <c:formatCode>General</c:formatCode>
                <c:ptCount val="24"/>
                <c:pt idx="0">
                  <c:v>1290</c:v>
                </c:pt>
                <c:pt idx="1">
                  <c:v>1290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label 14</c:f>
              <c:strCache>
                <c:ptCount val="1"/>
                <c:pt idx="0">
                  <c:v>Skarn</c:v>
                </c:pt>
              </c:strCache>
            </c:strRef>
          </c:tx>
          <c:spPr>
            <a:solidFill>
              <a:srgbClr val="808080"/>
            </a:solidFill>
            <a:ln cap="rnd" w="19080">
              <a:solidFill>
                <a:srgbClr val="808080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15</c:f>
              <c:numCache>
                <c:formatCode>General</c:formatCode>
                <c:ptCount val="24"/>
                <c:pt idx="0">
                  <c:v>0</c:v>
                </c:pt>
                <c:pt idx="1">
                  <c:v>350</c:v>
                </c:pt>
              </c:numCache>
            </c:numRef>
          </c:xVal>
          <c:yVal>
            <c:numRef>
              <c:f>14</c:f>
              <c:numCache>
                <c:formatCode>General</c:formatCode>
                <c:ptCount val="24"/>
                <c:pt idx="0">
                  <c:v>1550</c:v>
                </c:pt>
                <c:pt idx="1">
                  <c:v>1550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label 16</c:f>
              <c:strCache>
                <c:ptCount val="1"/>
                <c:pt idx="0">
                  <c:v>Aplite</c:v>
                </c:pt>
              </c:strCache>
            </c:strRef>
          </c:tx>
          <c:spPr>
            <a:solidFill>
              <a:srgbClr val="808080"/>
            </a:solidFill>
            <a:ln cap="rnd" w="19080">
              <a:solidFill>
                <a:srgbClr val="808080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17</c:f>
              <c:numCache>
                <c:formatCode>General</c:formatCode>
                <c:ptCount val="24"/>
                <c:pt idx="0">
                  <c:v>0</c:v>
                </c:pt>
                <c:pt idx="1">
                  <c:v>350</c:v>
                </c:pt>
              </c:numCache>
            </c:numRef>
          </c:xVal>
          <c:yVal>
            <c:numRef>
              <c:f>16</c:f>
              <c:numCache>
                <c:formatCode>General</c:formatCode>
                <c:ptCount val="24"/>
                <c:pt idx="0">
                  <c:v>1600</c:v>
                </c:pt>
                <c:pt idx="1">
                  <c:v>1600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label 18</c:f>
              <c:strCache>
                <c:ptCount val="1"/>
                <c:pt idx="0">
                  <c:v>Marble</c:v>
                </c:pt>
              </c:strCache>
            </c:strRef>
          </c:tx>
          <c:spPr>
            <a:solidFill>
              <a:srgbClr val="808080"/>
            </a:solidFill>
            <a:ln cap="rnd" w="19080">
              <a:solidFill>
                <a:srgbClr val="808080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19</c:f>
              <c:numCache>
                <c:formatCode>General</c:formatCode>
                <c:ptCount val="24"/>
                <c:pt idx="0">
                  <c:v>0</c:v>
                </c:pt>
                <c:pt idx="1">
                  <c:v>350</c:v>
                </c:pt>
              </c:numCache>
            </c:numRef>
          </c:xVal>
          <c:yVal>
            <c:numRef>
              <c:f>18</c:f>
              <c:numCache>
                <c:formatCode>General</c:formatCode>
                <c:ptCount val="24"/>
                <c:pt idx="0">
                  <c:v>1660</c:v>
                </c:pt>
                <c:pt idx="1">
                  <c:v>1660</c:v>
                </c:pt>
              </c:numCache>
            </c:numRef>
          </c:yVal>
          <c:smooth val="0"/>
        </c:ser>
        <c:ser>
          <c:idx val="10"/>
          <c:order val="10"/>
          <c:tx>
            <c:strRef>
              <c:f>label 20</c:f>
              <c:strCache>
                <c:ptCount val="1"/>
                <c:pt idx="0">
                  <c:v>Fractures</c:v>
                </c:pt>
              </c:strCache>
            </c:strRef>
          </c:tx>
          <c:spPr>
            <a:solidFill>
              <a:srgbClr val="0070c0"/>
            </a:solidFill>
            <a:ln cap="rnd" w="19080">
              <a:solidFill>
                <a:srgbClr val="0070c0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21</c:f>
              <c:numCache>
                <c:formatCode>General</c:formatCode>
                <c:ptCount val="24"/>
                <c:pt idx="0">
                  <c:v>0</c:v>
                </c:pt>
                <c:pt idx="1">
                  <c:v>50</c:v>
                </c:pt>
              </c:numCache>
            </c:numRef>
          </c:xVal>
          <c:yVal>
            <c:numRef>
              <c:f>20</c:f>
              <c:numCache>
                <c:formatCode>General</c:formatCode>
                <c:ptCount val="24"/>
                <c:pt idx="0">
                  <c:v>851.5</c:v>
                </c:pt>
                <c:pt idx="1">
                  <c:v>851.5</c:v>
                </c:pt>
              </c:numCache>
            </c:numRef>
          </c:yVal>
          <c:smooth val="0"/>
        </c:ser>
        <c:ser>
          <c:idx val="11"/>
          <c:order val="11"/>
          <c:tx>
            <c:strRef>
              <c:f>label 22</c:f>
              <c:strCache>
                <c:ptCount val="1"/>
                <c:pt idx="0">
                  <c:v>Temperature anomaly</c:v>
                </c:pt>
              </c:strCache>
            </c:strRef>
          </c:tx>
          <c:spPr>
            <a:solidFill>
              <a:srgbClr val="c00000"/>
            </a:solidFill>
            <a:ln cap="rnd" w="19080">
              <a:solidFill>
                <a:srgbClr val="c00000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23</c:f>
              <c:numCache>
                <c:formatCode>General</c:formatCode>
                <c:ptCount val="24"/>
                <c:pt idx="0">
                  <c:v>0</c:v>
                </c:pt>
                <c:pt idx="1">
                  <c:v>50</c:v>
                </c:pt>
              </c:numCache>
            </c:numRef>
          </c:xVal>
          <c:yVal>
            <c:numRef>
              <c:f>22</c:f>
              <c:numCache>
                <c:formatCode>General</c:formatCode>
                <c:ptCount val="24"/>
                <c:pt idx="0">
                  <c:v>1250</c:v>
                </c:pt>
                <c:pt idx="1">
                  <c:v>1250</c:v>
                </c:pt>
              </c:numCache>
            </c:numRef>
          </c:yVal>
          <c:smooth val="0"/>
        </c:ser>
        <c:ser>
          <c:idx val="12"/>
          <c:order val="12"/>
          <c:spPr>
            <a:solidFill>
              <a:srgbClr val="c00000"/>
            </a:solidFill>
            <a:ln cap="rnd" w="19080">
              <a:solidFill>
                <a:srgbClr val="c00000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25</c:f>
              <c:numCache>
                <c:formatCode>General</c:formatCode>
                <c:ptCount val="24"/>
                <c:pt idx="0">
                  <c:v>0</c:v>
                </c:pt>
                <c:pt idx="1">
                  <c:v>50</c:v>
                </c:pt>
              </c:numCache>
            </c:numRef>
          </c:xVal>
          <c:yVal>
            <c:numRef>
              <c:f>24</c:f>
              <c:numCache>
                <c:formatCode>General</c:formatCode>
                <c:ptCount val="24"/>
                <c:pt idx="0">
                  <c:v>1630</c:v>
                </c:pt>
                <c:pt idx="1">
                  <c:v>1630</c:v>
                </c:pt>
              </c:numCache>
            </c:numRef>
          </c:yVal>
          <c:smooth val="0"/>
        </c:ser>
        <c:ser>
          <c:idx val="13"/>
          <c:order val="13"/>
          <c:tx>
            <c:strRef>
              <c:f>label 26</c:f>
              <c:strCache>
                <c:ptCount val="1"/>
                <c:pt idx="0">
                  <c:v>Casing diameter (cm)</c:v>
                </c:pt>
              </c:strCache>
            </c:strRef>
          </c:tx>
          <c:spPr>
            <a:solidFill>
              <a:srgbClr val="000000"/>
            </a:solidFill>
            <a:ln cap="rnd" w="19080">
              <a:solidFill>
                <a:srgbClr val="000000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27</c:f>
              <c:numCache>
                <c:formatCode>General</c:formatCode>
                <c:ptCount val="24"/>
                <c:pt idx="0">
                  <c:v>17.78</c:v>
                </c:pt>
                <c:pt idx="1">
                  <c:v>17.78</c:v>
                </c:pt>
                <c:pt idx="2">
                  <c:v>15.24</c:v>
                </c:pt>
              </c:numCache>
            </c:numRef>
          </c:xVal>
          <c:yVal>
            <c:numRef>
              <c:f>26</c:f>
              <c:numCache>
                <c:formatCode>General</c:formatCode>
                <c:ptCount val="24"/>
                <c:pt idx="0">
                  <c:v>0</c:v>
                </c:pt>
                <c:pt idx="1">
                  <c:v>800</c:v>
                </c:pt>
                <c:pt idx="2">
                  <c:v>800</c:v>
                </c:pt>
              </c:numCache>
            </c:numRef>
          </c:yVal>
          <c:smooth val="0"/>
        </c:ser>
        <c:ser>
          <c:idx val="14"/>
          <c:order val="14"/>
          <c:tx>
            <c:strRef>
              <c:f>label 28</c:f>
              <c:strCache>
                <c:ptCount val="1"/>
                <c:pt idx="0">
                  <c:v>Open hole diameter (cm)</c:v>
                </c:pt>
              </c:strCache>
            </c:strRef>
          </c:tx>
          <c:spPr>
            <a:solidFill>
              <a:srgbClr val="000000"/>
            </a:solidFill>
            <a:ln cap="rnd" w="19080">
              <a:solidFill>
                <a:srgbClr val="000000"/>
              </a:solidFill>
              <a:prstDash val="sysDot"/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29</c:f>
              <c:numCache>
                <c:formatCode>General</c:formatCode>
                <c:ptCount val="24"/>
                <c:pt idx="0">
                  <c:v>15.24</c:v>
                </c:pt>
                <c:pt idx="1">
                  <c:v>15.24</c:v>
                </c:pt>
                <c:pt idx="2">
                  <c:v>14.92</c:v>
                </c:pt>
                <c:pt idx="3">
                  <c:v>14.92</c:v>
                </c:pt>
              </c:numCache>
            </c:numRef>
          </c:xVal>
          <c:yVal>
            <c:numRef>
              <c:f>28</c:f>
              <c:numCache>
                <c:formatCode>General</c:formatCode>
                <c:ptCount val="24"/>
                <c:pt idx="0">
                  <c:v>800</c:v>
                </c:pt>
                <c:pt idx="1">
                  <c:v>1500</c:v>
                </c:pt>
                <c:pt idx="2">
                  <c:v>1500</c:v>
                </c:pt>
                <c:pt idx="3">
                  <c:v>2000</c:v>
                </c:pt>
              </c:numCache>
            </c:numRef>
          </c:yVal>
          <c:smooth val="0"/>
        </c:ser>
        <c:ser>
          <c:idx val="15"/>
          <c:order val="15"/>
          <c:tx>
            <c:strRef>
              <c:f>label 30</c:f>
              <c:strCache>
                <c:ptCount val="1"/>
                <c:pt idx="0">
                  <c:v>Fluid loss (m³/day)</c:v>
                </c:pt>
              </c:strCache>
            </c:strRef>
          </c:tx>
          <c:spPr>
            <a:solidFill>
              <a:srgbClr val="0070c0"/>
            </a:solidFill>
            <a:ln w="19080">
              <a:noFill/>
            </a:ln>
          </c:spPr>
          <c:marker>
            <c:symbol val="square"/>
            <c:size val="7"/>
            <c:spPr>
              <a:solidFill>
                <a:srgbClr val="0070c0"/>
              </a:solidFill>
            </c:spPr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31</c:f>
              <c:numCache>
                <c:formatCode>General</c:formatCode>
                <c:ptCount val="24"/>
                <c:pt idx="0">
                  <c:v>48</c:v>
                </c:pt>
                <c:pt idx="1">
                  <c:v>153.6</c:v>
                </c:pt>
                <c:pt idx="2">
                  <c:v>36</c:v>
                </c:pt>
              </c:numCache>
            </c:numRef>
          </c:xVal>
          <c:yVal>
            <c:numRef>
              <c:f>30</c:f>
              <c:numCache>
                <c:formatCode>General</c:formatCode>
                <c:ptCount val="24"/>
                <c:pt idx="0">
                  <c:v>1369</c:v>
                </c:pt>
                <c:pt idx="1">
                  <c:v>1736</c:v>
                </c:pt>
                <c:pt idx="2">
                  <c:v>1913.5</c:v>
                </c:pt>
              </c:numCache>
            </c:numRef>
          </c:yVal>
          <c:smooth val="0"/>
        </c:ser>
        <c:axId val="86705966"/>
        <c:axId val="40339335"/>
      </c:scatterChart>
      <c:valAx>
        <c:axId val="86705966"/>
        <c:scaling>
          <c:orientation val="minMax"/>
          <c:max val="300"/>
        </c:scaling>
        <c:delete val="0"/>
        <c:axPos val="b"/>
        <c:numFmt formatCode="0" sourceLinked="0"/>
        <c:majorTickMark val="none"/>
        <c:minorTickMark val="none"/>
        <c:tickLblPos val="nextTo"/>
        <c:spPr>
          <a:ln w="9360">
            <a:solidFill>
              <a:srgbClr val="000000"/>
            </a:solidFill>
            <a:round/>
          </a:ln>
        </c:spPr>
        <c:txPr>
          <a:bodyPr/>
          <a:lstStyle/>
          <a:p>
            <a:pPr>
              <a:defRPr b="0" sz="900" spc="-1" strike="noStrike">
                <a:solidFill>
                  <a:srgbClr val="000000"/>
                </a:solidFill>
                <a:latin typeface="Arial"/>
                <a:ea typeface="DejaVu Sans"/>
              </a:defRPr>
            </a:pPr>
          </a:p>
        </c:txPr>
        <c:crossAx val="40339335"/>
        <c:crosses val="autoZero"/>
        <c:crossBetween val="midCat"/>
      </c:valAx>
      <c:valAx>
        <c:axId val="40339335"/>
        <c:scaling>
          <c:orientation val="maxMin"/>
          <c:max val="2000"/>
        </c:scaling>
        <c:delete val="0"/>
        <c:axPos val="l"/>
        <c:title>
          <c:tx>
            <c:rich>
              <a:bodyPr rot="-5400000"/>
              <a:lstStyle/>
              <a:p>
                <a:pPr>
                  <a:defRPr b="0" lang="de-DE" sz="9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r>
                  <a:rPr b="0" lang="de-DE" sz="900" spc="-1" strike="noStrike">
                    <a:solidFill>
                      <a:srgbClr val="000000"/>
                    </a:solidFill>
                    <a:latin typeface="Arial"/>
                    <a:ea typeface="DejaVu Sans"/>
                  </a:rPr>
                  <a:t>Depth (m)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ln w="9360">
            <a:solidFill>
              <a:srgbClr val="000000"/>
            </a:solidFill>
            <a:round/>
          </a:ln>
        </c:spPr>
        <c:txPr>
          <a:bodyPr/>
          <a:lstStyle/>
          <a:p>
            <a:pPr>
              <a:defRPr b="0" sz="900" spc="-1" strike="noStrike">
                <a:solidFill>
                  <a:srgbClr val="000000"/>
                </a:solidFill>
                <a:latin typeface="Arial"/>
                <a:ea typeface="DejaVu Sans"/>
              </a:defRPr>
            </a:pPr>
          </a:p>
        </c:txPr>
        <c:crossAx val="86705966"/>
        <c:crosses val="autoZero"/>
        <c:crossBetween val="midCat"/>
        <c:majorUnit val="100"/>
        <c:minorUnit val="50"/>
      </c:valAx>
      <c:spPr>
        <a:noFill/>
        <a:ln w="0">
          <a:solidFill>
            <a:srgbClr val="000000"/>
          </a:solidFill>
        </a:ln>
      </c:spPr>
    </c:plotArea>
    <c:legend>
      <c:legendPos val="r"/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2"/>
        <c:delete val="1"/>
      </c:legendEntry>
      <c:layout>
        <c:manualLayout>
          <c:xMode val="edge"/>
          <c:yMode val="edge"/>
          <c:x val="0.313613298337708"/>
          <c:y val="0.0710718140084951"/>
          <c:w val="0.37363823272091"/>
          <c:h val="0.20112308175779"/>
        </c:manualLayout>
      </c:layout>
      <c:overlay val="1"/>
      <c:spPr>
        <a:solidFill>
          <a:srgbClr val="ffffff"/>
        </a:solidFill>
        <a:ln w="0">
          <a:solidFill>
            <a:srgbClr val="000000"/>
          </a:solidFill>
        </a:ln>
      </c:spPr>
      <c:txPr>
        <a:bodyPr/>
        <a:lstStyle/>
        <a:p>
          <a:pPr>
            <a:defRPr b="0" sz="900" spc="-1" strike="noStrike">
              <a:solidFill>
                <a:srgbClr val="000000"/>
              </a:solidFill>
              <a:latin typeface="Arial"/>
              <a:ea typeface="DejaVu Sans"/>
            </a:defRPr>
          </a:pPr>
        </a:p>
      </c:txPr>
    </c:legend>
    <c:plotVisOnly val="1"/>
    <c:dispBlanksAs val="gap"/>
  </c:chart>
  <c:spPr>
    <a:solidFill>
      <a:srgbClr val="ffffff"/>
    </a:solidFill>
    <a:ln w="936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scatterChart>
        <c:scatterStyle val="line"/>
        <c:varyColors val="0"/>
        <c:ser>
          <c:idx val="0"/>
          <c:order val="0"/>
          <c:spPr>
            <a:solidFill>
              <a:srgbClr val="808080"/>
            </a:solidFill>
            <a:ln cap="rnd" w="19080">
              <a:solidFill>
                <a:srgbClr val="808080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1</c:f>
              <c:numCache>
                <c:formatCode>General</c:formatCode>
                <c:ptCount val="3648"/>
              </c:numCache>
            </c:numRef>
          </c:xVal>
          <c:yVal>
            <c:numRef>
              <c:f>0</c:f>
              <c:numCache>
                <c:formatCode>General</c:formatCode>
                <c:ptCount val="3648"/>
              </c:numCache>
            </c:numRef>
          </c:yVal>
          <c:smooth val="0"/>
        </c:ser>
        <c:ser>
          <c:idx val="1"/>
          <c:order val="1"/>
          <c:spPr>
            <a:solidFill>
              <a:srgbClr val="808080"/>
            </a:solidFill>
            <a:ln cap="rnd" w="19080">
              <a:solidFill>
                <a:srgbClr val="808080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3</c:f>
              <c:numCache>
                <c:formatCode>General</c:formatCode>
                <c:ptCount val="3648"/>
              </c:numCache>
            </c:numRef>
          </c:xVal>
          <c:yVal>
            <c:numRef>
              <c:f>2</c:f>
              <c:numCache>
                <c:formatCode>General</c:formatCode>
                <c:ptCount val="3648"/>
              </c:numCache>
            </c:numRef>
          </c:yVal>
          <c:smooth val="0"/>
        </c:ser>
        <c:ser>
          <c:idx val="2"/>
          <c:order val="2"/>
          <c:tx>
            <c:strRef>
              <c:f>label 4</c:f>
              <c:strCache>
                <c:ptCount val="1"/>
                <c:pt idx="0">
                  <c:v>17.05.2018</c:v>
                </c:pt>
              </c:strCache>
            </c:strRef>
          </c:tx>
          <c:spPr>
            <a:solidFill>
              <a:srgbClr val="808080"/>
            </a:solidFill>
            <a:ln cap="rnd" w="19080">
              <a:solidFill>
                <a:srgbClr val="808080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5</c:f>
              <c:numCache>
                <c:formatCode>General</c:formatCode>
                <c:ptCount val="3648"/>
                <c:pt idx="0">
                  <c:v>8.96</c:v>
                </c:pt>
                <c:pt idx="1">
                  <c:v>8.97</c:v>
                </c:pt>
                <c:pt idx="2">
                  <c:v>8.99</c:v>
                </c:pt>
                <c:pt idx="3">
                  <c:v>9.02</c:v>
                </c:pt>
                <c:pt idx="4">
                  <c:v>9.09</c:v>
                </c:pt>
                <c:pt idx="5">
                  <c:v>9.15</c:v>
                </c:pt>
                <c:pt idx="6">
                  <c:v>9.3</c:v>
                </c:pt>
                <c:pt idx="7">
                  <c:v>9.4</c:v>
                </c:pt>
                <c:pt idx="8">
                  <c:v>9.55</c:v>
                </c:pt>
                <c:pt idx="9">
                  <c:v>13.38</c:v>
                </c:pt>
                <c:pt idx="10">
                  <c:v>19.34</c:v>
                </c:pt>
                <c:pt idx="11">
                  <c:v>24.02</c:v>
                </c:pt>
                <c:pt idx="12">
                  <c:v>27.41</c:v>
                </c:pt>
                <c:pt idx="13">
                  <c:v>29.84</c:v>
                </c:pt>
                <c:pt idx="14">
                  <c:v>31.58</c:v>
                </c:pt>
                <c:pt idx="15">
                  <c:v>32.83</c:v>
                </c:pt>
                <c:pt idx="16">
                  <c:v>33.8</c:v>
                </c:pt>
                <c:pt idx="17">
                  <c:v>34.56</c:v>
                </c:pt>
                <c:pt idx="19">
                  <c:v>35.14</c:v>
                </c:pt>
                <c:pt idx="20">
                  <c:v>35.6</c:v>
                </c:pt>
                <c:pt idx="22">
                  <c:v>35.97</c:v>
                </c:pt>
                <c:pt idx="23">
                  <c:v>36.3</c:v>
                </c:pt>
                <c:pt idx="24">
                  <c:v>36.58</c:v>
                </c:pt>
                <c:pt idx="26">
                  <c:v>36.84</c:v>
                </c:pt>
                <c:pt idx="27">
                  <c:v>37.08</c:v>
                </c:pt>
                <c:pt idx="28">
                  <c:v>37.31</c:v>
                </c:pt>
                <c:pt idx="30">
                  <c:v>37.52</c:v>
                </c:pt>
                <c:pt idx="31">
                  <c:v>37.73</c:v>
                </c:pt>
                <c:pt idx="32">
                  <c:v>37.94</c:v>
                </c:pt>
                <c:pt idx="33">
                  <c:v>38.14</c:v>
                </c:pt>
                <c:pt idx="34">
                  <c:v>38.34</c:v>
                </c:pt>
                <c:pt idx="35">
                  <c:v>38.53</c:v>
                </c:pt>
                <c:pt idx="36">
                  <c:v>38.74</c:v>
                </c:pt>
                <c:pt idx="37">
                  <c:v>38.93</c:v>
                </c:pt>
                <c:pt idx="38">
                  <c:v>39.11</c:v>
                </c:pt>
                <c:pt idx="39">
                  <c:v>39.31</c:v>
                </c:pt>
                <c:pt idx="40">
                  <c:v>39.5</c:v>
                </c:pt>
                <c:pt idx="41">
                  <c:v>39.68</c:v>
                </c:pt>
                <c:pt idx="42">
                  <c:v>39.87</c:v>
                </c:pt>
                <c:pt idx="43">
                  <c:v>40.06</c:v>
                </c:pt>
                <c:pt idx="44">
                  <c:v>40.25</c:v>
                </c:pt>
                <c:pt idx="45">
                  <c:v>40.44</c:v>
                </c:pt>
                <c:pt idx="46">
                  <c:v>40.62</c:v>
                </c:pt>
                <c:pt idx="48">
                  <c:v>40.81</c:v>
                </c:pt>
                <c:pt idx="49">
                  <c:v>41</c:v>
                </c:pt>
                <c:pt idx="50">
                  <c:v>41.2</c:v>
                </c:pt>
                <c:pt idx="51">
                  <c:v>41.39</c:v>
                </c:pt>
                <c:pt idx="52">
                  <c:v>41.6</c:v>
                </c:pt>
                <c:pt idx="53">
                  <c:v>41.81</c:v>
                </c:pt>
                <c:pt idx="54">
                  <c:v>42.04</c:v>
                </c:pt>
                <c:pt idx="55">
                  <c:v>42.28</c:v>
                </c:pt>
                <c:pt idx="56">
                  <c:v>42.52</c:v>
                </c:pt>
                <c:pt idx="57">
                  <c:v>42.77</c:v>
                </c:pt>
                <c:pt idx="58">
                  <c:v>43.03</c:v>
                </c:pt>
                <c:pt idx="59">
                  <c:v>43.28</c:v>
                </c:pt>
                <c:pt idx="60">
                  <c:v>43.53</c:v>
                </c:pt>
                <c:pt idx="61">
                  <c:v>43.76</c:v>
                </c:pt>
                <c:pt idx="62">
                  <c:v>44</c:v>
                </c:pt>
                <c:pt idx="63">
                  <c:v>44.23</c:v>
                </c:pt>
                <c:pt idx="64">
                  <c:v>44.45</c:v>
                </c:pt>
                <c:pt idx="65">
                  <c:v>44.66</c:v>
                </c:pt>
                <c:pt idx="66">
                  <c:v>44.87</c:v>
                </c:pt>
                <c:pt idx="67">
                  <c:v>45.08</c:v>
                </c:pt>
                <c:pt idx="68">
                  <c:v>45.3</c:v>
                </c:pt>
                <c:pt idx="71">
                  <c:v>45.5</c:v>
                </c:pt>
                <c:pt idx="72">
                  <c:v>45.7</c:v>
                </c:pt>
                <c:pt idx="74">
                  <c:v>45.89</c:v>
                </c:pt>
                <c:pt idx="75">
                  <c:v>46.09</c:v>
                </c:pt>
                <c:pt idx="76">
                  <c:v>46.28</c:v>
                </c:pt>
                <c:pt idx="77">
                  <c:v>46.46</c:v>
                </c:pt>
                <c:pt idx="78">
                  <c:v>46.64</c:v>
                </c:pt>
                <c:pt idx="79">
                  <c:v>46.81</c:v>
                </c:pt>
                <c:pt idx="80">
                  <c:v>46.98</c:v>
                </c:pt>
                <c:pt idx="81">
                  <c:v>47.16</c:v>
                </c:pt>
                <c:pt idx="82">
                  <c:v>47.34</c:v>
                </c:pt>
                <c:pt idx="83">
                  <c:v>47.51</c:v>
                </c:pt>
                <c:pt idx="84">
                  <c:v>47.69</c:v>
                </c:pt>
                <c:pt idx="85">
                  <c:v>47.86</c:v>
                </c:pt>
                <c:pt idx="86">
                  <c:v>48.02</c:v>
                </c:pt>
                <c:pt idx="87">
                  <c:v>48.19</c:v>
                </c:pt>
                <c:pt idx="88">
                  <c:v>48.36</c:v>
                </c:pt>
                <c:pt idx="89">
                  <c:v>48.53</c:v>
                </c:pt>
                <c:pt idx="90">
                  <c:v>48.72</c:v>
                </c:pt>
                <c:pt idx="91">
                  <c:v>48.9</c:v>
                </c:pt>
                <c:pt idx="92">
                  <c:v>49.08</c:v>
                </c:pt>
                <c:pt idx="93">
                  <c:v>49.27</c:v>
                </c:pt>
                <c:pt idx="95">
                  <c:v>49.44</c:v>
                </c:pt>
                <c:pt idx="96">
                  <c:v>49.61</c:v>
                </c:pt>
                <c:pt idx="97">
                  <c:v>49.79</c:v>
                </c:pt>
                <c:pt idx="98">
                  <c:v>49.97</c:v>
                </c:pt>
                <c:pt idx="99">
                  <c:v>50.13</c:v>
                </c:pt>
                <c:pt idx="100">
                  <c:v>50.3</c:v>
                </c:pt>
                <c:pt idx="101">
                  <c:v>50.49</c:v>
                </c:pt>
                <c:pt idx="102">
                  <c:v>50.67</c:v>
                </c:pt>
                <c:pt idx="103">
                  <c:v>50.85</c:v>
                </c:pt>
                <c:pt idx="104">
                  <c:v>51.03</c:v>
                </c:pt>
                <c:pt idx="105">
                  <c:v>51.19</c:v>
                </c:pt>
                <c:pt idx="106">
                  <c:v>51.37</c:v>
                </c:pt>
                <c:pt idx="107">
                  <c:v>51.55</c:v>
                </c:pt>
                <c:pt idx="108">
                  <c:v>51.73</c:v>
                </c:pt>
                <c:pt idx="109">
                  <c:v>51.91</c:v>
                </c:pt>
                <c:pt idx="110">
                  <c:v>52.1</c:v>
                </c:pt>
                <c:pt idx="111">
                  <c:v>52.27</c:v>
                </c:pt>
                <c:pt idx="112">
                  <c:v>52.46</c:v>
                </c:pt>
                <c:pt idx="113">
                  <c:v>52.63</c:v>
                </c:pt>
                <c:pt idx="114">
                  <c:v>52.8</c:v>
                </c:pt>
                <c:pt idx="115">
                  <c:v>52.97</c:v>
                </c:pt>
                <c:pt idx="117">
                  <c:v>53.16</c:v>
                </c:pt>
                <c:pt idx="118">
                  <c:v>53.35</c:v>
                </c:pt>
                <c:pt idx="119">
                  <c:v>53.55</c:v>
                </c:pt>
                <c:pt idx="120">
                  <c:v>53.73</c:v>
                </c:pt>
                <c:pt idx="121">
                  <c:v>53.9</c:v>
                </c:pt>
                <c:pt idx="122">
                  <c:v>54.07</c:v>
                </c:pt>
                <c:pt idx="123">
                  <c:v>54.23</c:v>
                </c:pt>
                <c:pt idx="124">
                  <c:v>54.4</c:v>
                </c:pt>
                <c:pt idx="125">
                  <c:v>54.58</c:v>
                </c:pt>
                <c:pt idx="126">
                  <c:v>54.79</c:v>
                </c:pt>
                <c:pt idx="127">
                  <c:v>54.98</c:v>
                </c:pt>
                <c:pt idx="128">
                  <c:v>55.16</c:v>
                </c:pt>
                <c:pt idx="129">
                  <c:v>55.36</c:v>
                </c:pt>
                <c:pt idx="130">
                  <c:v>55.55</c:v>
                </c:pt>
                <c:pt idx="131">
                  <c:v>55.74</c:v>
                </c:pt>
                <c:pt idx="132">
                  <c:v>55.93</c:v>
                </c:pt>
                <c:pt idx="133">
                  <c:v>56.11</c:v>
                </c:pt>
                <c:pt idx="134">
                  <c:v>56.29</c:v>
                </c:pt>
                <c:pt idx="135">
                  <c:v>56.46</c:v>
                </c:pt>
                <c:pt idx="136">
                  <c:v>56.62</c:v>
                </c:pt>
                <c:pt idx="137">
                  <c:v>56.79</c:v>
                </c:pt>
                <c:pt idx="138">
                  <c:v>56.97</c:v>
                </c:pt>
                <c:pt idx="139">
                  <c:v>57.15</c:v>
                </c:pt>
                <c:pt idx="141">
                  <c:v>57.33</c:v>
                </c:pt>
                <c:pt idx="142">
                  <c:v>57.51</c:v>
                </c:pt>
                <c:pt idx="143">
                  <c:v>57.71</c:v>
                </c:pt>
                <c:pt idx="144">
                  <c:v>57.9</c:v>
                </c:pt>
                <c:pt idx="145">
                  <c:v>58.09</c:v>
                </c:pt>
                <c:pt idx="146">
                  <c:v>58.28</c:v>
                </c:pt>
                <c:pt idx="147">
                  <c:v>58.47</c:v>
                </c:pt>
                <c:pt idx="148">
                  <c:v>58.65</c:v>
                </c:pt>
                <c:pt idx="149">
                  <c:v>58.83</c:v>
                </c:pt>
                <c:pt idx="150">
                  <c:v>59.01</c:v>
                </c:pt>
                <c:pt idx="151">
                  <c:v>59.18</c:v>
                </c:pt>
                <c:pt idx="152">
                  <c:v>59.36</c:v>
                </c:pt>
                <c:pt idx="153">
                  <c:v>59.53</c:v>
                </c:pt>
                <c:pt idx="154">
                  <c:v>59.72</c:v>
                </c:pt>
                <c:pt idx="155">
                  <c:v>59.9</c:v>
                </c:pt>
                <c:pt idx="156">
                  <c:v>60.09</c:v>
                </c:pt>
                <c:pt idx="157">
                  <c:v>60.25</c:v>
                </c:pt>
                <c:pt idx="158">
                  <c:v>60.41</c:v>
                </c:pt>
                <c:pt idx="159">
                  <c:v>60.58</c:v>
                </c:pt>
                <c:pt idx="160">
                  <c:v>60.73</c:v>
                </c:pt>
                <c:pt idx="161">
                  <c:v>60.88</c:v>
                </c:pt>
                <c:pt idx="162">
                  <c:v>61.05</c:v>
                </c:pt>
                <c:pt idx="163">
                  <c:v>61.21</c:v>
                </c:pt>
                <c:pt idx="164">
                  <c:v>61.36</c:v>
                </c:pt>
                <c:pt idx="165">
                  <c:v>61.51</c:v>
                </c:pt>
                <c:pt idx="167">
                  <c:v>61.68</c:v>
                </c:pt>
                <c:pt idx="168">
                  <c:v>61.86</c:v>
                </c:pt>
                <c:pt idx="169">
                  <c:v>62.02</c:v>
                </c:pt>
                <c:pt idx="170">
                  <c:v>62.18</c:v>
                </c:pt>
                <c:pt idx="171">
                  <c:v>62.35</c:v>
                </c:pt>
                <c:pt idx="172">
                  <c:v>62.52</c:v>
                </c:pt>
                <c:pt idx="173">
                  <c:v>62.71</c:v>
                </c:pt>
                <c:pt idx="174">
                  <c:v>62.9</c:v>
                </c:pt>
                <c:pt idx="175">
                  <c:v>63.09</c:v>
                </c:pt>
                <c:pt idx="176">
                  <c:v>63.27</c:v>
                </c:pt>
                <c:pt idx="177">
                  <c:v>63.45</c:v>
                </c:pt>
                <c:pt idx="178">
                  <c:v>63.64</c:v>
                </c:pt>
                <c:pt idx="179">
                  <c:v>63.82</c:v>
                </c:pt>
                <c:pt idx="180">
                  <c:v>64.01</c:v>
                </c:pt>
                <c:pt idx="181">
                  <c:v>64.18</c:v>
                </c:pt>
                <c:pt idx="182">
                  <c:v>64.36</c:v>
                </c:pt>
                <c:pt idx="183">
                  <c:v>64.55</c:v>
                </c:pt>
                <c:pt idx="184">
                  <c:v>64.73</c:v>
                </c:pt>
                <c:pt idx="185">
                  <c:v>64.9</c:v>
                </c:pt>
                <c:pt idx="186">
                  <c:v>65.07</c:v>
                </c:pt>
                <c:pt idx="187">
                  <c:v>65.23</c:v>
                </c:pt>
                <c:pt idx="188">
                  <c:v>65.42</c:v>
                </c:pt>
                <c:pt idx="189">
                  <c:v>65.6</c:v>
                </c:pt>
                <c:pt idx="190">
                  <c:v>65.79</c:v>
                </c:pt>
                <c:pt idx="191">
                  <c:v>65.97</c:v>
                </c:pt>
                <c:pt idx="192">
                  <c:v>66.14</c:v>
                </c:pt>
                <c:pt idx="194">
                  <c:v>66.31</c:v>
                </c:pt>
                <c:pt idx="195">
                  <c:v>66.48</c:v>
                </c:pt>
                <c:pt idx="196">
                  <c:v>66.64</c:v>
                </c:pt>
                <c:pt idx="197">
                  <c:v>66.79</c:v>
                </c:pt>
                <c:pt idx="198">
                  <c:v>66.94</c:v>
                </c:pt>
                <c:pt idx="199">
                  <c:v>67.09</c:v>
                </c:pt>
                <c:pt idx="200">
                  <c:v>67.25</c:v>
                </c:pt>
                <c:pt idx="201">
                  <c:v>67.42</c:v>
                </c:pt>
                <c:pt idx="202">
                  <c:v>67.59</c:v>
                </c:pt>
                <c:pt idx="203">
                  <c:v>67.76</c:v>
                </c:pt>
                <c:pt idx="204">
                  <c:v>67.93</c:v>
                </c:pt>
                <c:pt idx="205">
                  <c:v>68.09</c:v>
                </c:pt>
                <c:pt idx="206">
                  <c:v>68.24</c:v>
                </c:pt>
                <c:pt idx="207">
                  <c:v>68.39</c:v>
                </c:pt>
                <c:pt idx="208">
                  <c:v>68.53</c:v>
                </c:pt>
                <c:pt idx="209">
                  <c:v>68.67</c:v>
                </c:pt>
                <c:pt idx="210">
                  <c:v>68.82</c:v>
                </c:pt>
                <c:pt idx="211">
                  <c:v>68.97</c:v>
                </c:pt>
                <c:pt idx="212">
                  <c:v>69.12</c:v>
                </c:pt>
                <c:pt idx="213">
                  <c:v>69.28</c:v>
                </c:pt>
                <c:pt idx="214">
                  <c:v>69.44</c:v>
                </c:pt>
                <c:pt idx="216">
                  <c:v>69.6</c:v>
                </c:pt>
                <c:pt idx="217">
                  <c:v>69.77</c:v>
                </c:pt>
                <c:pt idx="218">
                  <c:v>69.94</c:v>
                </c:pt>
                <c:pt idx="219">
                  <c:v>70.11</c:v>
                </c:pt>
                <c:pt idx="220">
                  <c:v>70.28</c:v>
                </c:pt>
                <c:pt idx="221">
                  <c:v>70.46</c:v>
                </c:pt>
                <c:pt idx="222">
                  <c:v>70.65</c:v>
                </c:pt>
                <c:pt idx="223">
                  <c:v>70.83</c:v>
                </c:pt>
                <c:pt idx="224">
                  <c:v>71</c:v>
                </c:pt>
                <c:pt idx="225">
                  <c:v>71.17</c:v>
                </c:pt>
                <c:pt idx="226">
                  <c:v>71.35</c:v>
                </c:pt>
                <c:pt idx="227">
                  <c:v>71.52</c:v>
                </c:pt>
                <c:pt idx="228">
                  <c:v>71.69</c:v>
                </c:pt>
                <c:pt idx="229">
                  <c:v>71.87</c:v>
                </c:pt>
                <c:pt idx="230">
                  <c:v>72.04</c:v>
                </c:pt>
                <c:pt idx="231">
                  <c:v>72.21</c:v>
                </c:pt>
                <c:pt idx="232">
                  <c:v>72.38</c:v>
                </c:pt>
                <c:pt idx="233">
                  <c:v>72.55</c:v>
                </c:pt>
                <c:pt idx="235">
                  <c:v>72.72</c:v>
                </c:pt>
                <c:pt idx="236">
                  <c:v>72.9</c:v>
                </c:pt>
                <c:pt idx="237">
                  <c:v>73.08</c:v>
                </c:pt>
                <c:pt idx="238">
                  <c:v>73.25</c:v>
                </c:pt>
                <c:pt idx="239">
                  <c:v>73.43</c:v>
                </c:pt>
                <c:pt idx="240">
                  <c:v>73.6</c:v>
                </c:pt>
                <c:pt idx="241">
                  <c:v>73.78</c:v>
                </c:pt>
                <c:pt idx="242">
                  <c:v>73.96</c:v>
                </c:pt>
                <c:pt idx="243">
                  <c:v>74.14</c:v>
                </c:pt>
                <c:pt idx="244">
                  <c:v>74.32</c:v>
                </c:pt>
                <c:pt idx="245">
                  <c:v>74.49</c:v>
                </c:pt>
                <c:pt idx="246">
                  <c:v>74.67</c:v>
                </c:pt>
                <c:pt idx="247">
                  <c:v>74.86</c:v>
                </c:pt>
                <c:pt idx="248">
                  <c:v>75.04</c:v>
                </c:pt>
                <c:pt idx="249">
                  <c:v>75.22</c:v>
                </c:pt>
                <c:pt idx="250">
                  <c:v>75.4</c:v>
                </c:pt>
                <c:pt idx="251">
                  <c:v>75.59</c:v>
                </c:pt>
                <c:pt idx="253">
                  <c:v>75.77</c:v>
                </c:pt>
                <c:pt idx="254">
                  <c:v>75.93</c:v>
                </c:pt>
                <c:pt idx="255">
                  <c:v>76.08</c:v>
                </c:pt>
                <c:pt idx="256">
                  <c:v>76.22</c:v>
                </c:pt>
                <c:pt idx="257">
                  <c:v>76.38</c:v>
                </c:pt>
                <c:pt idx="258">
                  <c:v>76.54</c:v>
                </c:pt>
                <c:pt idx="259">
                  <c:v>76.69</c:v>
                </c:pt>
                <c:pt idx="260">
                  <c:v>76.84</c:v>
                </c:pt>
                <c:pt idx="261">
                  <c:v>76.99</c:v>
                </c:pt>
                <c:pt idx="262">
                  <c:v>77.15</c:v>
                </c:pt>
                <c:pt idx="263">
                  <c:v>77.3</c:v>
                </c:pt>
                <c:pt idx="264">
                  <c:v>77.46</c:v>
                </c:pt>
                <c:pt idx="265">
                  <c:v>77.61</c:v>
                </c:pt>
                <c:pt idx="266">
                  <c:v>77.77</c:v>
                </c:pt>
                <c:pt idx="267">
                  <c:v>77.92</c:v>
                </c:pt>
                <c:pt idx="268">
                  <c:v>78.08</c:v>
                </c:pt>
                <c:pt idx="269">
                  <c:v>78.23</c:v>
                </c:pt>
                <c:pt idx="271">
                  <c:v>78.37</c:v>
                </c:pt>
                <c:pt idx="272">
                  <c:v>78.52</c:v>
                </c:pt>
                <c:pt idx="273">
                  <c:v>78.67</c:v>
                </c:pt>
                <c:pt idx="274">
                  <c:v>78.82</c:v>
                </c:pt>
                <c:pt idx="275">
                  <c:v>78.98</c:v>
                </c:pt>
                <c:pt idx="276">
                  <c:v>79.13</c:v>
                </c:pt>
                <c:pt idx="277">
                  <c:v>79.28</c:v>
                </c:pt>
                <c:pt idx="278">
                  <c:v>79.42</c:v>
                </c:pt>
                <c:pt idx="279">
                  <c:v>79.56</c:v>
                </c:pt>
                <c:pt idx="280">
                  <c:v>79.71</c:v>
                </c:pt>
                <c:pt idx="281">
                  <c:v>79.86</c:v>
                </c:pt>
                <c:pt idx="282">
                  <c:v>80.02</c:v>
                </c:pt>
                <c:pt idx="283">
                  <c:v>80.17</c:v>
                </c:pt>
                <c:pt idx="284">
                  <c:v>80.31</c:v>
                </c:pt>
                <c:pt idx="285">
                  <c:v>80.46</c:v>
                </c:pt>
                <c:pt idx="286">
                  <c:v>80.61</c:v>
                </c:pt>
                <c:pt idx="288">
                  <c:v>80.76</c:v>
                </c:pt>
                <c:pt idx="289">
                  <c:v>80.9</c:v>
                </c:pt>
                <c:pt idx="290">
                  <c:v>81.05</c:v>
                </c:pt>
                <c:pt idx="291">
                  <c:v>81.2</c:v>
                </c:pt>
                <c:pt idx="292">
                  <c:v>81.35</c:v>
                </c:pt>
                <c:pt idx="293">
                  <c:v>81.49</c:v>
                </c:pt>
                <c:pt idx="294">
                  <c:v>81.63</c:v>
                </c:pt>
                <c:pt idx="295">
                  <c:v>81.78</c:v>
                </c:pt>
                <c:pt idx="296">
                  <c:v>81.93</c:v>
                </c:pt>
                <c:pt idx="297">
                  <c:v>82.07</c:v>
                </c:pt>
                <c:pt idx="298">
                  <c:v>82.24</c:v>
                </c:pt>
                <c:pt idx="299">
                  <c:v>82.39</c:v>
                </c:pt>
                <c:pt idx="300">
                  <c:v>82.54</c:v>
                </c:pt>
                <c:pt idx="301">
                  <c:v>82.7</c:v>
                </c:pt>
                <c:pt idx="302">
                  <c:v>82.84</c:v>
                </c:pt>
                <c:pt idx="303">
                  <c:v>82.98</c:v>
                </c:pt>
                <c:pt idx="305">
                  <c:v>83.11</c:v>
                </c:pt>
                <c:pt idx="306">
                  <c:v>83.26</c:v>
                </c:pt>
                <c:pt idx="307">
                  <c:v>83.41</c:v>
                </c:pt>
                <c:pt idx="308">
                  <c:v>83.56</c:v>
                </c:pt>
                <c:pt idx="309">
                  <c:v>83.71</c:v>
                </c:pt>
                <c:pt idx="310">
                  <c:v>83.86</c:v>
                </c:pt>
                <c:pt idx="311">
                  <c:v>84.01</c:v>
                </c:pt>
                <c:pt idx="312">
                  <c:v>84.14</c:v>
                </c:pt>
                <c:pt idx="313">
                  <c:v>84.28</c:v>
                </c:pt>
                <c:pt idx="314">
                  <c:v>84.42</c:v>
                </c:pt>
                <c:pt idx="315">
                  <c:v>84.55</c:v>
                </c:pt>
                <c:pt idx="316">
                  <c:v>84.68</c:v>
                </c:pt>
                <c:pt idx="317">
                  <c:v>84.81</c:v>
                </c:pt>
                <c:pt idx="318">
                  <c:v>84.95</c:v>
                </c:pt>
                <c:pt idx="319">
                  <c:v>85.09</c:v>
                </c:pt>
                <c:pt idx="320">
                  <c:v>85.22</c:v>
                </c:pt>
                <c:pt idx="321">
                  <c:v>85.35</c:v>
                </c:pt>
                <c:pt idx="323">
                  <c:v>85.47</c:v>
                </c:pt>
                <c:pt idx="324">
                  <c:v>85.58</c:v>
                </c:pt>
                <c:pt idx="325">
                  <c:v>85.69</c:v>
                </c:pt>
                <c:pt idx="326">
                  <c:v>85.82</c:v>
                </c:pt>
                <c:pt idx="327">
                  <c:v>85.95</c:v>
                </c:pt>
                <c:pt idx="328">
                  <c:v>86.08</c:v>
                </c:pt>
                <c:pt idx="329">
                  <c:v>86.2</c:v>
                </c:pt>
                <c:pt idx="330">
                  <c:v>86.32</c:v>
                </c:pt>
                <c:pt idx="331">
                  <c:v>86.44</c:v>
                </c:pt>
                <c:pt idx="332">
                  <c:v>86.57</c:v>
                </c:pt>
                <c:pt idx="333">
                  <c:v>86.71</c:v>
                </c:pt>
                <c:pt idx="334">
                  <c:v>86.85</c:v>
                </c:pt>
                <c:pt idx="335">
                  <c:v>86.98</c:v>
                </c:pt>
                <c:pt idx="336">
                  <c:v>87.1</c:v>
                </c:pt>
                <c:pt idx="337">
                  <c:v>87.22</c:v>
                </c:pt>
                <c:pt idx="338">
                  <c:v>87.34</c:v>
                </c:pt>
                <c:pt idx="339">
                  <c:v>87.46</c:v>
                </c:pt>
                <c:pt idx="341">
                  <c:v>87.6</c:v>
                </c:pt>
                <c:pt idx="342">
                  <c:v>87.76</c:v>
                </c:pt>
                <c:pt idx="343">
                  <c:v>87.92</c:v>
                </c:pt>
                <c:pt idx="344">
                  <c:v>88.07</c:v>
                </c:pt>
                <c:pt idx="345">
                  <c:v>88.22</c:v>
                </c:pt>
                <c:pt idx="346">
                  <c:v>88.38</c:v>
                </c:pt>
                <c:pt idx="347">
                  <c:v>88.55</c:v>
                </c:pt>
                <c:pt idx="348">
                  <c:v>88.71</c:v>
                </c:pt>
                <c:pt idx="349">
                  <c:v>88.86</c:v>
                </c:pt>
                <c:pt idx="350">
                  <c:v>89.01</c:v>
                </c:pt>
                <c:pt idx="351">
                  <c:v>89.16</c:v>
                </c:pt>
                <c:pt idx="352">
                  <c:v>89.29</c:v>
                </c:pt>
                <c:pt idx="353">
                  <c:v>89.43</c:v>
                </c:pt>
                <c:pt idx="354">
                  <c:v>89.57</c:v>
                </c:pt>
                <c:pt idx="355">
                  <c:v>89.71</c:v>
                </c:pt>
                <c:pt idx="356">
                  <c:v>89.85</c:v>
                </c:pt>
                <c:pt idx="358">
                  <c:v>89.99</c:v>
                </c:pt>
                <c:pt idx="359">
                  <c:v>90.14</c:v>
                </c:pt>
                <c:pt idx="360">
                  <c:v>90.29</c:v>
                </c:pt>
                <c:pt idx="361">
                  <c:v>90.44</c:v>
                </c:pt>
                <c:pt idx="362">
                  <c:v>90.58</c:v>
                </c:pt>
                <c:pt idx="363">
                  <c:v>90.72</c:v>
                </c:pt>
                <c:pt idx="364">
                  <c:v>90.85</c:v>
                </c:pt>
                <c:pt idx="365">
                  <c:v>90.98</c:v>
                </c:pt>
                <c:pt idx="366">
                  <c:v>91.13</c:v>
                </c:pt>
                <c:pt idx="367">
                  <c:v>91.26</c:v>
                </c:pt>
                <c:pt idx="368">
                  <c:v>91.38</c:v>
                </c:pt>
                <c:pt idx="369">
                  <c:v>91.5</c:v>
                </c:pt>
                <c:pt idx="370">
                  <c:v>91.64</c:v>
                </c:pt>
                <c:pt idx="371">
                  <c:v>91.78</c:v>
                </c:pt>
                <c:pt idx="372">
                  <c:v>91.92</c:v>
                </c:pt>
                <c:pt idx="373">
                  <c:v>92.04</c:v>
                </c:pt>
                <c:pt idx="374">
                  <c:v>92.16</c:v>
                </c:pt>
                <c:pt idx="376">
                  <c:v>92.28</c:v>
                </c:pt>
                <c:pt idx="377">
                  <c:v>92.41</c:v>
                </c:pt>
                <c:pt idx="378">
                  <c:v>92.53</c:v>
                </c:pt>
                <c:pt idx="379">
                  <c:v>92.65</c:v>
                </c:pt>
                <c:pt idx="380">
                  <c:v>92.77</c:v>
                </c:pt>
                <c:pt idx="381">
                  <c:v>92.89</c:v>
                </c:pt>
                <c:pt idx="382">
                  <c:v>93.01</c:v>
                </c:pt>
                <c:pt idx="383">
                  <c:v>93.14</c:v>
                </c:pt>
                <c:pt idx="384">
                  <c:v>93.25</c:v>
                </c:pt>
                <c:pt idx="385">
                  <c:v>93.37</c:v>
                </c:pt>
                <c:pt idx="386">
                  <c:v>93.49</c:v>
                </c:pt>
                <c:pt idx="387">
                  <c:v>93.62</c:v>
                </c:pt>
                <c:pt idx="388">
                  <c:v>93.75</c:v>
                </c:pt>
                <c:pt idx="389">
                  <c:v>93.87</c:v>
                </c:pt>
                <c:pt idx="390">
                  <c:v>94</c:v>
                </c:pt>
                <c:pt idx="392">
                  <c:v>94.13</c:v>
                </c:pt>
                <c:pt idx="393">
                  <c:v>94.26</c:v>
                </c:pt>
                <c:pt idx="394">
                  <c:v>94.39</c:v>
                </c:pt>
                <c:pt idx="395">
                  <c:v>94.52</c:v>
                </c:pt>
                <c:pt idx="396">
                  <c:v>94.65</c:v>
                </c:pt>
                <c:pt idx="397">
                  <c:v>94.77</c:v>
                </c:pt>
                <c:pt idx="398">
                  <c:v>94.89</c:v>
                </c:pt>
                <c:pt idx="399">
                  <c:v>95.01</c:v>
                </c:pt>
                <c:pt idx="400">
                  <c:v>95.11</c:v>
                </c:pt>
                <c:pt idx="401">
                  <c:v>95.22</c:v>
                </c:pt>
                <c:pt idx="402">
                  <c:v>95.33</c:v>
                </c:pt>
                <c:pt idx="403">
                  <c:v>95.43</c:v>
                </c:pt>
                <c:pt idx="404">
                  <c:v>95.52</c:v>
                </c:pt>
                <c:pt idx="405">
                  <c:v>95.62</c:v>
                </c:pt>
                <c:pt idx="407">
                  <c:v>95.73</c:v>
                </c:pt>
                <c:pt idx="408">
                  <c:v>95.83</c:v>
                </c:pt>
                <c:pt idx="409">
                  <c:v>95.94</c:v>
                </c:pt>
                <c:pt idx="410">
                  <c:v>96.04</c:v>
                </c:pt>
                <c:pt idx="411">
                  <c:v>96.14</c:v>
                </c:pt>
                <c:pt idx="412">
                  <c:v>96.24</c:v>
                </c:pt>
                <c:pt idx="413">
                  <c:v>96.33</c:v>
                </c:pt>
                <c:pt idx="414">
                  <c:v>96.43</c:v>
                </c:pt>
                <c:pt idx="415">
                  <c:v>96.53</c:v>
                </c:pt>
                <c:pt idx="416">
                  <c:v>96.64</c:v>
                </c:pt>
                <c:pt idx="417">
                  <c:v>96.75</c:v>
                </c:pt>
                <c:pt idx="418">
                  <c:v>96.85</c:v>
                </c:pt>
                <c:pt idx="419">
                  <c:v>96.94</c:v>
                </c:pt>
                <c:pt idx="420">
                  <c:v>97.03</c:v>
                </c:pt>
                <c:pt idx="421">
                  <c:v>97.13</c:v>
                </c:pt>
                <c:pt idx="422">
                  <c:v>97.22</c:v>
                </c:pt>
                <c:pt idx="424">
                  <c:v>97.31</c:v>
                </c:pt>
                <c:pt idx="425">
                  <c:v>97.4</c:v>
                </c:pt>
                <c:pt idx="426">
                  <c:v>97.49</c:v>
                </c:pt>
                <c:pt idx="427">
                  <c:v>97.58</c:v>
                </c:pt>
                <c:pt idx="428">
                  <c:v>97.66</c:v>
                </c:pt>
                <c:pt idx="429">
                  <c:v>97.74</c:v>
                </c:pt>
                <c:pt idx="430">
                  <c:v>97.83</c:v>
                </c:pt>
                <c:pt idx="431">
                  <c:v>97.92</c:v>
                </c:pt>
                <c:pt idx="432">
                  <c:v>98</c:v>
                </c:pt>
                <c:pt idx="433">
                  <c:v>98.08</c:v>
                </c:pt>
                <c:pt idx="434">
                  <c:v>98.17</c:v>
                </c:pt>
                <c:pt idx="435">
                  <c:v>98.25</c:v>
                </c:pt>
                <c:pt idx="436">
                  <c:v>98.33</c:v>
                </c:pt>
                <c:pt idx="437">
                  <c:v>98.41</c:v>
                </c:pt>
                <c:pt idx="438">
                  <c:v>98.5</c:v>
                </c:pt>
                <c:pt idx="439">
                  <c:v>98.57</c:v>
                </c:pt>
                <c:pt idx="441">
                  <c:v>98.64</c:v>
                </c:pt>
                <c:pt idx="442">
                  <c:v>98.71</c:v>
                </c:pt>
                <c:pt idx="443">
                  <c:v>98.79</c:v>
                </c:pt>
                <c:pt idx="444">
                  <c:v>98.87</c:v>
                </c:pt>
                <c:pt idx="445">
                  <c:v>98.95</c:v>
                </c:pt>
                <c:pt idx="446">
                  <c:v>99.02</c:v>
                </c:pt>
                <c:pt idx="447">
                  <c:v>99.08</c:v>
                </c:pt>
                <c:pt idx="448">
                  <c:v>99.15</c:v>
                </c:pt>
                <c:pt idx="449">
                  <c:v>99.22</c:v>
                </c:pt>
                <c:pt idx="450">
                  <c:v>99.3</c:v>
                </c:pt>
                <c:pt idx="451">
                  <c:v>99.37</c:v>
                </c:pt>
                <c:pt idx="452">
                  <c:v>99.44</c:v>
                </c:pt>
                <c:pt idx="453">
                  <c:v>99.51</c:v>
                </c:pt>
                <c:pt idx="454">
                  <c:v>99.58</c:v>
                </c:pt>
                <c:pt idx="455">
                  <c:v>99.65</c:v>
                </c:pt>
                <c:pt idx="456">
                  <c:v>99.73</c:v>
                </c:pt>
                <c:pt idx="457">
                  <c:v>99.81</c:v>
                </c:pt>
                <c:pt idx="458">
                  <c:v>99.89</c:v>
                </c:pt>
                <c:pt idx="460">
                  <c:v>99.99</c:v>
                </c:pt>
                <c:pt idx="461">
                  <c:v>100.1</c:v>
                </c:pt>
                <c:pt idx="462">
                  <c:v>100.21</c:v>
                </c:pt>
                <c:pt idx="463">
                  <c:v>100.31</c:v>
                </c:pt>
                <c:pt idx="464">
                  <c:v>100.41</c:v>
                </c:pt>
                <c:pt idx="465">
                  <c:v>100.5</c:v>
                </c:pt>
                <c:pt idx="466">
                  <c:v>100.6</c:v>
                </c:pt>
                <c:pt idx="467">
                  <c:v>100.69</c:v>
                </c:pt>
                <c:pt idx="468">
                  <c:v>100.78</c:v>
                </c:pt>
                <c:pt idx="469">
                  <c:v>100.86</c:v>
                </c:pt>
                <c:pt idx="470">
                  <c:v>100.94</c:v>
                </c:pt>
                <c:pt idx="471">
                  <c:v>101.01</c:v>
                </c:pt>
                <c:pt idx="472">
                  <c:v>101.08</c:v>
                </c:pt>
                <c:pt idx="473">
                  <c:v>101.15</c:v>
                </c:pt>
                <c:pt idx="474">
                  <c:v>101.22</c:v>
                </c:pt>
                <c:pt idx="475">
                  <c:v>101.28</c:v>
                </c:pt>
                <c:pt idx="476">
                  <c:v>101.35</c:v>
                </c:pt>
                <c:pt idx="477">
                  <c:v>101.42</c:v>
                </c:pt>
                <c:pt idx="478">
                  <c:v>101.48</c:v>
                </c:pt>
                <c:pt idx="479">
                  <c:v>101.55</c:v>
                </c:pt>
                <c:pt idx="481">
                  <c:v>101.61</c:v>
                </c:pt>
                <c:pt idx="482">
                  <c:v>101.67</c:v>
                </c:pt>
                <c:pt idx="483">
                  <c:v>101.73</c:v>
                </c:pt>
                <c:pt idx="485">
                  <c:v>101.79</c:v>
                </c:pt>
                <c:pt idx="486">
                  <c:v>101.85</c:v>
                </c:pt>
                <c:pt idx="487">
                  <c:v>101.91</c:v>
                </c:pt>
                <c:pt idx="488">
                  <c:v>101.97</c:v>
                </c:pt>
                <c:pt idx="489">
                  <c:v>102.03</c:v>
                </c:pt>
                <c:pt idx="490">
                  <c:v>102.08</c:v>
                </c:pt>
                <c:pt idx="491">
                  <c:v>102.13</c:v>
                </c:pt>
                <c:pt idx="492">
                  <c:v>102.18</c:v>
                </c:pt>
                <c:pt idx="493">
                  <c:v>102.23</c:v>
                </c:pt>
                <c:pt idx="494">
                  <c:v>102.28</c:v>
                </c:pt>
                <c:pt idx="495">
                  <c:v>102.33</c:v>
                </c:pt>
                <c:pt idx="496">
                  <c:v>102.38</c:v>
                </c:pt>
                <c:pt idx="497">
                  <c:v>102.43</c:v>
                </c:pt>
                <c:pt idx="498">
                  <c:v>102.48</c:v>
                </c:pt>
                <c:pt idx="499">
                  <c:v>102.52</c:v>
                </c:pt>
                <c:pt idx="500">
                  <c:v>102.57</c:v>
                </c:pt>
                <c:pt idx="501">
                  <c:v>102.61</c:v>
                </c:pt>
                <c:pt idx="502">
                  <c:v>102.66</c:v>
                </c:pt>
                <c:pt idx="503">
                  <c:v>102.7</c:v>
                </c:pt>
                <c:pt idx="505">
                  <c:v>102.74</c:v>
                </c:pt>
                <c:pt idx="506">
                  <c:v>102.78</c:v>
                </c:pt>
                <c:pt idx="507">
                  <c:v>102.83</c:v>
                </c:pt>
                <c:pt idx="508">
                  <c:v>102.87</c:v>
                </c:pt>
                <c:pt idx="509">
                  <c:v>102.92</c:v>
                </c:pt>
                <c:pt idx="510">
                  <c:v>102.97</c:v>
                </c:pt>
                <c:pt idx="511">
                  <c:v>103.01</c:v>
                </c:pt>
                <c:pt idx="512">
                  <c:v>103.05</c:v>
                </c:pt>
                <c:pt idx="513">
                  <c:v>103.1</c:v>
                </c:pt>
                <c:pt idx="514">
                  <c:v>103.14</c:v>
                </c:pt>
                <c:pt idx="515">
                  <c:v>103.19</c:v>
                </c:pt>
                <c:pt idx="516">
                  <c:v>103.23</c:v>
                </c:pt>
                <c:pt idx="517">
                  <c:v>103.28</c:v>
                </c:pt>
                <c:pt idx="518">
                  <c:v>103.32</c:v>
                </c:pt>
                <c:pt idx="519">
                  <c:v>103.36</c:v>
                </c:pt>
                <c:pt idx="520">
                  <c:v>103.39</c:v>
                </c:pt>
                <c:pt idx="521">
                  <c:v>103.43</c:v>
                </c:pt>
                <c:pt idx="522">
                  <c:v>103.47</c:v>
                </c:pt>
                <c:pt idx="523">
                  <c:v>103.51</c:v>
                </c:pt>
                <c:pt idx="524">
                  <c:v>103.55</c:v>
                </c:pt>
                <c:pt idx="526">
                  <c:v>103.6</c:v>
                </c:pt>
                <c:pt idx="527">
                  <c:v>103.64</c:v>
                </c:pt>
                <c:pt idx="528">
                  <c:v>103.67</c:v>
                </c:pt>
                <c:pt idx="529">
                  <c:v>103.71</c:v>
                </c:pt>
                <c:pt idx="530">
                  <c:v>103.74</c:v>
                </c:pt>
                <c:pt idx="531">
                  <c:v>103.78</c:v>
                </c:pt>
                <c:pt idx="532">
                  <c:v>103.81</c:v>
                </c:pt>
                <c:pt idx="533">
                  <c:v>103.84</c:v>
                </c:pt>
                <c:pt idx="534">
                  <c:v>103.88</c:v>
                </c:pt>
                <c:pt idx="535">
                  <c:v>103.91</c:v>
                </c:pt>
                <c:pt idx="536">
                  <c:v>103.94</c:v>
                </c:pt>
                <c:pt idx="537">
                  <c:v>103.97</c:v>
                </c:pt>
                <c:pt idx="538">
                  <c:v>104</c:v>
                </c:pt>
                <c:pt idx="539">
                  <c:v>104.03</c:v>
                </c:pt>
                <c:pt idx="540">
                  <c:v>104.05</c:v>
                </c:pt>
                <c:pt idx="541">
                  <c:v>104.07</c:v>
                </c:pt>
                <c:pt idx="542">
                  <c:v>104.09</c:v>
                </c:pt>
                <c:pt idx="544">
                  <c:v>104.11</c:v>
                </c:pt>
                <c:pt idx="545">
                  <c:v>104.12</c:v>
                </c:pt>
                <c:pt idx="546">
                  <c:v>104.14</c:v>
                </c:pt>
                <c:pt idx="547">
                  <c:v>104.16</c:v>
                </c:pt>
                <c:pt idx="548">
                  <c:v>104.17</c:v>
                </c:pt>
                <c:pt idx="549">
                  <c:v>104.19</c:v>
                </c:pt>
                <c:pt idx="550">
                  <c:v>104.2</c:v>
                </c:pt>
                <c:pt idx="551">
                  <c:v>104.21</c:v>
                </c:pt>
                <c:pt idx="552">
                  <c:v>104.23</c:v>
                </c:pt>
                <c:pt idx="553">
                  <c:v>104.24</c:v>
                </c:pt>
                <c:pt idx="554">
                  <c:v>104.25</c:v>
                </c:pt>
                <c:pt idx="555">
                  <c:v>104.27</c:v>
                </c:pt>
                <c:pt idx="556">
                  <c:v>104.28</c:v>
                </c:pt>
                <c:pt idx="557">
                  <c:v>104.3</c:v>
                </c:pt>
                <c:pt idx="558">
                  <c:v>104.31</c:v>
                </c:pt>
                <c:pt idx="559">
                  <c:v>104.33</c:v>
                </c:pt>
                <c:pt idx="561">
                  <c:v>104.34</c:v>
                </c:pt>
                <c:pt idx="562">
                  <c:v>104.36</c:v>
                </c:pt>
                <c:pt idx="563">
                  <c:v>104.38</c:v>
                </c:pt>
                <c:pt idx="564">
                  <c:v>104.39</c:v>
                </c:pt>
                <c:pt idx="565">
                  <c:v>104.41</c:v>
                </c:pt>
                <c:pt idx="566">
                  <c:v>104.43</c:v>
                </c:pt>
                <c:pt idx="567">
                  <c:v>104.44</c:v>
                </c:pt>
                <c:pt idx="568">
                  <c:v>104.46</c:v>
                </c:pt>
                <c:pt idx="569">
                  <c:v>104.47</c:v>
                </c:pt>
                <c:pt idx="570">
                  <c:v>104.49</c:v>
                </c:pt>
                <c:pt idx="571">
                  <c:v>104.51</c:v>
                </c:pt>
                <c:pt idx="572">
                  <c:v>104.52</c:v>
                </c:pt>
                <c:pt idx="573">
                  <c:v>104.54</c:v>
                </c:pt>
                <c:pt idx="574">
                  <c:v>104.55</c:v>
                </c:pt>
                <c:pt idx="575">
                  <c:v>104.57</c:v>
                </c:pt>
                <c:pt idx="576">
                  <c:v>104.59</c:v>
                </c:pt>
                <c:pt idx="577">
                  <c:v>104.6</c:v>
                </c:pt>
                <c:pt idx="579">
                  <c:v>104.62</c:v>
                </c:pt>
                <c:pt idx="580">
                  <c:v>104.64</c:v>
                </c:pt>
                <c:pt idx="581">
                  <c:v>104.65</c:v>
                </c:pt>
                <c:pt idx="582">
                  <c:v>104.67</c:v>
                </c:pt>
                <c:pt idx="583">
                  <c:v>104.68</c:v>
                </c:pt>
                <c:pt idx="584">
                  <c:v>104.69</c:v>
                </c:pt>
                <c:pt idx="585">
                  <c:v>104.71</c:v>
                </c:pt>
                <c:pt idx="586">
                  <c:v>104.72</c:v>
                </c:pt>
                <c:pt idx="587">
                  <c:v>104.73</c:v>
                </c:pt>
                <c:pt idx="588">
                  <c:v>104.74</c:v>
                </c:pt>
                <c:pt idx="589">
                  <c:v>104.75</c:v>
                </c:pt>
                <c:pt idx="590">
                  <c:v>104.75</c:v>
                </c:pt>
                <c:pt idx="591">
                  <c:v>104.76</c:v>
                </c:pt>
                <c:pt idx="592">
                  <c:v>104.77</c:v>
                </c:pt>
                <c:pt idx="593">
                  <c:v>104.78</c:v>
                </c:pt>
                <c:pt idx="594">
                  <c:v>104.79</c:v>
                </c:pt>
                <c:pt idx="596">
                  <c:v>104.8</c:v>
                </c:pt>
                <c:pt idx="597">
                  <c:v>104.8</c:v>
                </c:pt>
                <c:pt idx="598">
                  <c:v>104.81</c:v>
                </c:pt>
                <c:pt idx="599">
                  <c:v>104.82</c:v>
                </c:pt>
                <c:pt idx="600">
                  <c:v>104.83</c:v>
                </c:pt>
                <c:pt idx="601">
                  <c:v>104.83</c:v>
                </c:pt>
                <c:pt idx="602">
                  <c:v>104.84</c:v>
                </c:pt>
                <c:pt idx="603">
                  <c:v>104.85</c:v>
                </c:pt>
                <c:pt idx="604">
                  <c:v>104.85</c:v>
                </c:pt>
                <c:pt idx="605">
                  <c:v>104.86</c:v>
                </c:pt>
                <c:pt idx="606">
                  <c:v>104.87</c:v>
                </c:pt>
                <c:pt idx="607">
                  <c:v>104.89</c:v>
                </c:pt>
                <c:pt idx="608">
                  <c:v>104.9</c:v>
                </c:pt>
                <c:pt idx="609">
                  <c:v>104.91</c:v>
                </c:pt>
                <c:pt idx="610">
                  <c:v>104.93</c:v>
                </c:pt>
                <c:pt idx="611">
                  <c:v>104.94</c:v>
                </c:pt>
                <c:pt idx="613">
                  <c:v>104.96</c:v>
                </c:pt>
                <c:pt idx="614">
                  <c:v>104.97</c:v>
                </c:pt>
                <c:pt idx="615">
                  <c:v>104.99</c:v>
                </c:pt>
                <c:pt idx="616">
                  <c:v>105.01</c:v>
                </c:pt>
                <c:pt idx="617">
                  <c:v>105.02</c:v>
                </c:pt>
                <c:pt idx="618">
                  <c:v>105.04</c:v>
                </c:pt>
                <c:pt idx="619">
                  <c:v>105.06</c:v>
                </c:pt>
                <c:pt idx="620">
                  <c:v>105.07</c:v>
                </c:pt>
                <c:pt idx="621">
                  <c:v>105.09</c:v>
                </c:pt>
                <c:pt idx="622">
                  <c:v>105.11</c:v>
                </c:pt>
                <c:pt idx="623">
                  <c:v>105.12</c:v>
                </c:pt>
                <c:pt idx="624">
                  <c:v>105.14</c:v>
                </c:pt>
                <c:pt idx="625">
                  <c:v>105.15</c:v>
                </c:pt>
                <c:pt idx="626">
                  <c:v>105.17</c:v>
                </c:pt>
                <c:pt idx="627">
                  <c:v>105.19</c:v>
                </c:pt>
                <c:pt idx="629">
                  <c:v>105.2</c:v>
                </c:pt>
                <c:pt idx="630">
                  <c:v>105.22</c:v>
                </c:pt>
                <c:pt idx="631">
                  <c:v>105.23</c:v>
                </c:pt>
                <c:pt idx="632">
                  <c:v>105.24</c:v>
                </c:pt>
                <c:pt idx="633">
                  <c:v>105.26</c:v>
                </c:pt>
                <c:pt idx="634">
                  <c:v>105.27</c:v>
                </c:pt>
                <c:pt idx="635">
                  <c:v>105.29</c:v>
                </c:pt>
                <c:pt idx="636">
                  <c:v>105.3</c:v>
                </c:pt>
                <c:pt idx="637">
                  <c:v>105.32</c:v>
                </c:pt>
                <c:pt idx="638">
                  <c:v>105.33</c:v>
                </c:pt>
                <c:pt idx="639">
                  <c:v>105.35</c:v>
                </c:pt>
                <c:pt idx="640">
                  <c:v>105.37</c:v>
                </c:pt>
                <c:pt idx="641">
                  <c:v>105.39</c:v>
                </c:pt>
                <c:pt idx="642">
                  <c:v>105.4</c:v>
                </c:pt>
                <c:pt idx="643">
                  <c:v>105.42</c:v>
                </c:pt>
                <c:pt idx="644">
                  <c:v>105.44</c:v>
                </c:pt>
                <c:pt idx="646">
                  <c:v>105.45</c:v>
                </c:pt>
                <c:pt idx="647">
                  <c:v>105.47</c:v>
                </c:pt>
                <c:pt idx="648">
                  <c:v>105.49</c:v>
                </c:pt>
                <c:pt idx="649">
                  <c:v>105.51</c:v>
                </c:pt>
                <c:pt idx="650">
                  <c:v>105.53</c:v>
                </c:pt>
                <c:pt idx="651">
                  <c:v>105.55</c:v>
                </c:pt>
                <c:pt idx="652">
                  <c:v>105.57</c:v>
                </c:pt>
                <c:pt idx="653">
                  <c:v>105.59</c:v>
                </c:pt>
                <c:pt idx="654">
                  <c:v>105.61</c:v>
                </c:pt>
                <c:pt idx="655">
                  <c:v>105.63</c:v>
                </c:pt>
                <c:pt idx="656">
                  <c:v>105.65</c:v>
                </c:pt>
                <c:pt idx="657">
                  <c:v>105.67</c:v>
                </c:pt>
                <c:pt idx="658">
                  <c:v>105.69</c:v>
                </c:pt>
                <c:pt idx="659">
                  <c:v>105.71</c:v>
                </c:pt>
                <c:pt idx="660">
                  <c:v>105.73</c:v>
                </c:pt>
                <c:pt idx="661">
                  <c:v>105.75</c:v>
                </c:pt>
                <c:pt idx="663">
                  <c:v>105.77</c:v>
                </c:pt>
                <c:pt idx="664">
                  <c:v>105.79</c:v>
                </c:pt>
                <c:pt idx="665">
                  <c:v>105.8</c:v>
                </c:pt>
                <c:pt idx="666">
                  <c:v>105.82</c:v>
                </c:pt>
                <c:pt idx="667">
                  <c:v>105.84</c:v>
                </c:pt>
                <c:pt idx="668">
                  <c:v>105.85</c:v>
                </c:pt>
                <c:pt idx="669">
                  <c:v>105.87</c:v>
                </c:pt>
                <c:pt idx="670">
                  <c:v>105.88</c:v>
                </c:pt>
                <c:pt idx="671">
                  <c:v>105.9</c:v>
                </c:pt>
                <c:pt idx="672">
                  <c:v>105.91</c:v>
                </c:pt>
                <c:pt idx="673">
                  <c:v>105.92</c:v>
                </c:pt>
                <c:pt idx="674">
                  <c:v>105.94</c:v>
                </c:pt>
                <c:pt idx="675">
                  <c:v>105.95</c:v>
                </c:pt>
                <c:pt idx="676">
                  <c:v>105.97</c:v>
                </c:pt>
                <c:pt idx="678">
                  <c:v>105.99</c:v>
                </c:pt>
                <c:pt idx="679">
                  <c:v>106</c:v>
                </c:pt>
                <c:pt idx="680">
                  <c:v>106.02</c:v>
                </c:pt>
                <c:pt idx="681">
                  <c:v>106.03</c:v>
                </c:pt>
                <c:pt idx="682">
                  <c:v>106.05</c:v>
                </c:pt>
                <c:pt idx="683">
                  <c:v>106.07</c:v>
                </c:pt>
                <c:pt idx="684">
                  <c:v>106.08</c:v>
                </c:pt>
                <c:pt idx="685">
                  <c:v>106.1</c:v>
                </c:pt>
                <c:pt idx="686">
                  <c:v>106.12</c:v>
                </c:pt>
                <c:pt idx="687">
                  <c:v>106.13</c:v>
                </c:pt>
                <c:pt idx="688">
                  <c:v>106.15</c:v>
                </c:pt>
                <c:pt idx="689">
                  <c:v>106.17</c:v>
                </c:pt>
                <c:pt idx="690">
                  <c:v>106.18</c:v>
                </c:pt>
                <c:pt idx="691">
                  <c:v>106.2</c:v>
                </c:pt>
                <c:pt idx="692">
                  <c:v>106.22</c:v>
                </c:pt>
                <c:pt idx="693">
                  <c:v>106.23</c:v>
                </c:pt>
                <c:pt idx="695">
                  <c:v>106.25</c:v>
                </c:pt>
                <c:pt idx="696">
                  <c:v>106.26</c:v>
                </c:pt>
                <c:pt idx="697">
                  <c:v>106.28</c:v>
                </c:pt>
                <c:pt idx="698">
                  <c:v>106.29</c:v>
                </c:pt>
                <c:pt idx="699">
                  <c:v>106.3</c:v>
                </c:pt>
                <c:pt idx="700">
                  <c:v>106.32</c:v>
                </c:pt>
                <c:pt idx="701">
                  <c:v>106.33</c:v>
                </c:pt>
                <c:pt idx="702">
                  <c:v>106.34</c:v>
                </c:pt>
                <c:pt idx="703">
                  <c:v>106.35</c:v>
                </c:pt>
                <c:pt idx="704">
                  <c:v>106.36</c:v>
                </c:pt>
                <c:pt idx="705">
                  <c:v>106.37</c:v>
                </c:pt>
                <c:pt idx="706">
                  <c:v>106.38</c:v>
                </c:pt>
                <c:pt idx="707">
                  <c:v>106.39</c:v>
                </c:pt>
                <c:pt idx="708">
                  <c:v>106.39</c:v>
                </c:pt>
                <c:pt idx="709">
                  <c:v>106.4</c:v>
                </c:pt>
                <c:pt idx="710">
                  <c:v>106.41</c:v>
                </c:pt>
                <c:pt idx="712">
                  <c:v>106.42</c:v>
                </c:pt>
                <c:pt idx="713">
                  <c:v>106.42</c:v>
                </c:pt>
                <c:pt idx="714">
                  <c:v>106.43</c:v>
                </c:pt>
                <c:pt idx="715">
                  <c:v>106.43</c:v>
                </c:pt>
                <c:pt idx="716">
                  <c:v>106.44</c:v>
                </c:pt>
                <c:pt idx="717">
                  <c:v>106.45</c:v>
                </c:pt>
                <c:pt idx="718">
                  <c:v>106.46</c:v>
                </c:pt>
                <c:pt idx="719">
                  <c:v>106.47</c:v>
                </c:pt>
                <c:pt idx="720">
                  <c:v>106.48</c:v>
                </c:pt>
                <c:pt idx="721">
                  <c:v>106.49</c:v>
                </c:pt>
                <c:pt idx="722">
                  <c:v>106.5</c:v>
                </c:pt>
                <c:pt idx="723">
                  <c:v>106.51</c:v>
                </c:pt>
                <c:pt idx="724">
                  <c:v>106.52</c:v>
                </c:pt>
                <c:pt idx="725">
                  <c:v>106.53</c:v>
                </c:pt>
                <c:pt idx="726">
                  <c:v>106.54</c:v>
                </c:pt>
                <c:pt idx="727">
                  <c:v>106.55</c:v>
                </c:pt>
                <c:pt idx="729">
                  <c:v>106.56</c:v>
                </c:pt>
                <c:pt idx="730">
                  <c:v>106.57</c:v>
                </c:pt>
                <c:pt idx="731">
                  <c:v>106.58</c:v>
                </c:pt>
                <c:pt idx="732">
                  <c:v>106.59</c:v>
                </c:pt>
                <c:pt idx="733">
                  <c:v>106.6</c:v>
                </c:pt>
                <c:pt idx="734">
                  <c:v>106.6</c:v>
                </c:pt>
                <c:pt idx="735">
                  <c:v>106.61</c:v>
                </c:pt>
                <c:pt idx="736">
                  <c:v>106.62</c:v>
                </c:pt>
                <c:pt idx="737">
                  <c:v>106.62</c:v>
                </c:pt>
                <c:pt idx="738">
                  <c:v>106.63</c:v>
                </c:pt>
                <c:pt idx="739">
                  <c:v>106.63</c:v>
                </c:pt>
                <c:pt idx="740">
                  <c:v>106.64</c:v>
                </c:pt>
                <c:pt idx="741">
                  <c:v>106.64</c:v>
                </c:pt>
                <c:pt idx="742">
                  <c:v>106.65</c:v>
                </c:pt>
                <c:pt idx="743">
                  <c:v>106.65</c:v>
                </c:pt>
                <c:pt idx="744">
                  <c:v>106.66</c:v>
                </c:pt>
                <c:pt idx="746">
                  <c:v>106.67</c:v>
                </c:pt>
                <c:pt idx="747">
                  <c:v>106.68</c:v>
                </c:pt>
                <c:pt idx="748">
                  <c:v>106.69</c:v>
                </c:pt>
                <c:pt idx="749">
                  <c:v>106.7</c:v>
                </c:pt>
                <c:pt idx="750">
                  <c:v>106.71</c:v>
                </c:pt>
                <c:pt idx="751">
                  <c:v>106.71</c:v>
                </c:pt>
                <c:pt idx="752">
                  <c:v>106.72</c:v>
                </c:pt>
                <c:pt idx="753">
                  <c:v>106.73</c:v>
                </c:pt>
                <c:pt idx="754">
                  <c:v>106.74</c:v>
                </c:pt>
                <c:pt idx="755">
                  <c:v>106.75</c:v>
                </c:pt>
                <c:pt idx="756">
                  <c:v>106.76</c:v>
                </c:pt>
                <c:pt idx="757">
                  <c:v>106.77</c:v>
                </c:pt>
                <c:pt idx="758">
                  <c:v>106.78</c:v>
                </c:pt>
                <c:pt idx="759">
                  <c:v>106.79</c:v>
                </c:pt>
                <c:pt idx="760">
                  <c:v>106.8</c:v>
                </c:pt>
                <c:pt idx="761">
                  <c:v>106.81</c:v>
                </c:pt>
                <c:pt idx="762">
                  <c:v>106.82</c:v>
                </c:pt>
                <c:pt idx="763">
                  <c:v>106.83</c:v>
                </c:pt>
                <c:pt idx="765">
                  <c:v>106.84</c:v>
                </c:pt>
                <c:pt idx="766">
                  <c:v>106.85</c:v>
                </c:pt>
                <c:pt idx="767">
                  <c:v>106.86</c:v>
                </c:pt>
                <c:pt idx="768">
                  <c:v>106.87</c:v>
                </c:pt>
                <c:pt idx="769">
                  <c:v>106.88</c:v>
                </c:pt>
                <c:pt idx="770">
                  <c:v>106.89</c:v>
                </c:pt>
                <c:pt idx="771">
                  <c:v>106.9</c:v>
                </c:pt>
                <c:pt idx="772">
                  <c:v>106.91</c:v>
                </c:pt>
                <c:pt idx="773">
                  <c:v>106.92</c:v>
                </c:pt>
                <c:pt idx="774">
                  <c:v>106.93</c:v>
                </c:pt>
                <c:pt idx="775">
                  <c:v>106.94</c:v>
                </c:pt>
                <c:pt idx="776">
                  <c:v>106.95</c:v>
                </c:pt>
                <c:pt idx="777">
                  <c:v>106.96</c:v>
                </c:pt>
                <c:pt idx="778">
                  <c:v>106.97</c:v>
                </c:pt>
                <c:pt idx="779">
                  <c:v>106.98</c:v>
                </c:pt>
                <c:pt idx="780">
                  <c:v>106.99</c:v>
                </c:pt>
                <c:pt idx="781">
                  <c:v>107</c:v>
                </c:pt>
                <c:pt idx="783">
                  <c:v>107.01</c:v>
                </c:pt>
                <c:pt idx="784">
                  <c:v>107.03</c:v>
                </c:pt>
                <c:pt idx="785">
                  <c:v>107.04</c:v>
                </c:pt>
                <c:pt idx="786">
                  <c:v>107.05</c:v>
                </c:pt>
                <c:pt idx="787">
                  <c:v>107.07</c:v>
                </c:pt>
                <c:pt idx="788">
                  <c:v>107.08</c:v>
                </c:pt>
                <c:pt idx="789">
                  <c:v>107.09</c:v>
                </c:pt>
                <c:pt idx="790">
                  <c:v>107.1</c:v>
                </c:pt>
                <c:pt idx="791">
                  <c:v>107.11</c:v>
                </c:pt>
                <c:pt idx="792">
                  <c:v>107.12</c:v>
                </c:pt>
                <c:pt idx="793">
                  <c:v>107.13</c:v>
                </c:pt>
                <c:pt idx="794">
                  <c:v>107.14</c:v>
                </c:pt>
                <c:pt idx="795">
                  <c:v>107.16</c:v>
                </c:pt>
                <c:pt idx="796">
                  <c:v>107.17</c:v>
                </c:pt>
                <c:pt idx="797">
                  <c:v>107.18</c:v>
                </c:pt>
                <c:pt idx="798">
                  <c:v>107.19</c:v>
                </c:pt>
                <c:pt idx="799">
                  <c:v>107.2</c:v>
                </c:pt>
                <c:pt idx="800">
                  <c:v>107.21</c:v>
                </c:pt>
                <c:pt idx="801">
                  <c:v>107.22</c:v>
                </c:pt>
                <c:pt idx="803">
                  <c:v>107.23</c:v>
                </c:pt>
                <c:pt idx="804">
                  <c:v>107.24</c:v>
                </c:pt>
                <c:pt idx="805">
                  <c:v>107.25</c:v>
                </c:pt>
                <c:pt idx="806">
                  <c:v>107.26</c:v>
                </c:pt>
                <c:pt idx="807">
                  <c:v>107.27</c:v>
                </c:pt>
                <c:pt idx="808">
                  <c:v>107.28</c:v>
                </c:pt>
                <c:pt idx="809">
                  <c:v>107.28</c:v>
                </c:pt>
                <c:pt idx="810">
                  <c:v>107.29</c:v>
                </c:pt>
                <c:pt idx="811">
                  <c:v>107.3</c:v>
                </c:pt>
                <c:pt idx="812">
                  <c:v>107.31</c:v>
                </c:pt>
                <c:pt idx="813">
                  <c:v>107.32</c:v>
                </c:pt>
                <c:pt idx="814">
                  <c:v>107.32</c:v>
                </c:pt>
                <c:pt idx="815">
                  <c:v>107.33</c:v>
                </c:pt>
                <c:pt idx="816">
                  <c:v>107.34</c:v>
                </c:pt>
                <c:pt idx="817">
                  <c:v>107.35</c:v>
                </c:pt>
                <c:pt idx="818">
                  <c:v>107.35</c:v>
                </c:pt>
                <c:pt idx="820">
                  <c:v>107.36</c:v>
                </c:pt>
                <c:pt idx="821">
                  <c:v>107.37</c:v>
                </c:pt>
                <c:pt idx="822">
                  <c:v>107.38</c:v>
                </c:pt>
                <c:pt idx="823">
                  <c:v>107.39</c:v>
                </c:pt>
                <c:pt idx="824">
                  <c:v>107.4</c:v>
                </c:pt>
                <c:pt idx="825">
                  <c:v>107.4</c:v>
                </c:pt>
                <c:pt idx="826">
                  <c:v>107.41</c:v>
                </c:pt>
                <c:pt idx="827">
                  <c:v>107.42</c:v>
                </c:pt>
                <c:pt idx="828">
                  <c:v>107.42</c:v>
                </c:pt>
                <c:pt idx="829">
                  <c:v>107.43</c:v>
                </c:pt>
                <c:pt idx="830">
                  <c:v>107.44</c:v>
                </c:pt>
                <c:pt idx="831">
                  <c:v>107.45</c:v>
                </c:pt>
                <c:pt idx="832">
                  <c:v>107.45</c:v>
                </c:pt>
                <c:pt idx="833">
                  <c:v>107.46</c:v>
                </c:pt>
                <c:pt idx="834">
                  <c:v>107.47</c:v>
                </c:pt>
                <c:pt idx="836">
                  <c:v>107.48</c:v>
                </c:pt>
                <c:pt idx="837">
                  <c:v>107.48</c:v>
                </c:pt>
                <c:pt idx="838">
                  <c:v>107.49</c:v>
                </c:pt>
                <c:pt idx="839">
                  <c:v>107.5</c:v>
                </c:pt>
                <c:pt idx="840">
                  <c:v>107.5</c:v>
                </c:pt>
                <c:pt idx="841">
                  <c:v>107.51</c:v>
                </c:pt>
                <c:pt idx="842">
                  <c:v>107.52</c:v>
                </c:pt>
                <c:pt idx="843">
                  <c:v>107.52</c:v>
                </c:pt>
                <c:pt idx="844">
                  <c:v>107.53</c:v>
                </c:pt>
                <c:pt idx="845">
                  <c:v>107.54</c:v>
                </c:pt>
                <c:pt idx="846">
                  <c:v>107.54</c:v>
                </c:pt>
                <c:pt idx="847">
                  <c:v>107.55</c:v>
                </c:pt>
                <c:pt idx="848">
                  <c:v>107.55</c:v>
                </c:pt>
                <c:pt idx="849">
                  <c:v>107.56</c:v>
                </c:pt>
                <c:pt idx="850">
                  <c:v>107.56</c:v>
                </c:pt>
                <c:pt idx="851">
                  <c:v>107.57</c:v>
                </c:pt>
                <c:pt idx="852">
                  <c:v>107.57</c:v>
                </c:pt>
                <c:pt idx="853">
                  <c:v>107.58</c:v>
                </c:pt>
                <c:pt idx="855">
                  <c:v>107.58</c:v>
                </c:pt>
                <c:pt idx="856">
                  <c:v>107.59</c:v>
                </c:pt>
                <c:pt idx="857">
                  <c:v>107.59</c:v>
                </c:pt>
                <c:pt idx="858">
                  <c:v>107.59</c:v>
                </c:pt>
                <c:pt idx="859">
                  <c:v>107.6</c:v>
                </c:pt>
                <c:pt idx="860">
                  <c:v>107.6</c:v>
                </c:pt>
                <c:pt idx="861">
                  <c:v>107.6</c:v>
                </c:pt>
                <c:pt idx="862">
                  <c:v>107.61</c:v>
                </c:pt>
                <c:pt idx="863">
                  <c:v>107.61</c:v>
                </c:pt>
                <c:pt idx="864">
                  <c:v>107.61</c:v>
                </c:pt>
                <c:pt idx="865">
                  <c:v>107.62</c:v>
                </c:pt>
                <c:pt idx="866">
                  <c:v>107.62</c:v>
                </c:pt>
                <c:pt idx="867">
                  <c:v>107.62</c:v>
                </c:pt>
                <c:pt idx="868">
                  <c:v>107.62</c:v>
                </c:pt>
                <c:pt idx="869">
                  <c:v>107.63</c:v>
                </c:pt>
                <c:pt idx="870">
                  <c:v>107.63</c:v>
                </c:pt>
                <c:pt idx="872">
                  <c:v>107.63</c:v>
                </c:pt>
                <c:pt idx="873">
                  <c:v>107.63</c:v>
                </c:pt>
                <c:pt idx="874">
                  <c:v>107.63</c:v>
                </c:pt>
                <c:pt idx="875">
                  <c:v>107.63</c:v>
                </c:pt>
                <c:pt idx="876">
                  <c:v>107.63</c:v>
                </c:pt>
                <c:pt idx="877">
                  <c:v>107.63</c:v>
                </c:pt>
                <c:pt idx="878">
                  <c:v>107.63</c:v>
                </c:pt>
                <c:pt idx="879">
                  <c:v>107.63</c:v>
                </c:pt>
                <c:pt idx="880">
                  <c:v>107.63</c:v>
                </c:pt>
                <c:pt idx="881">
                  <c:v>107.63</c:v>
                </c:pt>
                <c:pt idx="882">
                  <c:v>107.63</c:v>
                </c:pt>
                <c:pt idx="883">
                  <c:v>107.63</c:v>
                </c:pt>
                <c:pt idx="884">
                  <c:v>107.63</c:v>
                </c:pt>
                <c:pt idx="885">
                  <c:v>107.63</c:v>
                </c:pt>
                <c:pt idx="886">
                  <c:v>107.63</c:v>
                </c:pt>
                <c:pt idx="887">
                  <c:v>107.63</c:v>
                </c:pt>
                <c:pt idx="888">
                  <c:v>107.63</c:v>
                </c:pt>
                <c:pt idx="889">
                  <c:v>107.63</c:v>
                </c:pt>
                <c:pt idx="891">
                  <c:v>107.63</c:v>
                </c:pt>
                <c:pt idx="892">
                  <c:v>107.63</c:v>
                </c:pt>
                <c:pt idx="893">
                  <c:v>107.63</c:v>
                </c:pt>
                <c:pt idx="894">
                  <c:v>107.63</c:v>
                </c:pt>
                <c:pt idx="895">
                  <c:v>107.63</c:v>
                </c:pt>
                <c:pt idx="896">
                  <c:v>107.63</c:v>
                </c:pt>
                <c:pt idx="897">
                  <c:v>107.63</c:v>
                </c:pt>
                <c:pt idx="898">
                  <c:v>107.63</c:v>
                </c:pt>
                <c:pt idx="899">
                  <c:v>107.63</c:v>
                </c:pt>
                <c:pt idx="900">
                  <c:v>107.63</c:v>
                </c:pt>
                <c:pt idx="901">
                  <c:v>107.63</c:v>
                </c:pt>
                <c:pt idx="902">
                  <c:v>107.63</c:v>
                </c:pt>
                <c:pt idx="903">
                  <c:v>107.63</c:v>
                </c:pt>
                <c:pt idx="904">
                  <c:v>107.63</c:v>
                </c:pt>
                <c:pt idx="905">
                  <c:v>107.63</c:v>
                </c:pt>
                <c:pt idx="907">
                  <c:v>107.63</c:v>
                </c:pt>
                <c:pt idx="908">
                  <c:v>107.63</c:v>
                </c:pt>
                <c:pt idx="909">
                  <c:v>107.63</c:v>
                </c:pt>
                <c:pt idx="910">
                  <c:v>107.63</c:v>
                </c:pt>
                <c:pt idx="911">
                  <c:v>107.63</c:v>
                </c:pt>
                <c:pt idx="912">
                  <c:v>107.63</c:v>
                </c:pt>
                <c:pt idx="913">
                  <c:v>107.63</c:v>
                </c:pt>
                <c:pt idx="914">
                  <c:v>107.63</c:v>
                </c:pt>
                <c:pt idx="915">
                  <c:v>107.63</c:v>
                </c:pt>
                <c:pt idx="916">
                  <c:v>107.63</c:v>
                </c:pt>
                <c:pt idx="917">
                  <c:v>107.62</c:v>
                </c:pt>
                <c:pt idx="918">
                  <c:v>107.62</c:v>
                </c:pt>
                <c:pt idx="919">
                  <c:v>107.63</c:v>
                </c:pt>
                <c:pt idx="920">
                  <c:v>107.62</c:v>
                </c:pt>
                <c:pt idx="921">
                  <c:v>107.63</c:v>
                </c:pt>
                <c:pt idx="922">
                  <c:v>107.63</c:v>
                </c:pt>
                <c:pt idx="923">
                  <c:v>107.63</c:v>
                </c:pt>
                <c:pt idx="925">
                  <c:v>107.63</c:v>
                </c:pt>
                <c:pt idx="926">
                  <c:v>107.63</c:v>
                </c:pt>
                <c:pt idx="927">
                  <c:v>107.63</c:v>
                </c:pt>
                <c:pt idx="928">
                  <c:v>107.63</c:v>
                </c:pt>
                <c:pt idx="929">
                  <c:v>107.63</c:v>
                </c:pt>
                <c:pt idx="930">
                  <c:v>107.63</c:v>
                </c:pt>
                <c:pt idx="931">
                  <c:v>107.63</c:v>
                </c:pt>
                <c:pt idx="932">
                  <c:v>107.63</c:v>
                </c:pt>
                <c:pt idx="933">
                  <c:v>107.63</c:v>
                </c:pt>
                <c:pt idx="934">
                  <c:v>107.63</c:v>
                </c:pt>
                <c:pt idx="935">
                  <c:v>107.63</c:v>
                </c:pt>
                <c:pt idx="936">
                  <c:v>107.63</c:v>
                </c:pt>
                <c:pt idx="937">
                  <c:v>107.63</c:v>
                </c:pt>
                <c:pt idx="938">
                  <c:v>107.63</c:v>
                </c:pt>
                <c:pt idx="939">
                  <c:v>107.63</c:v>
                </c:pt>
                <c:pt idx="940">
                  <c:v>107.63</c:v>
                </c:pt>
                <c:pt idx="941">
                  <c:v>107.63</c:v>
                </c:pt>
                <c:pt idx="942">
                  <c:v>107.63</c:v>
                </c:pt>
                <c:pt idx="944">
                  <c:v>107.63</c:v>
                </c:pt>
                <c:pt idx="945">
                  <c:v>107.63</c:v>
                </c:pt>
                <c:pt idx="946">
                  <c:v>107.63</c:v>
                </c:pt>
                <c:pt idx="947">
                  <c:v>107.63</c:v>
                </c:pt>
                <c:pt idx="948">
                  <c:v>107.63</c:v>
                </c:pt>
                <c:pt idx="949">
                  <c:v>107.63</c:v>
                </c:pt>
                <c:pt idx="950">
                  <c:v>107.64</c:v>
                </c:pt>
                <c:pt idx="951">
                  <c:v>107.64</c:v>
                </c:pt>
                <c:pt idx="952">
                  <c:v>107.64</c:v>
                </c:pt>
                <c:pt idx="953">
                  <c:v>107.64</c:v>
                </c:pt>
                <c:pt idx="954">
                  <c:v>107.64</c:v>
                </c:pt>
                <c:pt idx="955">
                  <c:v>107.64</c:v>
                </c:pt>
                <c:pt idx="956">
                  <c:v>107.64</c:v>
                </c:pt>
                <c:pt idx="957">
                  <c:v>107.64</c:v>
                </c:pt>
                <c:pt idx="958">
                  <c:v>107.64</c:v>
                </c:pt>
                <c:pt idx="959">
                  <c:v>107.64</c:v>
                </c:pt>
                <c:pt idx="960">
                  <c:v>107.64</c:v>
                </c:pt>
                <c:pt idx="961">
                  <c:v>107.64</c:v>
                </c:pt>
                <c:pt idx="963">
                  <c:v>107.64</c:v>
                </c:pt>
                <c:pt idx="964">
                  <c:v>107.64</c:v>
                </c:pt>
                <c:pt idx="965">
                  <c:v>107.64</c:v>
                </c:pt>
                <c:pt idx="966">
                  <c:v>107.64</c:v>
                </c:pt>
                <c:pt idx="967">
                  <c:v>107.64</c:v>
                </c:pt>
                <c:pt idx="968">
                  <c:v>107.65</c:v>
                </c:pt>
                <c:pt idx="969">
                  <c:v>107.65</c:v>
                </c:pt>
                <c:pt idx="970">
                  <c:v>107.65</c:v>
                </c:pt>
                <c:pt idx="971">
                  <c:v>107.65</c:v>
                </c:pt>
                <c:pt idx="972">
                  <c:v>107.65</c:v>
                </c:pt>
                <c:pt idx="973">
                  <c:v>107.65</c:v>
                </c:pt>
                <c:pt idx="974">
                  <c:v>107.65</c:v>
                </c:pt>
                <c:pt idx="975">
                  <c:v>107.65</c:v>
                </c:pt>
                <c:pt idx="976">
                  <c:v>107.65</c:v>
                </c:pt>
                <c:pt idx="977">
                  <c:v>107.65</c:v>
                </c:pt>
                <c:pt idx="978">
                  <c:v>107.65</c:v>
                </c:pt>
                <c:pt idx="980">
                  <c:v>107.65</c:v>
                </c:pt>
                <c:pt idx="981">
                  <c:v>107.65</c:v>
                </c:pt>
                <c:pt idx="982">
                  <c:v>107.65</c:v>
                </c:pt>
                <c:pt idx="983">
                  <c:v>107.65</c:v>
                </c:pt>
                <c:pt idx="984">
                  <c:v>107.65</c:v>
                </c:pt>
                <c:pt idx="985">
                  <c:v>107.65</c:v>
                </c:pt>
                <c:pt idx="986">
                  <c:v>107.66</c:v>
                </c:pt>
                <c:pt idx="987">
                  <c:v>107.65</c:v>
                </c:pt>
                <c:pt idx="988">
                  <c:v>107.66</c:v>
                </c:pt>
                <c:pt idx="989">
                  <c:v>107.66</c:v>
                </c:pt>
                <c:pt idx="990">
                  <c:v>107.66</c:v>
                </c:pt>
                <c:pt idx="991">
                  <c:v>107.66</c:v>
                </c:pt>
                <c:pt idx="992">
                  <c:v>107.66</c:v>
                </c:pt>
                <c:pt idx="993">
                  <c:v>107.66</c:v>
                </c:pt>
                <c:pt idx="994">
                  <c:v>107.66</c:v>
                </c:pt>
                <c:pt idx="995">
                  <c:v>107.66</c:v>
                </c:pt>
                <c:pt idx="996">
                  <c:v>107.66</c:v>
                </c:pt>
                <c:pt idx="997">
                  <c:v>107.66</c:v>
                </c:pt>
                <c:pt idx="998">
                  <c:v>107.66</c:v>
                </c:pt>
                <c:pt idx="999">
                  <c:v>107.66</c:v>
                </c:pt>
                <c:pt idx="1001">
                  <c:v>107.66</c:v>
                </c:pt>
                <c:pt idx="1002">
                  <c:v>107.66</c:v>
                </c:pt>
                <c:pt idx="1003">
                  <c:v>107.67</c:v>
                </c:pt>
                <c:pt idx="1004">
                  <c:v>107.67</c:v>
                </c:pt>
                <c:pt idx="1005">
                  <c:v>107.67</c:v>
                </c:pt>
                <c:pt idx="1006">
                  <c:v>107.67</c:v>
                </c:pt>
                <c:pt idx="1007">
                  <c:v>107.67</c:v>
                </c:pt>
                <c:pt idx="1008">
                  <c:v>107.67</c:v>
                </c:pt>
                <c:pt idx="1009">
                  <c:v>107.67</c:v>
                </c:pt>
                <c:pt idx="1010">
                  <c:v>107.67</c:v>
                </c:pt>
                <c:pt idx="1011">
                  <c:v>107.67</c:v>
                </c:pt>
                <c:pt idx="1012">
                  <c:v>107.67</c:v>
                </c:pt>
                <c:pt idx="1013">
                  <c:v>107.67</c:v>
                </c:pt>
                <c:pt idx="1014">
                  <c:v>107.68</c:v>
                </c:pt>
                <c:pt idx="1015">
                  <c:v>107.68</c:v>
                </c:pt>
                <c:pt idx="1016">
                  <c:v>107.68</c:v>
                </c:pt>
                <c:pt idx="1017">
                  <c:v>107.68</c:v>
                </c:pt>
                <c:pt idx="1018">
                  <c:v>107.68</c:v>
                </c:pt>
                <c:pt idx="1019">
                  <c:v>107.68</c:v>
                </c:pt>
                <c:pt idx="1020">
                  <c:v>107.68</c:v>
                </c:pt>
                <c:pt idx="1022">
                  <c:v>107.69</c:v>
                </c:pt>
                <c:pt idx="1023">
                  <c:v>107.69</c:v>
                </c:pt>
                <c:pt idx="1024">
                  <c:v>107.69</c:v>
                </c:pt>
                <c:pt idx="1025">
                  <c:v>107.69</c:v>
                </c:pt>
                <c:pt idx="1026">
                  <c:v>107.69</c:v>
                </c:pt>
                <c:pt idx="1027">
                  <c:v>107.69</c:v>
                </c:pt>
                <c:pt idx="1028">
                  <c:v>107.69</c:v>
                </c:pt>
                <c:pt idx="1029">
                  <c:v>107.69</c:v>
                </c:pt>
                <c:pt idx="1030">
                  <c:v>107.7</c:v>
                </c:pt>
                <c:pt idx="1031">
                  <c:v>107.7</c:v>
                </c:pt>
                <c:pt idx="1032">
                  <c:v>107.7</c:v>
                </c:pt>
                <c:pt idx="1033">
                  <c:v>107.7</c:v>
                </c:pt>
                <c:pt idx="1034">
                  <c:v>107.7</c:v>
                </c:pt>
                <c:pt idx="1035">
                  <c:v>107.7</c:v>
                </c:pt>
                <c:pt idx="1036">
                  <c:v>107.71</c:v>
                </c:pt>
                <c:pt idx="1037">
                  <c:v>107.71</c:v>
                </c:pt>
                <c:pt idx="1038">
                  <c:v>107.71</c:v>
                </c:pt>
                <c:pt idx="1039">
                  <c:v>107.71</c:v>
                </c:pt>
                <c:pt idx="1040">
                  <c:v>107.71</c:v>
                </c:pt>
                <c:pt idx="1041">
                  <c:v>107.71</c:v>
                </c:pt>
                <c:pt idx="1042">
                  <c:v>107.71</c:v>
                </c:pt>
                <c:pt idx="1043">
                  <c:v>107.71</c:v>
                </c:pt>
                <c:pt idx="1045">
                  <c:v>107.72</c:v>
                </c:pt>
                <c:pt idx="1046">
                  <c:v>107.72</c:v>
                </c:pt>
                <c:pt idx="1047">
                  <c:v>107.72</c:v>
                </c:pt>
                <c:pt idx="1048">
                  <c:v>107.72</c:v>
                </c:pt>
                <c:pt idx="1049">
                  <c:v>107.72</c:v>
                </c:pt>
                <c:pt idx="1050">
                  <c:v>107.72</c:v>
                </c:pt>
                <c:pt idx="1051">
                  <c:v>107.72</c:v>
                </c:pt>
                <c:pt idx="1052">
                  <c:v>107.72</c:v>
                </c:pt>
                <c:pt idx="1053">
                  <c:v>107.72</c:v>
                </c:pt>
                <c:pt idx="1054">
                  <c:v>107.73</c:v>
                </c:pt>
                <c:pt idx="1055">
                  <c:v>107.73</c:v>
                </c:pt>
                <c:pt idx="1056">
                  <c:v>107.73</c:v>
                </c:pt>
                <c:pt idx="1057">
                  <c:v>107.73</c:v>
                </c:pt>
                <c:pt idx="1058">
                  <c:v>107.73</c:v>
                </c:pt>
                <c:pt idx="1059">
                  <c:v>107.73</c:v>
                </c:pt>
                <c:pt idx="1060">
                  <c:v>107.73</c:v>
                </c:pt>
                <c:pt idx="1061">
                  <c:v>107.73</c:v>
                </c:pt>
                <c:pt idx="1062">
                  <c:v>107.73</c:v>
                </c:pt>
                <c:pt idx="1064">
                  <c:v>107.73</c:v>
                </c:pt>
                <c:pt idx="1065">
                  <c:v>107.74</c:v>
                </c:pt>
                <c:pt idx="1066">
                  <c:v>107.74</c:v>
                </c:pt>
                <c:pt idx="1067">
                  <c:v>107.74</c:v>
                </c:pt>
                <c:pt idx="1068">
                  <c:v>107.74</c:v>
                </c:pt>
                <c:pt idx="1069">
                  <c:v>107.74</c:v>
                </c:pt>
                <c:pt idx="1070">
                  <c:v>107.74</c:v>
                </c:pt>
                <c:pt idx="1071">
                  <c:v>107.74</c:v>
                </c:pt>
                <c:pt idx="1072">
                  <c:v>107.74</c:v>
                </c:pt>
                <c:pt idx="1073">
                  <c:v>107.74</c:v>
                </c:pt>
                <c:pt idx="1074">
                  <c:v>107.74</c:v>
                </c:pt>
                <c:pt idx="1075">
                  <c:v>107.74</c:v>
                </c:pt>
                <c:pt idx="1076">
                  <c:v>107.74</c:v>
                </c:pt>
                <c:pt idx="1077">
                  <c:v>107.74</c:v>
                </c:pt>
                <c:pt idx="1078">
                  <c:v>107.74</c:v>
                </c:pt>
                <c:pt idx="1079">
                  <c:v>107.74</c:v>
                </c:pt>
                <c:pt idx="1080">
                  <c:v>107.74</c:v>
                </c:pt>
                <c:pt idx="1081">
                  <c:v>107.74</c:v>
                </c:pt>
                <c:pt idx="1082">
                  <c:v>107.74</c:v>
                </c:pt>
                <c:pt idx="1083">
                  <c:v>107.74</c:v>
                </c:pt>
                <c:pt idx="1084">
                  <c:v>107.74</c:v>
                </c:pt>
                <c:pt idx="1085">
                  <c:v>107.74</c:v>
                </c:pt>
                <c:pt idx="1087">
                  <c:v>107.74</c:v>
                </c:pt>
                <c:pt idx="1088">
                  <c:v>107.74</c:v>
                </c:pt>
                <c:pt idx="1089">
                  <c:v>107.74</c:v>
                </c:pt>
                <c:pt idx="1090">
                  <c:v>107.74</c:v>
                </c:pt>
                <c:pt idx="1091">
                  <c:v>107.74</c:v>
                </c:pt>
                <c:pt idx="1092">
                  <c:v>107.74</c:v>
                </c:pt>
                <c:pt idx="1093">
                  <c:v>107.74</c:v>
                </c:pt>
                <c:pt idx="1094">
                  <c:v>107.74</c:v>
                </c:pt>
                <c:pt idx="1095">
                  <c:v>107.74</c:v>
                </c:pt>
                <c:pt idx="1096">
                  <c:v>107.74</c:v>
                </c:pt>
                <c:pt idx="1097">
                  <c:v>107.74</c:v>
                </c:pt>
                <c:pt idx="1098">
                  <c:v>107.74</c:v>
                </c:pt>
                <c:pt idx="1099">
                  <c:v>107.74</c:v>
                </c:pt>
                <c:pt idx="1100">
                  <c:v>107.74</c:v>
                </c:pt>
                <c:pt idx="1101">
                  <c:v>107.74</c:v>
                </c:pt>
                <c:pt idx="1102">
                  <c:v>107.74</c:v>
                </c:pt>
                <c:pt idx="1103">
                  <c:v>107.74</c:v>
                </c:pt>
                <c:pt idx="1104">
                  <c:v>107.74</c:v>
                </c:pt>
                <c:pt idx="1105">
                  <c:v>107.74</c:v>
                </c:pt>
                <c:pt idx="1106">
                  <c:v>107.74</c:v>
                </c:pt>
                <c:pt idx="1107">
                  <c:v>107.74</c:v>
                </c:pt>
                <c:pt idx="1108">
                  <c:v>107.74</c:v>
                </c:pt>
                <c:pt idx="1109">
                  <c:v>107.74</c:v>
                </c:pt>
                <c:pt idx="1110">
                  <c:v>107.73</c:v>
                </c:pt>
                <c:pt idx="1112">
                  <c:v>107.73</c:v>
                </c:pt>
                <c:pt idx="1113">
                  <c:v>107.73</c:v>
                </c:pt>
                <c:pt idx="1114">
                  <c:v>107.73</c:v>
                </c:pt>
                <c:pt idx="1115">
                  <c:v>107.73</c:v>
                </c:pt>
                <c:pt idx="1116">
                  <c:v>107.73</c:v>
                </c:pt>
                <c:pt idx="1117">
                  <c:v>107.73</c:v>
                </c:pt>
                <c:pt idx="1118">
                  <c:v>107.73</c:v>
                </c:pt>
                <c:pt idx="1119">
                  <c:v>107.73</c:v>
                </c:pt>
                <c:pt idx="1120">
                  <c:v>107.73</c:v>
                </c:pt>
                <c:pt idx="1121">
                  <c:v>107.73</c:v>
                </c:pt>
                <c:pt idx="1122">
                  <c:v>107.73</c:v>
                </c:pt>
                <c:pt idx="1123">
                  <c:v>107.73</c:v>
                </c:pt>
                <c:pt idx="1124">
                  <c:v>107.73</c:v>
                </c:pt>
                <c:pt idx="1125">
                  <c:v>107.73</c:v>
                </c:pt>
                <c:pt idx="1126">
                  <c:v>107.73</c:v>
                </c:pt>
                <c:pt idx="1127">
                  <c:v>107.73</c:v>
                </c:pt>
                <c:pt idx="1128">
                  <c:v>107.73</c:v>
                </c:pt>
                <c:pt idx="1129">
                  <c:v>107.73</c:v>
                </c:pt>
                <c:pt idx="1130">
                  <c:v>107.73</c:v>
                </c:pt>
                <c:pt idx="1132">
                  <c:v>107.73</c:v>
                </c:pt>
                <c:pt idx="1133">
                  <c:v>107.73</c:v>
                </c:pt>
                <c:pt idx="1134">
                  <c:v>107.73</c:v>
                </c:pt>
                <c:pt idx="1135">
                  <c:v>107.73</c:v>
                </c:pt>
                <c:pt idx="1136">
                  <c:v>107.73</c:v>
                </c:pt>
                <c:pt idx="1137">
                  <c:v>107.72</c:v>
                </c:pt>
                <c:pt idx="1138">
                  <c:v>107.72</c:v>
                </c:pt>
                <c:pt idx="1139">
                  <c:v>107.72</c:v>
                </c:pt>
                <c:pt idx="1140">
                  <c:v>107.72</c:v>
                </c:pt>
                <c:pt idx="1141">
                  <c:v>107.72</c:v>
                </c:pt>
                <c:pt idx="1142">
                  <c:v>107.72</c:v>
                </c:pt>
                <c:pt idx="1143">
                  <c:v>107.72</c:v>
                </c:pt>
                <c:pt idx="1144">
                  <c:v>107.72</c:v>
                </c:pt>
                <c:pt idx="1145">
                  <c:v>107.72</c:v>
                </c:pt>
                <c:pt idx="1146">
                  <c:v>107.71</c:v>
                </c:pt>
                <c:pt idx="1147">
                  <c:v>107.71</c:v>
                </c:pt>
                <c:pt idx="1148">
                  <c:v>107.71</c:v>
                </c:pt>
                <c:pt idx="1149">
                  <c:v>107.71</c:v>
                </c:pt>
                <c:pt idx="1150">
                  <c:v>107.71</c:v>
                </c:pt>
                <c:pt idx="1151">
                  <c:v>107.71</c:v>
                </c:pt>
                <c:pt idx="1153">
                  <c:v>107.71</c:v>
                </c:pt>
                <c:pt idx="1154">
                  <c:v>107.7</c:v>
                </c:pt>
                <c:pt idx="1155">
                  <c:v>107.7</c:v>
                </c:pt>
                <c:pt idx="1156">
                  <c:v>107.7</c:v>
                </c:pt>
                <c:pt idx="1157">
                  <c:v>107.7</c:v>
                </c:pt>
                <c:pt idx="1158">
                  <c:v>107.7</c:v>
                </c:pt>
                <c:pt idx="1159">
                  <c:v>107.69</c:v>
                </c:pt>
                <c:pt idx="1160">
                  <c:v>107.69</c:v>
                </c:pt>
                <c:pt idx="1161">
                  <c:v>107.69</c:v>
                </c:pt>
                <c:pt idx="1162">
                  <c:v>107.69</c:v>
                </c:pt>
                <c:pt idx="1163">
                  <c:v>107.68</c:v>
                </c:pt>
                <c:pt idx="1164">
                  <c:v>107.68</c:v>
                </c:pt>
                <c:pt idx="1165">
                  <c:v>107.68</c:v>
                </c:pt>
                <c:pt idx="1166">
                  <c:v>107.68</c:v>
                </c:pt>
                <c:pt idx="1167">
                  <c:v>107.68</c:v>
                </c:pt>
                <c:pt idx="1168">
                  <c:v>107.67</c:v>
                </c:pt>
                <c:pt idx="1169">
                  <c:v>107.67</c:v>
                </c:pt>
                <c:pt idx="1170">
                  <c:v>107.67</c:v>
                </c:pt>
                <c:pt idx="1171">
                  <c:v>107.66</c:v>
                </c:pt>
                <c:pt idx="1172">
                  <c:v>107.66</c:v>
                </c:pt>
                <c:pt idx="1174">
                  <c:v>107.66</c:v>
                </c:pt>
                <c:pt idx="1175">
                  <c:v>107.66</c:v>
                </c:pt>
                <c:pt idx="1176">
                  <c:v>107.65</c:v>
                </c:pt>
                <c:pt idx="1177">
                  <c:v>107.65</c:v>
                </c:pt>
                <c:pt idx="1178">
                  <c:v>107.65</c:v>
                </c:pt>
                <c:pt idx="1179">
                  <c:v>107.64</c:v>
                </c:pt>
                <c:pt idx="1180">
                  <c:v>107.64</c:v>
                </c:pt>
                <c:pt idx="1181">
                  <c:v>107.64</c:v>
                </c:pt>
                <c:pt idx="1182">
                  <c:v>107.63</c:v>
                </c:pt>
                <c:pt idx="1183">
                  <c:v>107.63</c:v>
                </c:pt>
                <c:pt idx="1184">
                  <c:v>107.63</c:v>
                </c:pt>
                <c:pt idx="1185">
                  <c:v>107.62</c:v>
                </c:pt>
                <c:pt idx="1186">
                  <c:v>107.62</c:v>
                </c:pt>
                <c:pt idx="1187">
                  <c:v>107.62</c:v>
                </c:pt>
                <c:pt idx="1188">
                  <c:v>107.61</c:v>
                </c:pt>
                <c:pt idx="1189">
                  <c:v>107.61</c:v>
                </c:pt>
                <c:pt idx="1190">
                  <c:v>107.61</c:v>
                </c:pt>
                <c:pt idx="1192">
                  <c:v>107.6</c:v>
                </c:pt>
                <c:pt idx="1193">
                  <c:v>107.6</c:v>
                </c:pt>
                <c:pt idx="1194">
                  <c:v>107.59</c:v>
                </c:pt>
                <c:pt idx="1195">
                  <c:v>107.59</c:v>
                </c:pt>
                <c:pt idx="1196">
                  <c:v>107.59</c:v>
                </c:pt>
                <c:pt idx="1197">
                  <c:v>107.58</c:v>
                </c:pt>
                <c:pt idx="1198">
                  <c:v>107.58</c:v>
                </c:pt>
                <c:pt idx="1199">
                  <c:v>107.57</c:v>
                </c:pt>
                <c:pt idx="1200">
                  <c:v>107.57</c:v>
                </c:pt>
                <c:pt idx="1201">
                  <c:v>107.57</c:v>
                </c:pt>
                <c:pt idx="1202">
                  <c:v>107.56</c:v>
                </c:pt>
                <c:pt idx="1203">
                  <c:v>107.56</c:v>
                </c:pt>
                <c:pt idx="1204">
                  <c:v>107.56</c:v>
                </c:pt>
                <c:pt idx="1205">
                  <c:v>107.55</c:v>
                </c:pt>
                <c:pt idx="1206">
                  <c:v>107.55</c:v>
                </c:pt>
                <c:pt idx="1207">
                  <c:v>107.54</c:v>
                </c:pt>
                <c:pt idx="1209">
                  <c:v>107.54</c:v>
                </c:pt>
                <c:pt idx="1210">
                  <c:v>107.54</c:v>
                </c:pt>
                <c:pt idx="1211">
                  <c:v>107.53</c:v>
                </c:pt>
                <c:pt idx="1212">
                  <c:v>107.53</c:v>
                </c:pt>
                <c:pt idx="1213">
                  <c:v>107.52</c:v>
                </c:pt>
                <c:pt idx="1214">
                  <c:v>107.52</c:v>
                </c:pt>
                <c:pt idx="1215">
                  <c:v>107.52</c:v>
                </c:pt>
                <c:pt idx="1216">
                  <c:v>107.51</c:v>
                </c:pt>
                <c:pt idx="1217">
                  <c:v>107.51</c:v>
                </c:pt>
                <c:pt idx="1218">
                  <c:v>107.51</c:v>
                </c:pt>
                <c:pt idx="1219">
                  <c:v>107.5</c:v>
                </c:pt>
                <c:pt idx="1220">
                  <c:v>107.5</c:v>
                </c:pt>
                <c:pt idx="1221">
                  <c:v>107.49</c:v>
                </c:pt>
                <c:pt idx="1222">
                  <c:v>107.49</c:v>
                </c:pt>
                <c:pt idx="1223">
                  <c:v>107.48</c:v>
                </c:pt>
                <c:pt idx="1224">
                  <c:v>107.48</c:v>
                </c:pt>
                <c:pt idx="1225">
                  <c:v>107.48</c:v>
                </c:pt>
                <c:pt idx="1227">
                  <c:v>107.47</c:v>
                </c:pt>
                <c:pt idx="1228">
                  <c:v>107.47</c:v>
                </c:pt>
                <c:pt idx="1229">
                  <c:v>107.46</c:v>
                </c:pt>
                <c:pt idx="1230">
                  <c:v>107.46</c:v>
                </c:pt>
                <c:pt idx="1231">
                  <c:v>107.45</c:v>
                </c:pt>
                <c:pt idx="1232">
                  <c:v>107.45</c:v>
                </c:pt>
                <c:pt idx="1233">
                  <c:v>107.44</c:v>
                </c:pt>
                <c:pt idx="1234">
                  <c:v>107.44</c:v>
                </c:pt>
                <c:pt idx="1235">
                  <c:v>107.44</c:v>
                </c:pt>
                <c:pt idx="1236">
                  <c:v>107.43</c:v>
                </c:pt>
                <c:pt idx="1237">
                  <c:v>107.43</c:v>
                </c:pt>
                <c:pt idx="1238">
                  <c:v>107.42</c:v>
                </c:pt>
                <c:pt idx="1239">
                  <c:v>107.42</c:v>
                </c:pt>
                <c:pt idx="1240">
                  <c:v>107.41</c:v>
                </c:pt>
                <c:pt idx="1241">
                  <c:v>107.41</c:v>
                </c:pt>
                <c:pt idx="1242">
                  <c:v>107.41</c:v>
                </c:pt>
                <c:pt idx="1243">
                  <c:v>107.4</c:v>
                </c:pt>
                <c:pt idx="1244">
                  <c:v>107.4</c:v>
                </c:pt>
                <c:pt idx="1245">
                  <c:v>107.39</c:v>
                </c:pt>
                <c:pt idx="1247">
                  <c:v>107.39</c:v>
                </c:pt>
                <c:pt idx="1248">
                  <c:v>107.39</c:v>
                </c:pt>
                <c:pt idx="1249">
                  <c:v>107.38</c:v>
                </c:pt>
                <c:pt idx="1250">
                  <c:v>107.38</c:v>
                </c:pt>
                <c:pt idx="1251">
                  <c:v>107.37</c:v>
                </c:pt>
                <c:pt idx="1252">
                  <c:v>107.37</c:v>
                </c:pt>
                <c:pt idx="1253">
                  <c:v>107.36</c:v>
                </c:pt>
                <c:pt idx="1254">
                  <c:v>107.36</c:v>
                </c:pt>
                <c:pt idx="1255">
                  <c:v>107.35</c:v>
                </c:pt>
                <c:pt idx="1256">
                  <c:v>107.35</c:v>
                </c:pt>
                <c:pt idx="1257">
                  <c:v>107.35</c:v>
                </c:pt>
                <c:pt idx="1258">
                  <c:v>107.34</c:v>
                </c:pt>
                <c:pt idx="1259">
                  <c:v>107.34</c:v>
                </c:pt>
                <c:pt idx="1260">
                  <c:v>107.33</c:v>
                </c:pt>
                <c:pt idx="1261">
                  <c:v>107.33</c:v>
                </c:pt>
                <c:pt idx="1262">
                  <c:v>107.32</c:v>
                </c:pt>
                <c:pt idx="1263">
                  <c:v>107.32</c:v>
                </c:pt>
                <c:pt idx="1264">
                  <c:v>107.32</c:v>
                </c:pt>
                <c:pt idx="1265">
                  <c:v>107.31</c:v>
                </c:pt>
                <c:pt idx="1267">
                  <c:v>107.31</c:v>
                </c:pt>
                <c:pt idx="1268">
                  <c:v>107.3</c:v>
                </c:pt>
                <c:pt idx="1269">
                  <c:v>107.3</c:v>
                </c:pt>
                <c:pt idx="1270">
                  <c:v>107.3</c:v>
                </c:pt>
                <c:pt idx="1271">
                  <c:v>107.29</c:v>
                </c:pt>
                <c:pt idx="1272">
                  <c:v>107.29</c:v>
                </c:pt>
                <c:pt idx="1273">
                  <c:v>107.28</c:v>
                </c:pt>
                <c:pt idx="1274">
                  <c:v>107.28</c:v>
                </c:pt>
                <c:pt idx="1275">
                  <c:v>107.28</c:v>
                </c:pt>
                <c:pt idx="1276">
                  <c:v>107.27</c:v>
                </c:pt>
                <c:pt idx="1277">
                  <c:v>107.27</c:v>
                </c:pt>
                <c:pt idx="1278">
                  <c:v>107.27</c:v>
                </c:pt>
                <c:pt idx="1279">
                  <c:v>107.26</c:v>
                </c:pt>
                <c:pt idx="1280">
                  <c:v>107.26</c:v>
                </c:pt>
                <c:pt idx="1281">
                  <c:v>107.26</c:v>
                </c:pt>
                <c:pt idx="1282">
                  <c:v>107.25</c:v>
                </c:pt>
                <c:pt idx="1283">
                  <c:v>107.25</c:v>
                </c:pt>
                <c:pt idx="1284">
                  <c:v>107.25</c:v>
                </c:pt>
                <c:pt idx="1285">
                  <c:v>107.24</c:v>
                </c:pt>
                <c:pt idx="1287">
                  <c:v>107.24</c:v>
                </c:pt>
                <c:pt idx="1288">
                  <c:v>107.24</c:v>
                </c:pt>
                <c:pt idx="1289">
                  <c:v>107.23</c:v>
                </c:pt>
                <c:pt idx="1290">
                  <c:v>107.23</c:v>
                </c:pt>
                <c:pt idx="1291">
                  <c:v>107.22</c:v>
                </c:pt>
                <c:pt idx="1292">
                  <c:v>107.22</c:v>
                </c:pt>
                <c:pt idx="1293">
                  <c:v>107.22</c:v>
                </c:pt>
                <c:pt idx="1294">
                  <c:v>107.21</c:v>
                </c:pt>
                <c:pt idx="1295">
                  <c:v>107.21</c:v>
                </c:pt>
                <c:pt idx="1296">
                  <c:v>107.21</c:v>
                </c:pt>
                <c:pt idx="1297">
                  <c:v>107.2</c:v>
                </c:pt>
                <c:pt idx="1298">
                  <c:v>107.2</c:v>
                </c:pt>
                <c:pt idx="1299">
                  <c:v>107.2</c:v>
                </c:pt>
                <c:pt idx="1300">
                  <c:v>107.19</c:v>
                </c:pt>
                <c:pt idx="1301">
                  <c:v>107.19</c:v>
                </c:pt>
                <c:pt idx="1302">
                  <c:v>107.18</c:v>
                </c:pt>
                <c:pt idx="1303">
                  <c:v>107.18</c:v>
                </c:pt>
                <c:pt idx="1304">
                  <c:v>107.18</c:v>
                </c:pt>
                <c:pt idx="1305">
                  <c:v>107.17</c:v>
                </c:pt>
                <c:pt idx="1307">
                  <c:v>107.17</c:v>
                </c:pt>
                <c:pt idx="1308">
                  <c:v>107.17</c:v>
                </c:pt>
                <c:pt idx="1309">
                  <c:v>107.16</c:v>
                </c:pt>
                <c:pt idx="1310">
                  <c:v>107.16</c:v>
                </c:pt>
                <c:pt idx="1311">
                  <c:v>107.16</c:v>
                </c:pt>
                <c:pt idx="1312">
                  <c:v>107.15</c:v>
                </c:pt>
                <c:pt idx="1313">
                  <c:v>107.15</c:v>
                </c:pt>
                <c:pt idx="1314">
                  <c:v>107.15</c:v>
                </c:pt>
                <c:pt idx="1315">
                  <c:v>107.14</c:v>
                </c:pt>
                <c:pt idx="1316">
                  <c:v>107.14</c:v>
                </c:pt>
                <c:pt idx="1317">
                  <c:v>107.14</c:v>
                </c:pt>
                <c:pt idx="1318">
                  <c:v>107.14</c:v>
                </c:pt>
                <c:pt idx="1319">
                  <c:v>107.13</c:v>
                </c:pt>
                <c:pt idx="1320">
                  <c:v>107.13</c:v>
                </c:pt>
                <c:pt idx="1321">
                  <c:v>107.13</c:v>
                </c:pt>
                <c:pt idx="1322">
                  <c:v>107.12</c:v>
                </c:pt>
                <c:pt idx="1323">
                  <c:v>107.12</c:v>
                </c:pt>
                <c:pt idx="1324">
                  <c:v>107.12</c:v>
                </c:pt>
                <c:pt idx="1325">
                  <c:v>107.12</c:v>
                </c:pt>
                <c:pt idx="1326">
                  <c:v>107.11</c:v>
                </c:pt>
                <c:pt idx="1329">
                  <c:v>107.11</c:v>
                </c:pt>
                <c:pt idx="1330">
                  <c:v>107.11</c:v>
                </c:pt>
                <c:pt idx="1331">
                  <c:v>107.1</c:v>
                </c:pt>
                <c:pt idx="1332">
                  <c:v>107.1</c:v>
                </c:pt>
                <c:pt idx="1333">
                  <c:v>107.1</c:v>
                </c:pt>
                <c:pt idx="1334">
                  <c:v>107.1</c:v>
                </c:pt>
                <c:pt idx="1335">
                  <c:v>107.09</c:v>
                </c:pt>
                <c:pt idx="1336">
                  <c:v>107.09</c:v>
                </c:pt>
                <c:pt idx="1337">
                  <c:v>107.09</c:v>
                </c:pt>
                <c:pt idx="1338">
                  <c:v>107.09</c:v>
                </c:pt>
                <c:pt idx="1339">
                  <c:v>107.08</c:v>
                </c:pt>
                <c:pt idx="1340">
                  <c:v>107.08</c:v>
                </c:pt>
                <c:pt idx="1341">
                  <c:v>107.08</c:v>
                </c:pt>
                <c:pt idx="1342">
                  <c:v>107.08</c:v>
                </c:pt>
                <c:pt idx="1343">
                  <c:v>107.08</c:v>
                </c:pt>
                <c:pt idx="1344">
                  <c:v>107.08</c:v>
                </c:pt>
                <c:pt idx="1345">
                  <c:v>107.08</c:v>
                </c:pt>
                <c:pt idx="1346">
                  <c:v>107.08</c:v>
                </c:pt>
                <c:pt idx="1347">
                  <c:v>107.08</c:v>
                </c:pt>
                <c:pt idx="1349">
                  <c:v>107.08</c:v>
                </c:pt>
                <c:pt idx="1350">
                  <c:v>107.08</c:v>
                </c:pt>
                <c:pt idx="1351">
                  <c:v>107.08</c:v>
                </c:pt>
                <c:pt idx="1352">
                  <c:v>107.09</c:v>
                </c:pt>
                <c:pt idx="1353">
                  <c:v>107.09</c:v>
                </c:pt>
                <c:pt idx="1354">
                  <c:v>107.09</c:v>
                </c:pt>
                <c:pt idx="1355">
                  <c:v>107.09</c:v>
                </c:pt>
                <c:pt idx="1356">
                  <c:v>107.09</c:v>
                </c:pt>
                <c:pt idx="1357">
                  <c:v>107.09</c:v>
                </c:pt>
                <c:pt idx="1358">
                  <c:v>107.1</c:v>
                </c:pt>
                <c:pt idx="1359">
                  <c:v>107.1</c:v>
                </c:pt>
                <c:pt idx="1360">
                  <c:v>107.1</c:v>
                </c:pt>
                <c:pt idx="1361">
                  <c:v>107.1</c:v>
                </c:pt>
                <c:pt idx="1362">
                  <c:v>107.1</c:v>
                </c:pt>
                <c:pt idx="1363">
                  <c:v>107.11</c:v>
                </c:pt>
                <c:pt idx="1364">
                  <c:v>107.11</c:v>
                </c:pt>
                <c:pt idx="1365">
                  <c:v>107.11</c:v>
                </c:pt>
                <c:pt idx="1366">
                  <c:v>107.12</c:v>
                </c:pt>
                <c:pt idx="1367">
                  <c:v>107.12</c:v>
                </c:pt>
                <c:pt idx="1368">
                  <c:v>107.12</c:v>
                </c:pt>
                <c:pt idx="1370">
                  <c:v>107.13</c:v>
                </c:pt>
                <c:pt idx="1371">
                  <c:v>107.13</c:v>
                </c:pt>
                <c:pt idx="1372">
                  <c:v>107.13</c:v>
                </c:pt>
                <c:pt idx="1373">
                  <c:v>107.14</c:v>
                </c:pt>
                <c:pt idx="1374">
                  <c:v>107.14</c:v>
                </c:pt>
                <c:pt idx="1375">
                  <c:v>107.15</c:v>
                </c:pt>
                <c:pt idx="1376">
                  <c:v>107.15</c:v>
                </c:pt>
                <c:pt idx="1377">
                  <c:v>107.16</c:v>
                </c:pt>
                <c:pt idx="1378">
                  <c:v>107.16</c:v>
                </c:pt>
                <c:pt idx="1379">
                  <c:v>107.17</c:v>
                </c:pt>
                <c:pt idx="1380">
                  <c:v>107.17</c:v>
                </c:pt>
                <c:pt idx="1381">
                  <c:v>107.18</c:v>
                </c:pt>
                <c:pt idx="1382">
                  <c:v>107.19</c:v>
                </c:pt>
                <c:pt idx="1383">
                  <c:v>107.19</c:v>
                </c:pt>
                <c:pt idx="1384">
                  <c:v>107.2</c:v>
                </c:pt>
                <c:pt idx="1385">
                  <c:v>107.21</c:v>
                </c:pt>
                <c:pt idx="1386">
                  <c:v>107.21</c:v>
                </c:pt>
                <c:pt idx="1387">
                  <c:v>107.22</c:v>
                </c:pt>
                <c:pt idx="1388">
                  <c:v>107.23</c:v>
                </c:pt>
                <c:pt idx="1389">
                  <c:v>107.24</c:v>
                </c:pt>
                <c:pt idx="1390">
                  <c:v>107.25</c:v>
                </c:pt>
                <c:pt idx="1391">
                  <c:v>107.25</c:v>
                </c:pt>
                <c:pt idx="1392">
                  <c:v>107.26</c:v>
                </c:pt>
                <c:pt idx="1394">
                  <c:v>107.27</c:v>
                </c:pt>
                <c:pt idx="1395">
                  <c:v>107.28</c:v>
                </c:pt>
                <c:pt idx="1396">
                  <c:v>107.29</c:v>
                </c:pt>
                <c:pt idx="1397">
                  <c:v>107.29</c:v>
                </c:pt>
                <c:pt idx="1398">
                  <c:v>107.3</c:v>
                </c:pt>
                <c:pt idx="1399">
                  <c:v>107.31</c:v>
                </c:pt>
                <c:pt idx="1400">
                  <c:v>107.32</c:v>
                </c:pt>
                <c:pt idx="1401">
                  <c:v>107.33</c:v>
                </c:pt>
                <c:pt idx="1402">
                  <c:v>107.34</c:v>
                </c:pt>
                <c:pt idx="1403">
                  <c:v>107.35</c:v>
                </c:pt>
                <c:pt idx="1404">
                  <c:v>107.36</c:v>
                </c:pt>
                <c:pt idx="1405">
                  <c:v>107.37</c:v>
                </c:pt>
                <c:pt idx="1406">
                  <c:v>107.38</c:v>
                </c:pt>
                <c:pt idx="1407">
                  <c:v>107.39</c:v>
                </c:pt>
                <c:pt idx="1408">
                  <c:v>107.39</c:v>
                </c:pt>
                <c:pt idx="1409">
                  <c:v>107.41</c:v>
                </c:pt>
                <c:pt idx="1410">
                  <c:v>107.42</c:v>
                </c:pt>
                <c:pt idx="1411">
                  <c:v>107.43</c:v>
                </c:pt>
                <c:pt idx="1412">
                  <c:v>107.44</c:v>
                </c:pt>
                <c:pt idx="1413">
                  <c:v>107.45</c:v>
                </c:pt>
                <c:pt idx="1414">
                  <c:v>107.46</c:v>
                </c:pt>
                <c:pt idx="1415">
                  <c:v>107.47</c:v>
                </c:pt>
                <c:pt idx="1416">
                  <c:v>107.48</c:v>
                </c:pt>
                <c:pt idx="1418">
                  <c:v>107.49</c:v>
                </c:pt>
                <c:pt idx="1419">
                  <c:v>107.49</c:v>
                </c:pt>
                <c:pt idx="1420">
                  <c:v>107.5</c:v>
                </c:pt>
                <c:pt idx="1421">
                  <c:v>107.51</c:v>
                </c:pt>
                <c:pt idx="1422">
                  <c:v>107.52</c:v>
                </c:pt>
                <c:pt idx="1423">
                  <c:v>107.52</c:v>
                </c:pt>
                <c:pt idx="1424">
                  <c:v>107.53</c:v>
                </c:pt>
                <c:pt idx="1425">
                  <c:v>107.54</c:v>
                </c:pt>
                <c:pt idx="1426">
                  <c:v>107.55</c:v>
                </c:pt>
                <c:pt idx="1427">
                  <c:v>107.56</c:v>
                </c:pt>
                <c:pt idx="1428">
                  <c:v>107.56</c:v>
                </c:pt>
                <c:pt idx="1429">
                  <c:v>107.57</c:v>
                </c:pt>
                <c:pt idx="1430">
                  <c:v>107.58</c:v>
                </c:pt>
                <c:pt idx="1431">
                  <c:v>107.59</c:v>
                </c:pt>
                <c:pt idx="1432">
                  <c:v>107.59</c:v>
                </c:pt>
                <c:pt idx="1433">
                  <c:v>107.6</c:v>
                </c:pt>
                <c:pt idx="1434">
                  <c:v>107.6</c:v>
                </c:pt>
                <c:pt idx="1435">
                  <c:v>107.61</c:v>
                </c:pt>
                <c:pt idx="1436">
                  <c:v>107.62</c:v>
                </c:pt>
                <c:pt idx="1437">
                  <c:v>107.63</c:v>
                </c:pt>
                <c:pt idx="1438">
                  <c:v>107.63</c:v>
                </c:pt>
                <c:pt idx="1439">
                  <c:v>107.64</c:v>
                </c:pt>
                <c:pt idx="1440">
                  <c:v>107.64</c:v>
                </c:pt>
                <c:pt idx="1441">
                  <c:v>107.65</c:v>
                </c:pt>
                <c:pt idx="1442">
                  <c:v>107.65</c:v>
                </c:pt>
                <c:pt idx="1443">
                  <c:v>107.66</c:v>
                </c:pt>
                <c:pt idx="1444">
                  <c:v>107.66</c:v>
                </c:pt>
                <c:pt idx="1445">
                  <c:v>107.67</c:v>
                </c:pt>
                <c:pt idx="1446">
                  <c:v>107.67</c:v>
                </c:pt>
                <c:pt idx="1448">
                  <c:v>107.68</c:v>
                </c:pt>
                <c:pt idx="1449">
                  <c:v>107.68</c:v>
                </c:pt>
                <c:pt idx="1450">
                  <c:v>107.68</c:v>
                </c:pt>
                <c:pt idx="1451">
                  <c:v>107.69</c:v>
                </c:pt>
                <c:pt idx="1452">
                  <c:v>107.69</c:v>
                </c:pt>
                <c:pt idx="1453">
                  <c:v>107.7</c:v>
                </c:pt>
                <c:pt idx="1454">
                  <c:v>107.7</c:v>
                </c:pt>
                <c:pt idx="1455">
                  <c:v>107.71</c:v>
                </c:pt>
                <c:pt idx="1456">
                  <c:v>107.71</c:v>
                </c:pt>
                <c:pt idx="1457">
                  <c:v>107.71</c:v>
                </c:pt>
                <c:pt idx="1458">
                  <c:v>107.72</c:v>
                </c:pt>
                <c:pt idx="1459">
                  <c:v>107.72</c:v>
                </c:pt>
                <c:pt idx="1460">
                  <c:v>107.73</c:v>
                </c:pt>
                <c:pt idx="1461">
                  <c:v>107.73</c:v>
                </c:pt>
                <c:pt idx="1462">
                  <c:v>107.73</c:v>
                </c:pt>
                <c:pt idx="1463">
                  <c:v>107.74</c:v>
                </c:pt>
                <c:pt idx="1464">
                  <c:v>107.74</c:v>
                </c:pt>
                <c:pt idx="1465">
                  <c:v>107.75</c:v>
                </c:pt>
                <c:pt idx="1466">
                  <c:v>107.75</c:v>
                </c:pt>
                <c:pt idx="1467">
                  <c:v>107.75</c:v>
                </c:pt>
                <c:pt idx="1468">
                  <c:v>107.76</c:v>
                </c:pt>
                <c:pt idx="1469">
                  <c:v>107.76</c:v>
                </c:pt>
                <c:pt idx="1470">
                  <c:v>107.76</c:v>
                </c:pt>
                <c:pt idx="1471">
                  <c:v>107.77</c:v>
                </c:pt>
                <c:pt idx="1473">
                  <c:v>107.77</c:v>
                </c:pt>
                <c:pt idx="1474">
                  <c:v>107.77</c:v>
                </c:pt>
                <c:pt idx="1475">
                  <c:v>107.78</c:v>
                </c:pt>
                <c:pt idx="1476">
                  <c:v>107.78</c:v>
                </c:pt>
                <c:pt idx="1477">
                  <c:v>107.78</c:v>
                </c:pt>
                <c:pt idx="1478">
                  <c:v>107.78</c:v>
                </c:pt>
                <c:pt idx="1479">
                  <c:v>107.79</c:v>
                </c:pt>
                <c:pt idx="1480">
                  <c:v>107.79</c:v>
                </c:pt>
                <c:pt idx="1481">
                  <c:v>107.79</c:v>
                </c:pt>
                <c:pt idx="1482">
                  <c:v>107.79</c:v>
                </c:pt>
                <c:pt idx="1483">
                  <c:v>107.8</c:v>
                </c:pt>
                <c:pt idx="1484">
                  <c:v>107.8</c:v>
                </c:pt>
                <c:pt idx="1485">
                  <c:v>107.8</c:v>
                </c:pt>
                <c:pt idx="1486">
                  <c:v>107.8</c:v>
                </c:pt>
                <c:pt idx="1487">
                  <c:v>107.8</c:v>
                </c:pt>
                <c:pt idx="1488">
                  <c:v>107.81</c:v>
                </c:pt>
                <c:pt idx="1489">
                  <c:v>107.81</c:v>
                </c:pt>
                <c:pt idx="1490">
                  <c:v>107.81</c:v>
                </c:pt>
                <c:pt idx="1491">
                  <c:v>107.81</c:v>
                </c:pt>
                <c:pt idx="1492">
                  <c:v>107.81</c:v>
                </c:pt>
                <c:pt idx="1493">
                  <c:v>107.81</c:v>
                </c:pt>
                <c:pt idx="1494">
                  <c:v>107.81</c:v>
                </c:pt>
                <c:pt idx="1495">
                  <c:v>107.81</c:v>
                </c:pt>
                <c:pt idx="1496">
                  <c:v>107.82</c:v>
                </c:pt>
                <c:pt idx="1497">
                  <c:v>107.82</c:v>
                </c:pt>
                <c:pt idx="1499">
                  <c:v>107.82</c:v>
                </c:pt>
                <c:pt idx="1500">
                  <c:v>107.82</c:v>
                </c:pt>
                <c:pt idx="1501">
                  <c:v>107.82</c:v>
                </c:pt>
                <c:pt idx="1502">
                  <c:v>107.82</c:v>
                </c:pt>
                <c:pt idx="1503">
                  <c:v>107.82</c:v>
                </c:pt>
                <c:pt idx="1504">
                  <c:v>107.82</c:v>
                </c:pt>
                <c:pt idx="1505">
                  <c:v>107.82</c:v>
                </c:pt>
                <c:pt idx="1506">
                  <c:v>107.82</c:v>
                </c:pt>
                <c:pt idx="1507">
                  <c:v>107.83</c:v>
                </c:pt>
                <c:pt idx="1508">
                  <c:v>107.83</c:v>
                </c:pt>
                <c:pt idx="1509">
                  <c:v>107.83</c:v>
                </c:pt>
                <c:pt idx="1510">
                  <c:v>107.83</c:v>
                </c:pt>
                <c:pt idx="1511">
                  <c:v>107.83</c:v>
                </c:pt>
                <c:pt idx="1512">
                  <c:v>107.83</c:v>
                </c:pt>
                <c:pt idx="1513">
                  <c:v>107.83</c:v>
                </c:pt>
                <c:pt idx="1514">
                  <c:v>107.83</c:v>
                </c:pt>
                <c:pt idx="1515">
                  <c:v>107.83</c:v>
                </c:pt>
                <c:pt idx="1516">
                  <c:v>107.83</c:v>
                </c:pt>
                <c:pt idx="1517">
                  <c:v>107.83</c:v>
                </c:pt>
                <c:pt idx="1518">
                  <c:v>107.83</c:v>
                </c:pt>
                <c:pt idx="1519">
                  <c:v>107.83</c:v>
                </c:pt>
                <c:pt idx="1520">
                  <c:v>107.83</c:v>
                </c:pt>
                <c:pt idx="1521">
                  <c:v>107.83</c:v>
                </c:pt>
                <c:pt idx="1522">
                  <c:v>107.83</c:v>
                </c:pt>
                <c:pt idx="1523">
                  <c:v>107.83</c:v>
                </c:pt>
                <c:pt idx="1525">
                  <c:v>107.83</c:v>
                </c:pt>
                <c:pt idx="1526">
                  <c:v>107.83</c:v>
                </c:pt>
                <c:pt idx="1527">
                  <c:v>107.83</c:v>
                </c:pt>
                <c:pt idx="1528">
                  <c:v>107.83</c:v>
                </c:pt>
                <c:pt idx="1529">
                  <c:v>107.83</c:v>
                </c:pt>
                <c:pt idx="1530">
                  <c:v>107.83</c:v>
                </c:pt>
                <c:pt idx="1531">
                  <c:v>107.83</c:v>
                </c:pt>
                <c:pt idx="1532">
                  <c:v>107.83</c:v>
                </c:pt>
                <c:pt idx="1533">
                  <c:v>107.83</c:v>
                </c:pt>
                <c:pt idx="1534">
                  <c:v>107.84</c:v>
                </c:pt>
                <c:pt idx="1535">
                  <c:v>107.84</c:v>
                </c:pt>
                <c:pt idx="1536">
                  <c:v>107.83</c:v>
                </c:pt>
                <c:pt idx="1537">
                  <c:v>107.83</c:v>
                </c:pt>
                <c:pt idx="1538">
                  <c:v>107.84</c:v>
                </c:pt>
                <c:pt idx="1539">
                  <c:v>107.84</c:v>
                </c:pt>
                <c:pt idx="1540">
                  <c:v>107.84</c:v>
                </c:pt>
                <c:pt idx="1541">
                  <c:v>107.84</c:v>
                </c:pt>
                <c:pt idx="1542">
                  <c:v>107.84</c:v>
                </c:pt>
                <c:pt idx="1543">
                  <c:v>107.84</c:v>
                </c:pt>
                <c:pt idx="1544">
                  <c:v>107.84</c:v>
                </c:pt>
                <c:pt idx="1545">
                  <c:v>107.84</c:v>
                </c:pt>
                <c:pt idx="1546">
                  <c:v>107.84</c:v>
                </c:pt>
                <c:pt idx="1547">
                  <c:v>107.84</c:v>
                </c:pt>
                <c:pt idx="1548">
                  <c:v>107.84</c:v>
                </c:pt>
                <c:pt idx="1550">
                  <c:v>107.84</c:v>
                </c:pt>
                <c:pt idx="1551">
                  <c:v>107.84</c:v>
                </c:pt>
                <c:pt idx="1552">
                  <c:v>107.84</c:v>
                </c:pt>
                <c:pt idx="1553">
                  <c:v>107.84</c:v>
                </c:pt>
                <c:pt idx="1554">
                  <c:v>107.84</c:v>
                </c:pt>
                <c:pt idx="1555">
                  <c:v>107.84</c:v>
                </c:pt>
                <c:pt idx="1556">
                  <c:v>107.84</c:v>
                </c:pt>
                <c:pt idx="1557">
                  <c:v>107.84</c:v>
                </c:pt>
                <c:pt idx="1558">
                  <c:v>107.84</c:v>
                </c:pt>
                <c:pt idx="1559">
                  <c:v>107.84</c:v>
                </c:pt>
                <c:pt idx="1560">
                  <c:v>107.84</c:v>
                </c:pt>
                <c:pt idx="1561">
                  <c:v>107.84</c:v>
                </c:pt>
                <c:pt idx="1562">
                  <c:v>107.84</c:v>
                </c:pt>
                <c:pt idx="1563">
                  <c:v>107.84</c:v>
                </c:pt>
                <c:pt idx="1564">
                  <c:v>107.84</c:v>
                </c:pt>
                <c:pt idx="1565">
                  <c:v>107.84</c:v>
                </c:pt>
                <c:pt idx="1566">
                  <c:v>107.84</c:v>
                </c:pt>
                <c:pt idx="1567">
                  <c:v>107.84</c:v>
                </c:pt>
                <c:pt idx="1568">
                  <c:v>107.84</c:v>
                </c:pt>
                <c:pt idx="1569">
                  <c:v>107.84</c:v>
                </c:pt>
                <c:pt idx="1570">
                  <c:v>107.84</c:v>
                </c:pt>
                <c:pt idx="1571">
                  <c:v>107.84</c:v>
                </c:pt>
                <c:pt idx="1572">
                  <c:v>107.84</c:v>
                </c:pt>
                <c:pt idx="1574">
                  <c:v>107.84</c:v>
                </c:pt>
                <c:pt idx="1575">
                  <c:v>107.84</c:v>
                </c:pt>
                <c:pt idx="1576">
                  <c:v>107.84</c:v>
                </c:pt>
                <c:pt idx="1577">
                  <c:v>107.84</c:v>
                </c:pt>
                <c:pt idx="1578">
                  <c:v>107.84</c:v>
                </c:pt>
                <c:pt idx="1579">
                  <c:v>107.84</c:v>
                </c:pt>
                <c:pt idx="1580">
                  <c:v>107.84</c:v>
                </c:pt>
                <c:pt idx="1581">
                  <c:v>107.84</c:v>
                </c:pt>
                <c:pt idx="1582">
                  <c:v>107.84</c:v>
                </c:pt>
                <c:pt idx="1583">
                  <c:v>107.84</c:v>
                </c:pt>
                <c:pt idx="1584">
                  <c:v>107.84</c:v>
                </c:pt>
                <c:pt idx="1585">
                  <c:v>107.84</c:v>
                </c:pt>
                <c:pt idx="1586">
                  <c:v>107.84</c:v>
                </c:pt>
                <c:pt idx="1587">
                  <c:v>107.84</c:v>
                </c:pt>
                <c:pt idx="1588">
                  <c:v>107.84</c:v>
                </c:pt>
                <c:pt idx="1589">
                  <c:v>107.84</c:v>
                </c:pt>
                <c:pt idx="1590">
                  <c:v>107.84</c:v>
                </c:pt>
                <c:pt idx="1591">
                  <c:v>107.84</c:v>
                </c:pt>
                <c:pt idx="1592">
                  <c:v>107.84</c:v>
                </c:pt>
                <c:pt idx="1593">
                  <c:v>107.85</c:v>
                </c:pt>
                <c:pt idx="1594">
                  <c:v>107.85</c:v>
                </c:pt>
                <c:pt idx="1595">
                  <c:v>107.85</c:v>
                </c:pt>
                <c:pt idx="1597">
                  <c:v>107.85</c:v>
                </c:pt>
                <c:pt idx="1598">
                  <c:v>107.85</c:v>
                </c:pt>
                <c:pt idx="1599">
                  <c:v>107.85</c:v>
                </c:pt>
                <c:pt idx="1600">
                  <c:v>107.85</c:v>
                </c:pt>
                <c:pt idx="1601">
                  <c:v>107.85</c:v>
                </c:pt>
                <c:pt idx="1602">
                  <c:v>107.85</c:v>
                </c:pt>
                <c:pt idx="1603">
                  <c:v>107.85</c:v>
                </c:pt>
                <c:pt idx="1604">
                  <c:v>107.85</c:v>
                </c:pt>
                <c:pt idx="1605">
                  <c:v>107.85</c:v>
                </c:pt>
                <c:pt idx="1606">
                  <c:v>107.85</c:v>
                </c:pt>
                <c:pt idx="1607">
                  <c:v>107.85</c:v>
                </c:pt>
                <c:pt idx="1608">
                  <c:v>107.85</c:v>
                </c:pt>
                <c:pt idx="1609">
                  <c:v>107.85</c:v>
                </c:pt>
                <c:pt idx="1610">
                  <c:v>107.85</c:v>
                </c:pt>
                <c:pt idx="1611">
                  <c:v>107.86</c:v>
                </c:pt>
                <c:pt idx="1612">
                  <c:v>107.86</c:v>
                </c:pt>
                <c:pt idx="1613">
                  <c:v>107.86</c:v>
                </c:pt>
                <c:pt idx="1614">
                  <c:v>107.86</c:v>
                </c:pt>
                <c:pt idx="1615">
                  <c:v>107.86</c:v>
                </c:pt>
                <c:pt idx="1616">
                  <c:v>107.86</c:v>
                </c:pt>
                <c:pt idx="1617">
                  <c:v>107.86</c:v>
                </c:pt>
                <c:pt idx="1619">
                  <c:v>107.86</c:v>
                </c:pt>
                <c:pt idx="1620">
                  <c:v>107.86</c:v>
                </c:pt>
                <c:pt idx="1621">
                  <c:v>107.86</c:v>
                </c:pt>
                <c:pt idx="1622">
                  <c:v>107.86</c:v>
                </c:pt>
                <c:pt idx="1623">
                  <c:v>107.86</c:v>
                </c:pt>
                <c:pt idx="1624">
                  <c:v>107.86</c:v>
                </c:pt>
                <c:pt idx="1625">
                  <c:v>107.87</c:v>
                </c:pt>
                <c:pt idx="1626">
                  <c:v>107.87</c:v>
                </c:pt>
                <c:pt idx="1627">
                  <c:v>107.87</c:v>
                </c:pt>
                <c:pt idx="1628">
                  <c:v>107.87</c:v>
                </c:pt>
                <c:pt idx="1629">
                  <c:v>107.87</c:v>
                </c:pt>
                <c:pt idx="1630">
                  <c:v>107.87</c:v>
                </c:pt>
                <c:pt idx="1631">
                  <c:v>107.87</c:v>
                </c:pt>
                <c:pt idx="1632">
                  <c:v>107.87</c:v>
                </c:pt>
                <c:pt idx="1633">
                  <c:v>107.87</c:v>
                </c:pt>
                <c:pt idx="1634">
                  <c:v>107.87</c:v>
                </c:pt>
                <c:pt idx="1635">
                  <c:v>107.87</c:v>
                </c:pt>
                <c:pt idx="1636">
                  <c:v>107.87</c:v>
                </c:pt>
                <c:pt idx="1637">
                  <c:v>107.88</c:v>
                </c:pt>
                <c:pt idx="1638">
                  <c:v>107.88</c:v>
                </c:pt>
                <c:pt idx="1639">
                  <c:v>107.88</c:v>
                </c:pt>
                <c:pt idx="1640">
                  <c:v>107.88</c:v>
                </c:pt>
                <c:pt idx="1641">
                  <c:v>107.88</c:v>
                </c:pt>
                <c:pt idx="1642">
                  <c:v>107.88</c:v>
                </c:pt>
                <c:pt idx="1643">
                  <c:v>107.88</c:v>
                </c:pt>
                <c:pt idx="1644">
                  <c:v>107.88</c:v>
                </c:pt>
                <c:pt idx="1646">
                  <c:v>107.88</c:v>
                </c:pt>
                <c:pt idx="1647">
                  <c:v>107.88</c:v>
                </c:pt>
                <c:pt idx="1648">
                  <c:v>107.88</c:v>
                </c:pt>
                <c:pt idx="1649">
                  <c:v>107.88</c:v>
                </c:pt>
                <c:pt idx="1650">
                  <c:v>107.88</c:v>
                </c:pt>
                <c:pt idx="1651">
                  <c:v>107.88</c:v>
                </c:pt>
                <c:pt idx="1652">
                  <c:v>107.88</c:v>
                </c:pt>
                <c:pt idx="1653">
                  <c:v>107.88</c:v>
                </c:pt>
                <c:pt idx="1654">
                  <c:v>107.88</c:v>
                </c:pt>
                <c:pt idx="1655">
                  <c:v>107.89</c:v>
                </c:pt>
                <c:pt idx="1656">
                  <c:v>107.89</c:v>
                </c:pt>
              </c:numCache>
            </c:numRef>
          </c:xVal>
          <c:yVal>
            <c:numRef>
              <c:f>4</c:f>
              <c:numCache>
                <c:formatCode>General</c:formatCode>
                <c:ptCount val="3648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10.4</c:v>
                </c:pt>
                <c:pt idx="22">
                  <c:v>10.5</c:v>
                </c:pt>
                <c:pt idx="23">
                  <c:v>11</c:v>
                </c:pt>
                <c:pt idx="24">
                  <c:v>11.5</c:v>
                </c:pt>
                <c:pt idx="25">
                  <c:v>11.6</c:v>
                </c:pt>
                <c:pt idx="26">
                  <c:v>12</c:v>
                </c:pt>
                <c:pt idx="27">
                  <c:v>12.5</c:v>
                </c:pt>
                <c:pt idx="28">
                  <c:v>13</c:v>
                </c:pt>
                <c:pt idx="29">
                  <c:v>13.3</c:v>
                </c:pt>
                <c:pt idx="30">
                  <c:v>13.5</c:v>
                </c:pt>
                <c:pt idx="31">
                  <c:v>14</c:v>
                </c:pt>
                <c:pt idx="32">
                  <c:v>14.5</c:v>
                </c:pt>
                <c:pt idx="33">
                  <c:v>15</c:v>
                </c:pt>
                <c:pt idx="34">
                  <c:v>15.5</c:v>
                </c:pt>
                <c:pt idx="35">
                  <c:v>16</c:v>
                </c:pt>
                <c:pt idx="36">
                  <c:v>16.5</c:v>
                </c:pt>
                <c:pt idx="37">
                  <c:v>17</c:v>
                </c:pt>
                <c:pt idx="38">
                  <c:v>17.5</c:v>
                </c:pt>
                <c:pt idx="39">
                  <c:v>18</c:v>
                </c:pt>
                <c:pt idx="40">
                  <c:v>18.5</c:v>
                </c:pt>
                <c:pt idx="41">
                  <c:v>19</c:v>
                </c:pt>
                <c:pt idx="42">
                  <c:v>19.5</c:v>
                </c:pt>
                <c:pt idx="43">
                  <c:v>20</c:v>
                </c:pt>
                <c:pt idx="44">
                  <c:v>20.5</c:v>
                </c:pt>
                <c:pt idx="45">
                  <c:v>21</c:v>
                </c:pt>
                <c:pt idx="46">
                  <c:v>21.5</c:v>
                </c:pt>
                <c:pt idx="47">
                  <c:v>22</c:v>
                </c:pt>
                <c:pt idx="48">
                  <c:v>22.5</c:v>
                </c:pt>
                <c:pt idx="49">
                  <c:v>23</c:v>
                </c:pt>
                <c:pt idx="50">
                  <c:v>23.5</c:v>
                </c:pt>
                <c:pt idx="51">
                  <c:v>24</c:v>
                </c:pt>
                <c:pt idx="52">
                  <c:v>24.5</c:v>
                </c:pt>
                <c:pt idx="53">
                  <c:v>25</c:v>
                </c:pt>
                <c:pt idx="54">
                  <c:v>25.5</c:v>
                </c:pt>
                <c:pt idx="55">
                  <c:v>26</c:v>
                </c:pt>
                <c:pt idx="56">
                  <c:v>26.5</c:v>
                </c:pt>
                <c:pt idx="57">
                  <c:v>27</c:v>
                </c:pt>
                <c:pt idx="58">
                  <c:v>27.5</c:v>
                </c:pt>
                <c:pt idx="59">
                  <c:v>28</c:v>
                </c:pt>
                <c:pt idx="60">
                  <c:v>28.5</c:v>
                </c:pt>
                <c:pt idx="61">
                  <c:v>29</c:v>
                </c:pt>
                <c:pt idx="62">
                  <c:v>29.5</c:v>
                </c:pt>
                <c:pt idx="63">
                  <c:v>30</c:v>
                </c:pt>
                <c:pt idx="64">
                  <c:v>30.5</c:v>
                </c:pt>
                <c:pt idx="65">
                  <c:v>31</c:v>
                </c:pt>
                <c:pt idx="66">
                  <c:v>31.5</c:v>
                </c:pt>
                <c:pt idx="67">
                  <c:v>32</c:v>
                </c:pt>
                <c:pt idx="68">
                  <c:v>32.5</c:v>
                </c:pt>
                <c:pt idx="69">
                  <c:v>32.6</c:v>
                </c:pt>
                <c:pt idx="70">
                  <c:v>33</c:v>
                </c:pt>
                <c:pt idx="71">
                  <c:v>33.5</c:v>
                </c:pt>
                <c:pt idx="72">
                  <c:v>34</c:v>
                </c:pt>
                <c:pt idx="73">
                  <c:v>34.2</c:v>
                </c:pt>
                <c:pt idx="74">
                  <c:v>34.5</c:v>
                </c:pt>
                <c:pt idx="75">
                  <c:v>35</c:v>
                </c:pt>
                <c:pt idx="76">
                  <c:v>35.5</c:v>
                </c:pt>
                <c:pt idx="77">
                  <c:v>36</c:v>
                </c:pt>
                <c:pt idx="78">
                  <c:v>36.5</c:v>
                </c:pt>
                <c:pt idx="79">
                  <c:v>37</c:v>
                </c:pt>
                <c:pt idx="80">
                  <c:v>37.5</c:v>
                </c:pt>
                <c:pt idx="81">
                  <c:v>38</c:v>
                </c:pt>
                <c:pt idx="82">
                  <c:v>38.5</c:v>
                </c:pt>
                <c:pt idx="83">
                  <c:v>39</c:v>
                </c:pt>
                <c:pt idx="84">
                  <c:v>39.5</c:v>
                </c:pt>
                <c:pt idx="85">
                  <c:v>40</c:v>
                </c:pt>
                <c:pt idx="86">
                  <c:v>40.5</c:v>
                </c:pt>
                <c:pt idx="87">
                  <c:v>41</c:v>
                </c:pt>
                <c:pt idx="88">
                  <c:v>41.5</c:v>
                </c:pt>
                <c:pt idx="89">
                  <c:v>42</c:v>
                </c:pt>
                <c:pt idx="90">
                  <c:v>42.5</c:v>
                </c:pt>
                <c:pt idx="91">
                  <c:v>43</c:v>
                </c:pt>
                <c:pt idx="92">
                  <c:v>43.5</c:v>
                </c:pt>
                <c:pt idx="93">
                  <c:v>44</c:v>
                </c:pt>
                <c:pt idx="94">
                  <c:v>44.5</c:v>
                </c:pt>
                <c:pt idx="95">
                  <c:v>45</c:v>
                </c:pt>
                <c:pt idx="96">
                  <c:v>45.5</c:v>
                </c:pt>
                <c:pt idx="97">
                  <c:v>46</c:v>
                </c:pt>
                <c:pt idx="98">
                  <c:v>46.5</c:v>
                </c:pt>
                <c:pt idx="99">
                  <c:v>47</c:v>
                </c:pt>
                <c:pt idx="100">
                  <c:v>47.5</c:v>
                </c:pt>
                <c:pt idx="101">
                  <c:v>48</c:v>
                </c:pt>
                <c:pt idx="102">
                  <c:v>48.5</c:v>
                </c:pt>
                <c:pt idx="103">
                  <c:v>49</c:v>
                </c:pt>
                <c:pt idx="104">
                  <c:v>49.5</c:v>
                </c:pt>
                <c:pt idx="105">
                  <c:v>50</c:v>
                </c:pt>
                <c:pt idx="106">
                  <c:v>50.5</c:v>
                </c:pt>
                <c:pt idx="107">
                  <c:v>51</c:v>
                </c:pt>
                <c:pt idx="108">
                  <c:v>51.5</c:v>
                </c:pt>
                <c:pt idx="109">
                  <c:v>52</c:v>
                </c:pt>
                <c:pt idx="110">
                  <c:v>52.5</c:v>
                </c:pt>
                <c:pt idx="111">
                  <c:v>53</c:v>
                </c:pt>
                <c:pt idx="112">
                  <c:v>53.5</c:v>
                </c:pt>
                <c:pt idx="113">
                  <c:v>54</c:v>
                </c:pt>
                <c:pt idx="114">
                  <c:v>54.5</c:v>
                </c:pt>
                <c:pt idx="115">
                  <c:v>55</c:v>
                </c:pt>
                <c:pt idx="116">
                  <c:v>55.5</c:v>
                </c:pt>
                <c:pt idx="117">
                  <c:v>56</c:v>
                </c:pt>
                <c:pt idx="118">
                  <c:v>56.5</c:v>
                </c:pt>
                <c:pt idx="119">
                  <c:v>57</c:v>
                </c:pt>
                <c:pt idx="120">
                  <c:v>57.5</c:v>
                </c:pt>
                <c:pt idx="121">
                  <c:v>58</c:v>
                </c:pt>
                <c:pt idx="122">
                  <c:v>58.5</c:v>
                </c:pt>
                <c:pt idx="123">
                  <c:v>59</c:v>
                </c:pt>
                <c:pt idx="124">
                  <c:v>59.5</c:v>
                </c:pt>
                <c:pt idx="125">
                  <c:v>60</c:v>
                </c:pt>
                <c:pt idx="126">
                  <c:v>60.5</c:v>
                </c:pt>
                <c:pt idx="127">
                  <c:v>61</c:v>
                </c:pt>
                <c:pt idx="128">
                  <c:v>61.5</c:v>
                </c:pt>
                <c:pt idx="129">
                  <c:v>62</c:v>
                </c:pt>
                <c:pt idx="130">
                  <c:v>62.5</c:v>
                </c:pt>
                <c:pt idx="131">
                  <c:v>63</c:v>
                </c:pt>
                <c:pt idx="132">
                  <c:v>63.5</c:v>
                </c:pt>
                <c:pt idx="133">
                  <c:v>64</c:v>
                </c:pt>
                <c:pt idx="134">
                  <c:v>64.5</c:v>
                </c:pt>
                <c:pt idx="135">
                  <c:v>65</c:v>
                </c:pt>
                <c:pt idx="136">
                  <c:v>65.5</c:v>
                </c:pt>
                <c:pt idx="137">
                  <c:v>66</c:v>
                </c:pt>
                <c:pt idx="138">
                  <c:v>66.5</c:v>
                </c:pt>
                <c:pt idx="139">
                  <c:v>67</c:v>
                </c:pt>
                <c:pt idx="140">
                  <c:v>67.5</c:v>
                </c:pt>
                <c:pt idx="141">
                  <c:v>68</c:v>
                </c:pt>
                <c:pt idx="142">
                  <c:v>68.5</c:v>
                </c:pt>
                <c:pt idx="143">
                  <c:v>69</c:v>
                </c:pt>
                <c:pt idx="144">
                  <c:v>69.5</c:v>
                </c:pt>
                <c:pt idx="145">
                  <c:v>70</c:v>
                </c:pt>
                <c:pt idx="146">
                  <c:v>70.5</c:v>
                </c:pt>
                <c:pt idx="147">
                  <c:v>71</c:v>
                </c:pt>
                <c:pt idx="148">
                  <c:v>71.5</c:v>
                </c:pt>
                <c:pt idx="149">
                  <c:v>72</c:v>
                </c:pt>
                <c:pt idx="150">
                  <c:v>72.5</c:v>
                </c:pt>
                <c:pt idx="151">
                  <c:v>73</c:v>
                </c:pt>
                <c:pt idx="152">
                  <c:v>73.5</c:v>
                </c:pt>
                <c:pt idx="153">
                  <c:v>74</c:v>
                </c:pt>
                <c:pt idx="154">
                  <c:v>74.5</c:v>
                </c:pt>
                <c:pt idx="155">
                  <c:v>75</c:v>
                </c:pt>
                <c:pt idx="156">
                  <c:v>75.5</c:v>
                </c:pt>
                <c:pt idx="157">
                  <c:v>76</c:v>
                </c:pt>
                <c:pt idx="158">
                  <c:v>76.5</c:v>
                </c:pt>
                <c:pt idx="159">
                  <c:v>77</c:v>
                </c:pt>
                <c:pt idx="160">
                  <c:v>77.5</c:v>
                </c:pt>
                <c:pt idx="161">
                  <c:v>78</c:v>
                </c:pt>
                <c:pt idx="162">
                  <c:v>78.5</c:v>
                </c:pt>
                <c:pt idx="163">
                  <c:v>79</c:v>
                </c:pt>
                <c:pt idx="164">
                  <c:v>79.5</c:v>
                </c:pt>
                <c:pt idx="165">
                  <c:v>80</c:v>
                </c:pt>
                <c:pt idx="166">
                  <c:v>80.5</c:v>
                </c:pt>
                <c:pt idx="167">
                  <c:v>81</c:v>
                </c:pt>
                <c:pt idx="168">
                  <c:v>81.5</c:v>
                </c:pt>
                <c:pt idx="169">
                  <c:v>82</c:v>
                </c:pt>
                <c:pt idx="170">
                  <c:v>82.5</c:v>
                </c:pt>
                <c:pt idx="171">
                  <c:v>83</c:v>
                </c:pt>
                <c:pt idx="172">
                  <c:v>83.5</c:v>
                </c:pt>
                <c:pt idx="173">
                  <c:v>84</c:v>
                </c:pt>
                <c:pt idx="174">
                  <c:v>84.5</c:v>
                </c:pt>
                <c:pt idx="175">
                  <c:v>85</c:v>
                </c:pt>
                <c:pt idx="176">
                  <c:v>85.5</c:v>
                </c:pt>
                <c:pt idx="177">
                  <c:v>86</c:v>
                </c:pt>
                <c:pt idx="178">
                  <c:v>86.5</c:v>
                </c:pt>
                <c:pt idx="179">
                  <c:v>87</c:v>
                </c:pt>
                <c:pt idx="180">
                  <c:v>87.5</c:v>
                </c:pt>
                <c:pt idx="181">
                  <c:v>88</c:v>
                </c:pt>
                <c:pt idx="182">
                  <c:v>88.5</c:v>
                </c:pt>
                <c:pt idx="183">
                  <c:v>89</c:v>
                </c:pt>
                <c:pt idx="184">
                  <c:v>89.5</c:v>
                </c:pt>
                <c:pt idx="185">
                  <c:v>90</c:v>
                </c:pt>
                <c:pt idx="186">
                  <c:v>90.5</c:v>
                </c:pt>
                <c:pt idx="187">
                  <c:v>91</c:v>
                </c:pt>
                <c:pt idx="188">
                  <c:v>91.5</c:v>
                </c:pt>
                <c:pt idx="189">
                  <c:v>92</c:v>
                </c:pt>
                <c:pt idx="190">
                  <c:v>92.5</c:v>
                </c:pt>
                <c:pt idx="191">
                  <c:v>93</c:v>
                </c:pt>
                <c:pt idx="192">
                  <c:v>93.5</c:v>
                </c:pt>
                <c:pt idx="193">
                  <c:v>94</c:v>
                </c:pt>
                <c:pt idx="194">
                  <c:v>94.5</c:v>
                </c:pt>
                <c:pt idx="195">
                  <c:v>95</c:v>
                </c:pt>
                <c:pt idx="196">
                  <c:v>95.5</c:v>
                </c:pt>
                <c:pt idx="197">
                  <c:v>96</c:v>
                </c:pt>
                <c:pt idx="198">
                  <c:v>96.5</c:v>
                </c:pt>
                <c:pt idx="199">
                  <c:v>97</c:v>
                </c:pt>
                <c:pt idx="200">
                  <c:v>97.5</c:v>
                </c:pt>
                <c:pt idx="201">
                  <c:v>98</c:v>
                </c:pt>
                <c:pt idx="202">
                  <c:v>98.5</c:v>
                </c:pt>
                <c:pt idx="203">
                  <c:v>99</c:v>
                </c:pt>
                <c:pt idx="204">
                  <c:v>99.5</c:v>
                </c:pt>
                <c:pt idx="205">
                  <c:v>100</c:v>
                </c:pt>
                <c:pt idx="206">
                  <c:v>100.5</c:v>
                </c:pt>
                <c:pt idx="207">
                  <c:v>101</c:v>
                </c:pt>
                <c:pt idx="208">
                  <c:v>101.5</c:v>
                </c:pt>
                <c:pt idx="209">
                  <c:v>102</c:v>
                </c:pt>
                <c:pt idx="210">
                  <c:v>102.5</c:v>
                </c:pt>
                <c:pt idx="211">
                  <c:v>103</c:v>
                </c:pt>
                <c:pt idx="212">
                  <c:v>103.5</c:v>
                </c:pt>
                <c:pt idx="213">
                  <c:v>104</c:v>
                </c:pt>
                <c:pt idx="214">
                  <c:v>104.5</c:v>
                </c:pt>
                <c:pt idx="215">
                  <c:v>105</c:v>
                </c:pt>
                <c:pt idx="216">
                  <c:v>105.5</c:v>
                </c:pt>
                <c:pt idx="217">
                  <c:v>106</c:v>
                </c:pt>
                <c:pt idx="218">
                  <c:v>106.5</c:v>
                </c:pt>
                <c:pt idx="219">
                  <c:v>107</c:v>
                </c:pt>
                <c:pt idx="220">
                  <c:v>107.5</c:v>
                </c:pt>
                <c:pt idx="221">
                  <c:v>108</c:v>
                </c:pt>
                <c:pt idx="222">
                  <c:v>108.5</c:v>
                </c:pt>
                <c:pt idx="223">
                  <c:v>109</c:v>
                </c:pt>
                <c:pt idx="224">
                  <c:v>109.5</c:v>
                </c:pt>
                <c:pt idx="225">
                  <c:v>110</c:v>
                </c:pt>
                <c:pt idx="226">
                  <c:v>110.5</c:v>
                </c:pt>
                <c:pt idx="227">
                  <c:v>111</c:v>
                </c:pt>
                <c:pt idx="228">
                  <c:v>111.5</c:v>
                </c:pt>
                <c:pt idx="229">
                  <c:v>112</c:v>
                </c:pt>
                <c:pt idx="230">
                  <c:v>112.5</c:v>
                </c:pt>
                <c:pt idx="231">
                  <c:v>113</c:v>
                </c:pt>
                <c:pt idx="232">
                  <c:v>113.5</c:v>
                </c:pt>
                <c:pt idx="233">
                  <c:v>114</c:v>
                </c:pt>
                <c:pt idx="234">
                  <c:v>114.5</c:v>
                </c:pt>
                <c:pt idx="235">
                  <c:v>115</c:v>
                </c:pt>
                <c:pt idx="236">
                  <c:v>115.5</c:v>
                </c:pt>
                <c:pt idx="237">
                  <c:v>116</c:v>
                </c:pt>
                <c:pt idx="238">
                  <c:v>116.5</c:v>
                </c:pt>
                <c:pt idx="239">
                  <c:v>117</c:v>
                </c:pt>
                <c:pt idx="240">
                  <c:v>117.5</c:v>
                </c:pt>
                <c:pt idx="241">
                  <c:v>118</c:v>
                </c:pt>
                <c:pt idx="242">
                  <c:v>118.5</c:v>
                </c:pt>
                <c:pt idx="243">
                  <c:v>119</c:v>
                </c:pt>
                <c:pt idx="244">
                  <c:v>119.5</c:v>
                </c:pt>
                <c:pt idx="245">
                  <c:v>120</c:v>
                </c:pt>
                <c:pt idx="246">
                  <c:v>120.5</c:v>
                </c:pt>
                <c:pt idx="247">
                  <c:v>121</c:v>
                </c:pt>
                <c:pt idx="248">
                  <c:v>121.5</c:v>
                </c:pt>
                <c:pt idx="249">
                  <c:v>122</c:v>
                </c:pt>
                <c:pt idx="250">
                  <c:v>122.5</c:v>
                </c:pt>
                <c:pt idx="251">
                  <c:v>123</c:v>
                </c:pt>
                <c:pt idx="252">
                  <c:v>123.5</c:v>
                </c:pt>
                <c:pt idx="253">
                  <c:v>124</c:v>
                </c:pt>
                <c:pt idx="254">
                  <c:v>124.5</c:v>
                </c:pt>
                <c:pt idx="255">
                  <c:v>125</c:v>
                </c:pt>
                <c:pt idx="256">
                  <c:v>125.5</c:v>
                </c:pt>
                <c:pt idx="257">
                  <c:v>126</c:v>
                </c:pt>
                <c:pt idx="258">
                  <c:v>126.5</c:v>
                </c:pt>
                <c:pt idx="259">
                  <c:v>127</c:v>
                </c:pt>
                <c:pt idx="260">
                  <c:v>127.5</c:v>
                </c:pt>
                <c:pt idx="261">
                  <c:v>128</c:v>
                </c:pt>
                <c:pt idx="262">
                  <c:v>128.5</c:v>
                </c:pt>
                <c:pt idx="263">
                  <c:v>129</c:v>
                </c:pt>
                <c:pt idx="264">
                  <c:v>129.5</c:v>
                </c:pt>
                <c:pt idx="265">
                  <c:v>130</c:v>
                </c:pt>
                <c:pt idx="266">
                  <c:v>130.5</c:v>
                </c:pt>
                <c:pt idx="267">
                  <c:v>131</c:v>
                </c:pt>
                <c:pt idx="268">
                  <c:v>131.5</c:v>
                </c:pt>
                <c:pt idx="269">
                  <c:v>132</c:v>
                </c:pt>
                <c:pt idx="270">
                  <c:v>132.5</c:v>
                </c:pt>
                <c:pt idx="271">
                  <c:v>133</c:v>
                </c:pt>
                <c:pt idx="272">
                  <c:v>133.5</c:v>
                </c:pt>
                <c:pt idx="273">
                  <c:v>134</c:v>
                </c:pt>
                <c:pt idx="274">
                  <c:v>134.5</c:v>
                </c:pt>
                <c:pt idx="275">
                  <c:v>135</c:v>
                </c:pt>
                <c:pt idx="276">
                  <c:v>135.5</c:v>
                </c:pt>
                <c:pt idx="277">
                  <c:v>136</c:v>
                </c:pt>
                <c:pt idx="278">
                  <c:v>136.5</c:v>
                </c:pt>
                <c:pt idx="279">
                  <c:v>137</c:v>
                </c:pt>
                <c:pt idx="280">
                  <c:v>137.5</c:v>
                </c:pt>
                <c:pt idx="281">
                  <c:v>138</c:v>
                </c:pt>
                <c:pt idx="282">
                  <c:v>138.5</c:v>
                </c:pt>
                <c:pt idx="283">
                  <c:v>139</c:v>
                </c:pt>
                <c:pt idx="284">
                  <c:v>139.5</c:v>
                </c:pt>
                <c:pt idx="285">
                  <c:v>140</c:v>
                </c:pt>
                <c:pt idx="286">
                  <c:v>140.5</c:v>
                </c:pt>
                <c:pt idx="287">
                  <c:v>141</c:v>
                </c:pt>
                <c:pt idx="288">
                  <c:v>141.5</c:v>
                </c:pt>
                <c:pt idx="289">
                  <c:v>142</c:v>
                </c:pt>
                <c:pt idx="290">
                  <c:v>142.5</c:v>
                </c:pt>
                <c:pt idx="291">
                  <c:v>143</c:v>
                </c:pt>
                <c:pt idx="292">
                  <c:v>143.5</c:v>
                </c:pt>
                <c:pt idx="293">
                  <c:v>144</c:v>
                </c:pt>
                <c:pt idx="294">
                  <c:v>144.5</c:v>
                </c:pt>
                <c:pt idx="295">
                  <c:v>145</c:v>
                </c:pt>
                <c:pt idx="296">
                  <c:v>145.5</c:v>
                </c:pt>
                <c:pt idx="297">
                  <c:v>146</c:v>
                </c:pt>
                <c:pt idx="298">
                  <c:v>146.5</c:v>
                </c:pt>
                <c:pt idx="299">
                  <c:v>147</c:v>
                </c:pt>
                <c:pt idx="300">
                  <c:v>147.5</c:v>
                </c:pt>
                <c:pt idx="301">
                  <c:v>148</c:v>
                </c:pt>
                <c:pt idx="302">
                  <c:v>148.5</c:v>
                </c:pt>
                <c:pt idx="303">
                  <c:v>149</c:v>
                </c:pt>
                <c:pt idx="304">
                  <c:v>149.5</c:v>
                </c:pt>
                <c:pt idx="305">
                  <c:v>150</c:v>
                </c:pt>
                <c:pt idx="306">
                  <c:v>150.5</c:v>
                </c:pt>
                <c:pt idx="307">
                  <c:v>151</c:v>
                </c:pt>
                <c:pt idx="308">
                  <c:v>151.5</c:v>
                </c:pt>
                <c:pt idx="309">
                  <c:v>152</c:v>
                </c:pt>
                <c:pt idx="310">
                  <c:v>152.5</c:v>
                </c:pt>
                <c:pt idx="311">
                  <c:v>153</c:v>
                </c:pt>
                <c:pt idx="312">
                  <c:v>153.5</c:v>
                </c:pt>
                <c:pt idx="313">
                  <c:v>154</c:v>
                </c:pt>
                <c:pt idx="314">
                  <c:v>154.5</c:v>
                </c:pt>
                <c:pt idx="315">
                  <c:v>155</c:v>
                </c:pt>
                <c:pt idx="316">
                  <c:v>155.5</c:v>
                </c:pt>
                <c:pt idx="317">
                  <c:v>156</c:v>
                </c:pt>
                <c:pt idx="318">
                  <c:v>156.5</c:v>
                </c:pt>
                <c:pt idx="319">
                  <c:v>157</c:v>
                </c:pt>
                <c:pt idx="320">
                  <c:v>157.5</c:v>
                </c:pt>
                <c:pt idx="321">
                  <c:v>158</c:v>
                </c:pt>
                <c:pt idx="322">
                  <c:v>158.5</c:v>
                </c:pt>
                <c:pt idx="323">
                  <c:v>159</c:v>
                </c:pt>
                <c:pt idx="324">
                  <c:v>159.5</c:v>
                </c:pt>
                <c:pt idx="325">
                  <c:v>160</c:v>
                </c:pt>
                <c:pt idx="326">
                  <c:v>160.5</c:v>
                </c:pt>
                <c:pt idx="327">
                  <c:v>161</c:v>
                </c:pt>
                <c:pt idx="328">
                  <c:v>161.5</c:v>
                </c:pt>
                <c:pt idx="329">
                  <c:v>162</c:v>
                </c:pt>
                <c:pt idx="330">
                  <c:v>162.5</c:v>
                </c:pt>
                <c:pt idx="331">
                  <c:v>163</c:v>
                </c:pt>
                <c:pt idx="332">
                  <c:v>163.5</c:v>
                </c:pt>
                <c:pt idx="333">
                  <c:v>164</c:v>
                </c:pt>
                <c:pt idx="334">
                  <c:v>164.5</c:v>
                </c:pt>
                <c:pt idx="335">
                  <c:v>165</c:v>
                </c:pt>
                <c:pt idx="336">
                  <c:v>165.5</c:v>
                </c:pt>
                <c:pt idx="337">
                  <c:v>166</c:v>
                </c:pt>
                <c:pt idx="338">
                  <c:v>166.5</c:v>
                </c:pt>
                <c:pt idx="339">
                  <c:v>167</c:v>
                </c:pt>
                <c:pt idx="340">
                  <c:v>167.5</c:v>
                </c:pt>
                <c:pt idx="341">
                  <c:v>168</c:v>
                </c:pt>
                <c:pt idx="342">
                  <c:v>168.5</c:v>
                </c:pt>
                <c:pt idx="343">
                  <c:v>169</c:v>
                </c:pt>
                <c:pt idx="344">
                  <c:v>169.5</c:v>
                </c:pt>
                <c:pt idx="345">
                  <c:v>170</c:v>
                </c:pt>
                <c:pt idx="346">
                  <c:v>170.5</c:v>
                </c:pt>
                <c:pt idx="347">
                  <c:v>171</c:v>
                </c:pt>
                <c:pt idx="348">
                  <c:v>171.5</c:v>
                </c:pt>
                <c:pt idx="349">
                  <c:v>172</c:v>
                </c:pt>
                <c:pt idx="350">
                  <c:v>172.5</c:v>
                </c:pt>
                <c:pt idx="351">
                  <c:v>173</c:v>
                </c:pt>
                <c:pt idx="352">
                  <c:v>173.5</c:v>
                </c:pt>
                <c:pt idx="353">
                  <c:v>174</c:v>
                </c:pt>
                <c:pt idx="354">
                  <c:v>174.5</c:v>
                </c:pt>
                <c:pt idx="355">
                  <c:v>175</c:v>
                </c:pt>
                <c:pt idx="356">
                  <c:v>175.5</c:v>
                </c:pt>
                <c:pt idx="357">
                  <c:v>176</c:v>
                </c:pt>
                <c:pt idx="358">
                  <c:v>176.5</c:v>
                </c:pt>
                <c:pt idx="359">
                  <c:v>177</c:v>
                </c:pt>
                <c:pt idx="360">
                  <c:v>177.5</c:v>
                </c:pt>
                <c:pt idx="361">
                  <c:v>178</c:v>
                </c:pt>
                <c:pt idx="362">
                  <c:v>178.5</c:v>
                </c:pt>
                <c:pt idx="363">
                  <c:v>179</c:v>
                </c:pt>
                <c:pt idx="364">
                  <c:v>179.5</c:v>
                </c:pt>
                <c:pt idx="365">
                  <c:v>180</c:v>
                </c:pt>
                <c:pt idx="366">
                  <c:v>180.5</c:v>
                </c:pt>
                <c:pt idx="367">
                  <c:v>181</c:v>
                </c:pt>
                <c:pt idx="368">
                  <c:v>181.5</c:v>
                </c:pt>
                <c:pt idx="369">
                  <c:v>182</c:v>
                </c:pt>
                <c:pt idx="370">
                  <c:v>182.5</c:v>
                </c:pt>
                <c:pt idx="371">
                  <c:v>183</c:v>
                </c:pt>
                <c:pt idx="372">
                  <c:v>183.5</c:v>
                </c:pt>
                <c:pt idx="373">
                  <c:v>184</c:v>
                </c:pt>
                <c:pt idx="374">
                  <c:v>184.5</c:v>
                </c:pt>
                <c:pt idx="375">
                  <c:v>185</c:v>
                </c:pt>
                <c:pt idx="376">
                  <c:v>185.5</c:v>
                </c:pt>
                <c:pt idx="377">
                  <c:v>186</c:v>
                </c:pt>
                <c:pt idx="378">
                  <c:v>186.5</c:v>
                </c:pt>
                <c:pt idx="379">
                  <c:v>187</c:v>
                </c:pt>
                <c:pt idx="380">
                  <c:v>187.5</c:v>
                </c:pt>
                <c:pt idx="381">
                  <c:v>188</c:v>
                </c:pt>
                <c:pt idx="382">
                  <c:v>188.5</c:v>
                </c:pt>
                <c:pt idx="383">
                  <c:v>189</c:v>
                </c:pt>
                <c:pt idx="384">
                  <c:v>189.5</c:v>
                </c:pt>
                <c:pt idx="385">
                  <c:v>190</c:v>
                </c:pt>
                <c:pt idx="386">
                  <c:v>190.5</c:v>
                </c:pt>
                <c:pt idx="387">
                  <c:v>191</c:v>
                </c:pt>
                <c:pt idx="388">
                  <c:v>191.5</c:v>
                </c:pt>
                <c:pt idx="389">
                  <c:v>192</c:v>
                </c:pt>
                <c:pt idx="390">
                  <c:v>192.5</c:v>
                </c:pt>
                <c:pt idx="391">
                  <c:v>193</c:v>
                </c:pt>
                <c:pt idx="392">
                  <c:v>193.5</c:v>
                </c:pt>
                <c:pt idx="393">
                  <c:v>194</c:v>
                </c:pt>
                <c:pt idx="394">
                  <c:v>194.5</c:v>
                </c:pt>
                <c:pt idx="395">
                  <c:v>195</c:v>
                </c:pt>
                <c:pt idx="396">
                  <c:v>195.5</c:v>
                </c:pt>
                <c:pt idx="397">
                  <c:v>196</c:v>
                </c:pt>
                <c:pt idx="398">
                  <c:v>196.5</c:v>
                </c:pt>
                <c:pt idx="399">
                  <c:v>197</c:v>
                </c:pt>
                <c:pt idx="400">
                  <c:v>197.5</c:v>
                </c:pt>
                <c:pt idx="401">
                  <c:v>198</c:v>
                </c:pt>
                <c:pt idx="402">
                  <c:v>198.5</c:v>
                </c:pt>
                <c:pt idx="403">
                  <c:v>199</c:v>
                </c:pt>
                <c:pt idx="404">
                  <c:v>199.5</c:v>
                </c:pt>
                <c:pt idx="405">
                  <c:v>200</c:v>
                </c:pt>
                <c:pt idx="406">
                  <c:v>200.5</c:v>
                </c:pt>
                <c:pt idx="407">
                  <c:v>201</c:v>
                </c:pt>
                <c:pt idx="408">
                  <c:v>201.5</c:v>
                </c:pt>
                <c:pt idx="409">
                  <c:v>202</c:v>
                </c:pt>
                <c:pt idx="410">
                  <c:v>202.5</c:v>
                </c:pt>
                <c:pt idx="411">
                  <c:v>203</c:v>
                </c:pt>
                <c:pt idx="412">
                  <c:v>203.5</c:v>
                </c:pt>
                <c:pt idx="413">
                  <c:v>204</c:v>
                </c:pt>
                <c:pt idx="414">
                  <c:v>204.5</c:v>
                </c:pt>
                <c:pt idx="415">
                  <c:v>205</c:v>
                </c:pt>
                <c:pt idx="416">
                  <c:v>205.5</c:v>
                </c:pt>
                <c:pt idx="417">
                  <c:v>206</c:v>
                </c:pt>
                <c:pt idx="418">
                  <c:v>206.5</c:v>
                </c:pt>
                <c:pt idx="419">
                  <c:v>207</c:v>
                </c:pt>
                <c:pt idx="420">
                  <c:v>207.5</c:v>
                </c:pt>
                <c:pt idx="421">
                  <c:v>208</c:v>
                </c:pt>
                <c:pt idx="422">
                  <c:v>208.5</c:v>
                </c:pt>
                <c:pt idx="423">
                  <c:v>209</c:v>
                </c:pt>
                <c:pt idx="424">
                  <c:v>209.5</c:v>
                </c:pt>
                <c:pt idx="425">
                  <c:v>210</c:v>
                </c:pt>
                <c:pt idx="426">
                  <c:v>210.5</c:v>
                </c:pt>
                <c:pt idx="427">
                  <c:v>211</c:v>
                </c:pt>
                <c:pt idx="428">
                  <c:v>211.5</c:v>
                </c:pt>
                <c:pt idx="429">
                  <c:v>212</c:v>
                </c:pt>
                <c:pt idx="430">
                  <c:v>212.5</c:v>
                </c:pt>
                <c:pt idx="431">
                  <c:v>213</c:v>
                </c:pt>
                <c:pt idx="432">
                  <c:v>213.5</c:v>
                </c:pt>
                <c:pt idx="433">
                  <c:v>214</c:v>
                </c:pt>
                <c:pt idx="434">
                  <c:v>214.5</c:v>
                </c:pt>
                <c:pt idx="435">
                  <c:v>215</c:v>
                </c:pt>
                <c:pt idx="436">
                  <c:v>215.5</c:v>
                </c:pt>
                <c:pt idx="437">
                  <c:v>216</c:v>
                </c:pt>
                <c:pt idx="438">
                  <c:v>216.5</c:v>
                </c:pt>
                <c:pt idx="439">
                  <c:v>217</c:v>
                </c:pt>
                <c:pt idx="440">
                  <c:v>217.5</c:v>
                </c:pt>
                <c:pt idx="441">
                  <c:v>218</c:v>
                </c:pt>
                <c:pt idx="442">
                  <c:v>218.5</c:v>
                </c:pt>
                <c:pt idx="443">
                  <c:v>219</c:v>
                </c:pt>
                <c:pt idx="444">
                  <c:v>219.5</c:v>
                </c:pt>
                <c:pt idx="445">
                  <c:v>220</c:v>
                </c:pt>
                <c:pt idx="446">
                  <c:v>220.5</c:v>
                </c:pt>
                <c:pt idx="447">
                  <c:v>221</c:v>
                </c:pt>
                <c:pt idx="448">
                  <c:v>221.5</c:v>
                </c:pt>
                <c:pt idx="449">
                  <c:v>222</c:v>
                </c:pt>
                <c:pt idx="450">
                  <c:v>222.5</c:v>
                </c:pt>
                <c:pt idx="451">
                  <c:v>223</c:v>
                </c:pt>
                <c:pt idx="452">
                  <c:v>223.5</c:v>
                </c:pt>
                <c:pt idx="453">
                  <c:v>224</c:v>
                </c:pt>
                <c:pt idx="454">
                  <c:v>224.5</c:v>
                </c:pt>
                <c:pt idx="455">
                  <c:v>225</c:v>
                </c:pt>
                <c:pt idx="456">
                  <c:v>225.5</c:v>
                </c:pt>
                <c:pt idx="457">
                  <c:v>226</c:v>
                </c:pt>
                <c:pt idx="458">
                  <c:v>226.5</c:v>
                </c:pt>
                <c:pt idx="459">
                  <c:v>227</c:v>
                </c:pt>
                <c:pt idx="460">
                  <c:v>227.5</c:v>
                </c:pt>
                <c:pt idx="461">
                  <c:v>228</c:v>
                </c:pt>
                <c:pt idx="462">
                  <c:v>228.5</c:v>
                </c:pt>
                <c:pt idx="463">
                  <c:v>229</c:v>
                </c:pt>
                <c:pt idx="464">
                  <c:v>229.5</c:v>
                </c:pt>
                <c:pt idx="465">
                  <c:v>230</c:v>
                </c:pt>
                <c:pt idx="466">
                  <c:v>230.5</c:v>
                </c:pt>
                <c:pt idx="467">
                  <c:v>231</c:v>
                </c:pt>
                <c:pt idx="468">
                  <c:v>231.5</c:v>
                </c:pt>
                <c:pt idx="469">
                  <c:v>232</c:v>
                </c:pt>
                <c:pt idx="470">
                  <c:v>232.5</c:v>
                </c:pt>
                <c:pt idx="471">
                  <c:v>233</c:v>
                </c:pt>
                <c:pt idx="472">
                  <c:v>233.5</c:v>
                </c:pt>
                <c:pt idx="473">
                  <c:v>234</c:v>
                </c:pt>
                <c:pt idx="474">
                  <c:v>234.5</c:v>
                </c:pt>
                <c:pt idx="475">
                  <c:v>235</c:v>
                </c:pt>
                <c:pt idx="476">
                  <c:v>235.5</c:v>
                </c:pt>
                <c:pt idx="477">
                  <c:v>236</c:v>
                </c:pt>
                <c:pt idx="478">
                  <c:v>236.5</c:v>
                </c:pt>
                <c:pt idx="479">
                  <c:v>237</c:v>
                </c:pt>
                <c:pt idx="480">
                  <c:v>237.5</c:v>
                </c:pt>
                <c:pt idx="481">
                  <c:v>238</c:v>
                </c:pt>
                <c:pt idx="482">
                  <c:v>238.5</c:v>
                </c:pt>
                <c:pt idx="483">
                  <c:v>239</c:v>
                </c:pt>
                <c:pt idx="484">
                  <c:v>239.2</c:v>
                </c:pt>
                <c:pt idx="485">
                  <c:v>239.5</c:v>
                </c:pt>
                <c:pt idx="486">
                  <c:v>240</c:v>
                </c:pt>
                <c:pt idx="487">
                  <c:v>240.5</c:v>
                </c:pt>
                <c:pt idx="488">
                  <c:v>241</c:v>
                </c:pt>
                <c:pt idx="489">
                  <c:v>241.5</c:v>
                </c:pt>
                <c:pt idx="490">
                  <c:v>242</c:v>
                </c:pt>
                <c:pt idx="491">
                  <c:v>242.5</c:v>
                </c:pt>
                <c:pt idx="492">
                  <c:v>243</c:v>
                </c:pt>
                <c:pt idx="493">
                  <c:v>243.5</c:v>
                </c:pt>
                <c:pt idx="494">
                  <c:v>244</c:v>
                </c:pt>
                <c:pt idx="495">
                  <c:v>244.5</c:v>
                </c:pt>
                <c:pt idx="496">
                  <c:v>245</c:v>
                </c:pt>
                <c:pt idx="497">
                  <c:v>245.5</c:v>
                </c:pt>
                <c:pt idx="498">
                  <c:v>246</c:v>
                </c:pt>
                <c:pt idx="499">
                  <c:v>246.5</c:v>
                </c:pt>
                <c:pt idx="500">
                  <c:v>247</c:v>
                </c:pt>
                <c:pt idx="501">
                  <c:v>247.5</c:v>
                </c:pt>
                <c:pt idx="502">
                  <c:v>248</c:v>
                </c:pt>
                <c:pt idx="503">
                  <c:v>248.5</c:v>
                </c:pt>
                <c:pt idx="504">
                  <c:v>249</c:v>
                </c:pt>
                <c:pt idx="505">
                  <c:v>249.5</c:v>
                </c:pt>
                <c:pt idx="506">
                  <c:v>250</c:v>
                </c:pt>
                <c:pt idx="507">
                  <c:v>250.5</c:v>
                </c:pt>
                <c:pt idx="508">
                  <c:v>251</c:v>
                </c:pt>
                <c:pt idx="509">
                  <c:v>251.5</c:v>
                </c:pt>
                <c:pt idx="510">
                  <c:v>252</c:v>
                </c:pt>
                <c:pt idx="511">
                  <c:v>252.5</c:v>
                </c:pt>
                <c:pt idx="512">
                  <c:v>253</c:v>
                </c:pt>
                <c:pt idx="513">
                  <c:v>253.5</c:v>
                </c:pt>
                <c:pt idx="514">
                  <c:v>254</c:v>
                </c:pt>
                <c:pt idx="515">
                  <c:v>254.5</c:v>
                </c:pt>
                <c:pt idx="516">
                  <c:v>255</c:v>
                </c:pt>
                <c:pt idx="517">
                  <c:v>255.5</c:v>
                </c:pt>
                <c:pt idx="518">
                  <c:v>256</c:v>
                </c:pt>
                <c:pt idx="519">
                  <c:v>256.5</c:v>
                </c:pt>
                <c:pt idx="520">
                  <c:v>257</c:v>
                </c:pt>
                <c:pt idx="521">
                  <c:v>257.5</c:v>
                </c:pt>
                <c:pt idx="522">
                  <c:v>258</c:v>
                </c:pt>
                <c:pt idx="523">
                  <c:v>258.5</c:v>
                </c:pt>
                <c:pt idx="524">
                  <c:v>259</c:v>
                </c:pt>
                <c:pt idx="525">
                  <c:v>259.5</c:v>
                </c:pt>
                <c:pt idx="526">
                  <c:v>260</c:v>
                </c:pt>
                <c:pt idx="527">
                  <c:v>260.5</c:v>
                </c:pt>
                <c:pt idx="528">
                  <c:v>261</c:v>
                </c:pt>
                <c:pt idx="529">
                  <c:v>261.5</c:v>
                </c:pt>
                <c:pt idx="530">
                  <c:v>262</c:v>
                </c:pt>
                <c:pt idx="531">
                  <c:v>262.5</c:v>
                </c:pt>
                <c:pt idx="532">
                  <c:v>263</c:v>
                </c:pt>
                <c:pt idx="533">
                  <c:v>263.5</c:v>
                </c:pt>
                <c:pt idx="534">
                  <c:v>264</c:v>
                </c:pt>
                <c:pt idx="535">
                  <c:v>264.5</c:v>
                </c:pt>
                <c:pt idx="536">
                  <c:v>265</c:v>
                </c:pt>
                <c:pt idx="537">
                  <c:v>265.5</c:v>
                </c:pt>
                <c:pt idx="538">
                  <c:v>266</c:v>
                </c:pt>
                <c:pt idx="539">
                  <c:v>266.5</c:v>
                </c:pt>
                <c:pt idx="540">
                  <c:v>267</c:v>
                </c:pt>
                <c:pt idx="541">
                  <c:v>267.5</c:v>
                </c:pt>
                <c:pt idx="542">
                  <c:v>268</c:v>
                </c:pt>
                <c:pt idx="543">
                  <c:v>268.5</c:v>
                </c:pt>
                <c:pt idx="544">
                  <c:v>269</c:v>
                </c:pt>
                <c:pt idx="545">
                  <c:v>269.5</c:v>
                </c:pt>
                <c:pt idx="546">
                  <c:v>270</c:v>
                </c:pt>
                <c:pt idx="547">
                  <c:v>270.5</c:v>
                </c:pt>
                <c:pt idx="548">
                  <c:v>271</c:v>
                </c:pt>
                <c:pt idx="549">
                  <c:v>271.5</c:v>
                </c:pt>
                <c:pt idx="550">
                  <c:v>272</c:v>
                </c:pt>
                <c:pt idx="551">
                  <c:v>272.5</c:v>
                </c:pt>
                <c:pt idx="552">
                  <c:v>273</c:v>
                </c:pt>
                <c:pt idx="553">
                  <c:v>273.5</c:v>
                </c:pt>
                <c:pt idx="554">
                  <c:v>274</c:v>
                </c:pt>
                <c:pt idx="555">
                  <c:v>274.5</c:v>
                </c:pt>
                <c:pt idx="556">
                  <c:v>275</c:v>
                </c:pt>
                <c:pt idx="557">
                  <c:v>275.5</c:v>
                </c:pt>
                <c:pt idx="558">
                  <c:v>276</c:v>
                </c:pt>
                <c:pt idx="559">
                  <c:v>276.5</c:v>
                </c:pt>
                <c:pt idx="560">
                  <c:v>277</c:v>
                </c:pt>
                <c:pt idx="561">
                  <c:v>277.5</c:v>
                </c:pt>
                <c:pt idx="562">
                  <c:v>278</c:v>
                </c:pt>
                <c:pt idx="563">
                  <c:v>278.5</c:v>
                </c:pt>
                <c:pt idx="564">
                  <c:v>279</c:v>
                </c:pt>
                <c:pt idx="565">
                  <c:v>279.5</c:v>
                </c:pt>
                <c:pt idx="566">
                  <c:v>280</c:v>
                </c:pt>
                <c:pt idx="567">
                  <c:v>280.5</c:v>
                </c:pt>
                <c:pt idx="568">
                  <c:v>281</c:v>
                </c:pt>
                <c:pt idx="569">
                  <c:v>281.5</c:v>
                </c:pt>
                <c:pt idx="570">
                  <c:v>282</c:v>
                </c:pt>
                <c:pt idx="571">
                  <c:v>282.5</c:v>
                </c:pt>
                <c:pt idx="572">
                  <c:v>283</c:v>
                </c:pt>
                <c:pt idx="573">
                  <c:v>283.5</c:v>
                </c:pt>
                <c:pt idx="574">
                  <c:v>284</c:v>
                </c:pt>
                <c:pt idx="575">
                  <c:v>284.5</c:v>
                </c:pt>
                <c:pt idx="576">
                  <c:v>285</c:v>
                </c:pt>
                <c:pt idx="577">
                  <c:v>285.5</c:v>
                </c:pt>
                <c:pt idx="578">
                  <c:v>286</c:v>
                </c:pt>
                <c:pt idx="579">
                  <c:v>286.5</c:v>
                </c:pt>
                <c:pt idx="580">
                  <c:v>287</c:v>
                </c:pt>
                <c:pt idx="581">
                  <c:v>287.5</c:v>
                </c:pt>
                <c:pt idx="582">
                  <c:v>288</c:v>
                </c:pt>
                <c:pt idx="583">
                  <c:v>288.5</c:v>
                </c:pt>
                <c:pt idx="584">
                  <c:v>289</c:v>
                </c:pt>
                <c:pt idx="585">
                  <c:v>289.5</c:v>
                </c:pt>
                <c:pt idx="586">
                  <c:v>290</c:v>
                </c:pt>
                <c:pt idx="587">
                  <c:v>290.5</c:v>
                </c:pt>
                <c:pt idx="588">
                  <c:v>291</c:v>
                </c:pt>
                <c:pt idx="589">
                  <c:v>291.5</c:v>
                </c:pt>
                <c:pt idx="590">
                  <c:v>292</c:v>
                </c:pt>
                <c:pt idx="591">
                  <c:v>292.5</c:v>
                </c:pt>
                <c:pt idx="592">
                  <c:v>293</c:v>
                </c:pt>
                <c:pt idx="593">
                  <c:v>293.5</c:v>
                </c:pt>
                <c:pt idx="594">
                  <c:v>294</c:v>
                </c:pt>
                <c:pt idx="595">
                  <c:v>294.5</c:v>
                </c:pt>
                <c:pt idx="596">
                  <c:v>295</c:v>
                </c:pt>
                <c:pt idx="597">
                  <c:v>295.5</c:v>
                </c:pt>
                <c:pt idx="598">
                  <c:v>296</c:v>
                </c:pt>
                <c:pt idx="599">
                  <c:v>296.5</c:v>
                </c:pt>
                <c:pt idx="600">
                  <c:v>297</c:v>
                </c:pt>
                <c:pt idx="601">
                  <c:v>297.5</c:v>
                </c:pt>
                <c:pt idx="602">
                  <c:v>298</c:v>
                </c:pt>
                <c:pt idx="603">
                  <c:v>298.5</c:v>
                </c:pt>
                <c:pt idx="604">
                  <c:v>299</c:v>
                </c:pt>
                <c:pt idx="605">
                  <c:v>299.5</c:v>
                </c:pt>
                <c:pt idx="606">
                  <c:v>300</c:v>
                </c:pt>
                <c:pt idx="607">
                  <c:v>300.5</c:v>
                </c:pt>
                <c:pt idx="608">
                  <c:v>301</c:v>
                </c:pt>
                <c:pt idx="609">
                  <c:v>301.5</c:v>
                </c:pt>
                <c:pt idx="610">
                  <c:v>302</c:v>
                </c:pt>
                <c:pt idx="611">
                  <c:v>302.5</c:v>
                </c:pt>
                <c:pt idx="612">
                  <c:v>303</c:v>
                </c:pt>
                <c:pt idx="613">
                  <c:v>303.5</c:v>
                </c:pt>
                <c:pt idx="614">
                  <c:v>304</c:v>
                </c:pt>
                <c:pt idx="615">
                  <c:v>304.5</c:v>
                </c:pt>
                <c:pt idx="616">
                  <c:v>305</c:v>
                </c:pt>
                <c:pt idx="617">
                  <c:v>305.5</c:v>
                </c:pt>
                <c:pt idx="618">
                  <c:v>306</c:v>
                </c:pt>
                <c:pt idx="619">
                  <c:v>306.5</c:v>
                </c:pt>
                <c:pt idx="620">
                  <c:v>307</c:v>
                </c:pt>
                <c:pt idx="621">
                  <c:v>307.5</c:v>
                </c:pt>
                <c:pt idx="622">
                  <c:v>308</c:v>
                </c:pt>
                <c:pt idx="623">
                  <c:v>308.5</c:v>
                </c:pt>
                <c:pt idx="624">
                  <c:v>309</c:v>
                </c:pt>
                <c:pt idx="625">
                  <c:v>309.5</c:v>
                </c:pt>
                <c:pt idx="626">
                  <c:v>310</c:v>
                </c:pt>
                <c:pt idx="627">
                  <c:v>310.5</c:v>
                </c:pt>
                <c:pt idx="628">
                  <c:v>311</c:v>
                </c:pt>
                <c:pt idx="629">
                  <c:v>311.5</c:v>
                </c:pt>
                <c:pt idx="630">
                  <c:v>312</c:v>
                </c:pt>
                <c:pt idx="631">
                  <c:v>312.5</c:v>
                </c:pt>
                <c:pt idx="632">
                  <c:v>313</c:v>
                </c:pt>
                <c:pt idx="633">
                  <c:v>313.5</c:v>
                </c:pt>
                <c:pt idx="634">
                  <c:v>314</c:v>
                </c:pt>
                <c:pt idx="635">
                  <c:v>314.5</c:v>
                </c:pt>
                <c:pt idx="636">
                  <c:v>315</c:v>
                </c:pt>
                <c:pt idx="637">
                  <c:v>315.5</c:v>
                </c:pt>
                <c:pt idx="638">
                  <c:v>316</c:v>
                </c:pt>
                <c:pt idx="639">
                  <c:v>316.5</c:v>
                </c:pt>
                <c:pt idx="640">
                  <c:v>317</c:v>
                </c:pt>
                <c:pt idx="641">
                  <c:v>317.5</c:v>
                </c:pt>
                <c:pt idx="642">
                  <c:v>318</c:v>
                </c:pt>
                <c:pt idx="643">
                  <c:v>318.5</c:v>
                </c:pt>
                <c:pt idx="644">
                  <c:v>319</c:v>
                </c:pt>
                <c:pt idx="645">
                  <c:v>319.5</c:v>
                </c:pt>
                <c:pt idx="646">
                  <c:v>320</c:v>
                </c:pt>
                <c:pt idx="647">
                  <c:v>320.5</c:v>
                </c:pt>
                <c:pt idx="648">
                  <c:v>321</c:v>
                </c:pt>
                <c:pt idx="649">
                  <c:v>321.5</c:v>
                </c:pt>
                <c:pt idx="650">
                  <c:v>322</c:v>
                </c:pt>
                <c:pt idx="651">
                  <c:v>322.5</c:v>
                </c:pt>
                <c:pt idx="652">
                  <c:v>323</c:v>
                </c:pt>
                <c:pt idx="653">
                  <c:v>323.5</c:v>
                </c:pt>
                <c:pt idx="654">
                  <c:v>324</c:v>
                </c:pt>
                <c:pt idx="655">
                  <c:v>324.5</c:v>
                </c:pt>
                <c:pt idx="656">
                  <c:v>325</c:v>
                </c:pt>
                <c:pt idx="657">
                  <c:v>325.5</c:v>
                </c:pt>
                <c:pt idx="658">
                  <c:v>326</c:v>
                </c:pt>
                <c:pt idx="659">
                  <c:v>326.5</c:v>
                </c:pt>
                <c:pt idx="660">
                  <c:v>327</c:v>
                </c:pt>
                <c:pt idx="661">
                  <c:v>327.5</c:v>
                </c:pt>
                <c:pt idx="662">
                  <c:v>328</c:v>
                </c:pt>
                <c:pt idx="663">
                  <c:v>328.5</c:v>
                </c:pt>
                <c:pt idx="664">
                  <c:v>329</c:v>
                </c:pt>
                <c:pt idx="665">
                  <c:v>329.5</c:v>
                </c:pt>
                <c:pt idx="666">
                  <c:v>330</c:v>
                </c:pt>
                <c:pt idx="667">
                  <c:v>330.5</c:v>
                </c:pt>
                <c:pt idx="668">
                  <c:v>331</c:v>
                </c:pt>
                <c:pt idx="669">
                  <c:v>331.5</c:v>
                </c:pt>
                <c:pt idx="670">
                  <c:v>332</c:v>
                </c:pt>
                <c:pt idx="671">
                  <c:v>332.5</c:v>
                </c:pt>
                <c:pt idx="672">
                  <c:v>333</c:v>
                </c:pt>
                <c:pt idx="673">
                  <c:v>333.5</c:v>
                </c:pt>
                <c:pt idx="674">
                  <c:v>334</c:v>
                </c:pt>
                <c:pt idx="675">
                  <c:v>334.5</c:v>
                </c:pt>
                <c:pt idx="676">
                  <c:v>335</c:v>
                </c:pt>
                <c:pt idx="677">
                  <c:v>335.5</c:v>
                </c:pt>
                <c:pt idx="678">
                  <c:v>336</c:v>
                </c:pt>
                <c:pt idx="679">
                  <c:v>336.5</c:v>
                </c:pt>
                <c:pt idx="680">
                  <c:v>337</c:v>
                </c:pt>
                <c:pt idx="681">
                  <c:v>337.5</c:v>
                </c:pt>
                <c:pt idx="682">
                  <c:v>338</c:v>
                </c:pt>
                <c:pt idx="683">
                  <c:v>338.5</c:v>
                </c:pt>
                <c:pt idx="684">
                  <c:v>339</c:v>
                </c:pt>
                <c:pt idx="685">
                  <c:v>339.5</c:v>
                </c:pt>
                <c:pt idx="686">
                  <c:v>340</c:v>
                </c:pt>
                <c:pt idx="687">
                  <c:v>340.5</c:v>
                </c:pt>
                <c:pt idx="688">
                  <c:v>341</c:v>
                </c:pt>
                <c:pt idx="689">
                  <c:v>341.5</c:v>
                </c:pt>
                <c:pt idx="690">
                  <c:v>342</c:v>
                </c:pt>
                <c:pt idx="691">
                  <c:v>342.5</c:v>
                </c:pt>
                <c:pt idx="692">
                  <c:v>343</c:v>
                </c:pt>
                <c:pt idx="693">
                  <c:v>343.5</c:v>
                </c:pt>
                <c:pt idx="694">
                  <c:v>344</c:v>
                </c:pt>
                <c:pt idx="695">
                  <c:v>344.5</c:v>
                </c:pt>
                <c:pt idx="696">
                  <c:v>345</c:v>
                </c:pt>
                <c:pt idx="697">
                  <c:v>345.5</c:v>
                </c:pt>
                <c:pt idx="698">
                  <c:v>346</c:v>
                </c:pt>
                <c:pt idx="699">
                  <c:v>346.5</c:v>
                </c:pt>
                <c:pt idx="700">
                  <c:v>347</c:v>
                </c:pt>
                <c:pt idx="701">
                  <c:v>347.5</c:v>
                </c:pt>
                <c:pt idx="702">
                  <c:v>348</c:v>
                </c:pt>
                <c:pt idx="703">
                  <c:v>348.5</c:v>
                </c:pt>
                <c:pt idx="704">
                  <c:v>349</c:v>
                </c:pt>
                <c:pt idx="705">
                  <c:v>349.5</c:v>
                </c:pt>
                <c:pt idx="706">
                  <c:v>350</c:v>
                </c:pt>
                <c:pt idx="707">
                  <c:v>350.5</c:v>
                </c:pt>
                <c:pt idx="708">
                  <c:v>351</c:v>
                </c:pt>
                <c:pt idx="709">
                  <c:v>351.5</c:v>
                </c:pt>
                <c:pt idx="710">
                  <c:v>352</c:v>
                </c:pt>
                <c:pt idx="711">
                  <c:v>352.5</c:v>
                </c:pt>
                <c:pt idx="712">
                  <c:v>353</c:v>
                </c:pt>
                <c:pt idx="713">
                  <c:v>353.5</c:v>
                </c:pt>
                <c:pt idx="714">
                  <c:v>354</c:v>
                </c:pt>
                <c:pt idx="715">
                  <c:v>354.5</c:v>
                </c:pt>
                <c:pt idx="716">
                  <c:v>355</c:v>
                </c:pt>
                <c:pt idx="717">
                  <c:v>355.5</c:v>
                </c:pt>
                <c:pt idx="718">
                  <c:v>356</c:v>
                </c:pt>
                <c:pt idx="719">
                  <c:v>356.5</c:v>
                </c:pt>
                <c:pt idx="720">
                  <c:v>357</c:v>
                </c:pt>
                <c:pt idx="721">
                  <c:v>357.5</c:v>
                </c:pt>
                <c:pt idx="722">
                  <c:v>358</c:v>
                </c:pt>
                <c:pt idx="723">
                  <c:v>358.5</c:v>
                </c:pt>
                <c:pt idx="724">
                  <c:v>359</c:v>
                </c:pt>
                <c:pt idx="725">
                  <c:v>359.5</c:v>
                </c:pt>
                <c:pt idx="726">
                  <c:v>360</c:v>
                </c:pt>
                <c:pt idx="727">
                  <c:v>360.5</c:v>
                </c:pt>
                <c:pt idx="728">
                  <c:v>361</c:v>
                </c:pt>
                <c:pt idx="729">
                  <c:v>361.5</c:v>
                </c:pt>
                <c:pt idx="730">
                  <c:v>362</c:v>
                </c:pt>
                <c:pt idx="731">
                  <c:v>362.5</c:v>
                </c:pt>
                <c:pt idx="732">
                  <c:v>363</c:v>
                </c:pt>
                <c:pt idx="733">
                  <c:v>363.5</c:v>
                </c:pt>
                <c:pt idx="734">
                  <c:v>364</c:v>
                </c:pt>
                <c:pt idx="735">
                  <c:v>364.5</c:v>
                </c:pt>
                <c:pt idx="736">
                  <c:v>365</c:v>
                </c:pt>
                <c:pt idx="737">
                  <c:v>365.5</c:v>
                </c:pt>
                <c:pt idx="738">
                  <c:v>366</c:v>
                </c:pt>
                <c:pt idx="739">
                  <c:v>366.5</c:v>
                </c:pt>
                <c:pt idx="740">
                  <c:v>367</c:v>
                </c:pt>
                <c:pt idx="741">
                  <c:v>367.5</c:v>
                </c:pt>
                <c:pt idx="742">
                  <c:v>368</c:v>
                </c:pt>
                <c:pt idx="743">
                  <c:v>368.5</c:v>
                </c:pt>
                <c:pt idx="744">
                  <c:v>369</c:v>
                </c:pt>
                <c:pt idx="745">
                  <c:v>369.5</c:v>
                </c:pt>
                <c:pt idx="746">
                  <c:v>370</c:v>
                </c:pt>
                <c:pt idx="747">
                  <c:v>370.5</c:v>
                </c:pt>
                <c:pt idx="748">
                  <c:v>371</c:v>
                </c:pt>
                <c:pt idx="749">
                  <c:v>371.5</c:v>
                </c:pt>
                <c:pt idx="750">
                  <c:v>372</c:v>
                </c:pt>
                <c:pt idx="751">
                  <c:v>372.5</c:v>
                </c:pt>
                <c:pt idx="752">
                  <c:v>373</c:v>
                </c:pt>
                <c:pt idx="753">
                  <c:v>373.5</c:v>
                </c:pt>
                <c:pt idx="754">
                  <c:v>374</c:v>
                </c:pt>
                <c:pt idx="755">
                  <c:v>374.5</c:v>
                </c:pt>
                <c:pt idx="756">
                  <c:v>375</c:v>
                </c:pt>
                <c:pt idx="757">
                  <c:v>375.5</c:v>
                </c:pt>
                <c:pt idx="758">
                  <c:v>376</c:v>
                </c:pt>
                <c:pt idx="759">
                  <c:v>376.5</c:v>
                </c:pt>
                <c:pt idx="760">
                  <c:v>377</c:v>
                </c:pt>
                <c:pt idx="761">
                  <c:v>377.5</c:v>
                </c:pt>
                <c:pt idx="762">
                  <c:v>378</c:v>
                </c:pt>
                <c:pt idx="763">
                  <c:v>378.5</c:v>
                </c:pt>
                <c:pt idx="764">
                  <c:v>379</c:v>
                </c:pt>
                <c:pt idx="765">
                  <c:v>379.5</c:v>
                </c:pt>
                <c:pt idx="766">
                  <c:v>380</c:v>
                </c:pt>
                <c:pt idx="767">
                  <c:v>380.5</c:v>
                </c:pt>
                <c:pt idx="768">
                  <c:v>381</c:v>
                </c:pt>
                <c:pt idx="769">
                  <c:v>381.5</c:v>
                </c:pt>
                <c:pt idx="770">
                  <c:v>382</c:v>
                </c:pt>
                <c:pt idx="771">
                  <c:v>382.5</c:v>
                </c:pt>
                <c:pt idx="772">
                  <c:v>383</c:v>
                </c:pt>
                <c:pt idx="773">
                  <c:v>383.5</c:v>
                </c:pt>
                <c:pt idx="774">
                  <c:v>384</c:v>
                </c:pt>
                <c:pt idx="775">
                  <c:v>384.5</c:v>
                </c:pt>
                <c:pt idx="776">
                  <c:v>385</c:v>
                </c:pt>
                <c:pt idx="777">
                  <c:v>385.5</c:v>
                </c:pt>
                <c:pt idx="778">
                  <c:v>386</c:v>
                </c:pt>
                <c:pt idx="779">
                  <c:v>386.5</c:v>
                </c:pt>
                <c:pt idx="780">
                  <c:v>387</c:v>
                </c:pt>
                <c:pt idx="781">
                  <c:v>387.5</c:v>
                </c:pt>
                <c:pt idx="782">
                  <c:v>388</c:v>
                </c:pt>
                <c:pt idx="783">
                  <c:v>388.5</c:v>
                </c:pt>
                <c:pt idx="784">
                  <c:v>389</c:v>
                </c:pt>
                <c:pt idx="785">
                  <c:v>389.5</c:v>
                </c:pt>
                <c:pt idx="786">
                  <c:v>390</c:v>
                </c:pt>
                <c:pt idx="787">
                  <c:v>390.5</c:v>
                </c:pt>
                <c:pt idx="788">
                  <c:v>391</c:v>
                </c:pt>
                <c:pt idx="789">
                  <c:v>391.5</c:v>
                </c:pt>
                <c:pt idx="790">
                  <c:v>392</c:v>
                </c:pt>
                <c:pt idx="791">
                  <c:v>392.5</c:v>
                </c:pt>
                <c:pt idx="792">
                  <c:v>393</c:v>
                </c:pt>
                <c:pt idx="793">
                  <c:v>393.5</c:v>
                </c:pt>
                <c:pt idx="794">
                  <c:v>394</c:v>
                </c:pt>
                <c:pt idx="795">
                  <c:v>394.5</c:v>
                </c:pt>
                <c:pt idx="796">
                  <c:v>395</c:v>
                </c:pt>
                <c:pt idx="797">
                  <c:v>395.5</c:v>
                </c:pt>
                <c:pt idx="798">
                  <c:v>396</c:v>
                </c:pt>
                <c:pt idx="799">
                  <c:v>396.5</c:v>
                </c:pt>
                <c:pt idx="800">
                  <c:v>397</c:v>
                </c:pt>
                <c:pt idx="801">
                  <c:v>397.5</c:v>
                </c:pt>
                <c:pt idx="802">
                  <c:v>398</c:v>
                </c:pt>
                <c:pt idx="803">
                  <c:v>398.5</c:v>
                </c:pt>
                <c:pt idx="804">
                  <c:v>399</c:v>
                </c:pt>
                <c:pt idx="805">
                  <c:v>399.5</c:v>
                </c:pt>
                <c:pt idx="806">
                  <c:v>400</c:v>
                </c:pt>
                <c:pt idx="807">
                  <c:v>400.5</c:v>
                </c:pt>
                <c:pt idx="808">
                  <c:v>401</c:v>
                </c:pt>
                <c:pt idx="809">
                  <c:v>401.5</c:v>
                </c:pt>
                <c:pt idx="810">
                  <c:v>402</c:v>
                </c:pt>
                <c:pt idx="811">
                  <c:v>402.5</c:v>
                </c:pt>
                <c:pt idx="812">
                  <c:v>403</c:v>
                </c:pt>
                <c:pt idx="813">
                  <c:v>403.5</c:v>
                </c:pt>
                <c:pt idx="814">
                  <c:v>404</c:v>
                </c:pt>
                <c:pt idx="815">
                  <c:v>404.5</c:v>
                </c:pt>
                <c:pt idx="816">
                  <c:v>405</c:v>
                </c:pt>
                <c:pt idx="817">
                  <c:v>405.5</c:v>
                </c:pt>
                <c:pt idx="818">
                  <c:v>406</c:v>
                </c:pt>
                <c:pt idx="819">
                  <c:v>406.5</c:v>
                </c:pt>
                <c:pt idx="820">
                  <c:v>407</c:v>
                </c:pt>
                <c:pt idx="821">
                  <c:v>407.5</c:v>
                </c:pt>
                <c:pt idx="822">
                  <c:v>408</c:v>
                </c:pt>
                <c:pt idx="823">
                  <c:v>408.5</c:v>
                </c:pt>
                <c:pt idx="824">
                  <c:v>409</c:v>
                </c:pt>
                <c:pt idx="825">
                  <c:v>409.5</c:v>
                </c:pt>
                <c:pt idx="826">
                  <c:v>410</c:v>
                </c:pt>
                <c:pt idx="827">
                  <c:v>410.5</c:v>
                </c:pt>
                <c:pt idx="828">
                  <c:v>411</c:v>
                </c:pt>
                <c:pt idx="829">
                  <c:v>411.5</c:v>
                </c:pt>
                <c:pt idx="830">
                  <c:v>412</c:v>
                </c:pt>
                <c:pt idx="831">
                  <c:v>412.5</c:v>
                </c:pt>
                <c:pt idx="832">
                  <c:v>413</c:v>
                </c:pt>
                <c:pt idx="833">
                  <c:v>413.5</c:v>
                </c:pt>
                <c:pt idx="834">
                  <c:v>414</c:v>
                </c:pt>
                <c:pt idx="835">
                  <c:v>414.5</c:v>
                </c:pt>
                <c:pt idx="836">
                  <c:v>415</c:v>
                </c:pt>
                <c:pt idx="837">
                  <c:v>415.5</c:v>
                </c:pt>
                <c:pt idx="838">
                  <c:v>416</c:v>
                </c:pt>
                <c:pt idx="839">
                  <c:v>416.5</c:v>
                </c:pt>
                <c:pt idx="840">
                  <c:v>417</c:v>
                </c:pt>
                <c:pt idx="841">
                  <c:v>417.5</c:v>
                </c:pt>
                <c:pt idx="842">
                  <c:v>418</c:v>
                </c:pt>
                <c:pt idx="843">
                  <c:v>418.5</c:v>
                </c:pt>
                <c:pt idx="844">
                  <c:v>419</c:v>
                </c:pt>
                <c:pt idx="845">
                  <c:v>419.5</c:v>
                </c:pt>
                <c:pt idx="846">
                  <c:v>420</c:v>
                </c:pt>
                <c:pt idx="847">
                  <c:v>420.5</c:v>
                </c:pt>
                <c:pt idx="848">
                  <c:v>421</c:v>
                </c:pt>
                <c:pt idx="849">
                  <c:v>421.5</c:v>
                </c:pt>
                <c:pt idx="850">
                  <c:v>422</c:v>
                </c:pt>
                <c:pt idx="851">
                  <c:v>422.5</c:v>
                </c:pt>
                <c:pt idx="852">
                  <c:v>423</c:v>
                </c:pt>
                <c:pt idx="853">
                  <c:v>423.5</c:v>
                </c:pt>
                <c:pt idx="854">
                  <c:v>424</c:v>
                </c:pt>
                <c:pt idx="855">
                  <c:v>424.5</c:v>
                </c:pt>
                <c:pt idx="856">
                  <c:v>425</c:v>
                </c:pt>
                <c:pt idx="857">
                  <c:v>425.5</c:v>
                </c:pt>
                <c:pt idx="858">
                  <c:v>426</c:v>
                </c:pt>
                <c:pt idx="859">
                  <c:v>426.5</c:v>
                </c:pt>
                <c:pt idx="860">
                  <c:v>427</c:v>
                </c:pt>
                <c:pt idx="861">
                  <c:v>427.5</c:v>
                </c:pt>
                <c:pt idx="862">
                  <c:v>428</c:v>
                </c:pt>
                <c:pt idx="863">
                  <c:v>428.5</c:v>
                </c:pt>
                <c:pt idx="864">
                  <c:v>429</c:v>
                </c:pt>
                <c:pt idx="865">
                  <c:v>429.5</c:v>
                </c:pt>
                <c:pt idx="866">
                  <c:v>430</c:v>
                </c:pt>
                <c:pt idx="867">
                  <c:v>430.5</c:v>
                </c:pt>
                <c:pt idx="868">
                  <c:v>431</c:v>
                </c:pt>
                <c:pt idx="869">
                  <c:v>431.5</c:v>
                </c:pt>
                <c:pt idx="870">
                  <c:v>432</c:v>
                </c:pt>
                <c:pt idx="871">
                  <c:v>432.5</c:v>
                </c:pt>
                <c:pt idx="872">
                  <c:v>433</c:v>
                </c:pt>
                <c:pt idx="873">
                  <c:v>433.5</c:v>
                </c:pt>
                <c:pt idx="874">
                  <c:v>434</c:v>
                </c:pt>
                <c:pt idx="875">
                  <c:v>434.5</c:v>
                </c:pt>
                <c:pt idx="876">
                  <c:v>435</c:v>
                </c:pt>
                <c:pt idx="877">
                  <c:v>435.5</c:v>
                </c:pt>
                <c:pt idx="878">
                  <c:v>436</c:v>
                </c:pt>
                <c:pt idx="879">
                  <c:v>436.5</c:v>
                </c:pt>
                <c:pt idx="880">
                  <c:v>437</c:v>
                </c:pt>
                <c:pt idx="881">
                  <c:v>437.5</c:v>
                </c:pt>
                <c:pt idx="882">
                  <c:v>438</c:v>
                </c:pt>
                <c:pt idx="883">
                  <c:v>438.5</c:v>
                </c:pt>
                <c:pt idx="884">
                  <c:v>439</c:v>
                </c:pt>
                <c:pt idx="885">
                  <c:v>439.5</c:v>
                </c:pt>
                <c:pt idx="886">
                  <c:v>440</c:v>
                </c:pt>
                <c:pt idx="887">
                  <c:v>440.5</c:v>
                </c:pt>
                <c:pt idx="888">
                  <c:v>441</c:v>
                </c:pt>
                <c:pt idx="889">
                  <c:v>441.5</c:v>
                </c:pt>
                <c:pt idx="890">
                  <c:v>442</c:v>
                </c:pt>
                <c:pt idx="891">
                  <c:v>442.5</c:v>
                </c:pt>
                <c:pt idx="892">
                  <c:v>443</c:v>
                </c:pt>
                <c:pt idx="893">
                  <c:v>443.5</c:v>
                </c:pt>
                <c:pt idx="894">
                  <c:v>444</c:v>
                </c:pt>
                <c:pt idx="895">
                  <c:v>444.5</c:v>
                </c:pt>
                <c:pt idx="896">
                  <c:v>445</c:v>
                </c:pt>
                <c:pt idx="897">
                  <c:v>445.5</c:v>
                </c:pt>
                <c:pt idx="898">
                  <c:v>446</c:v>
                </c:pt>
                <c:pt idx="899">
                  <c:v>446.5</c:v>
                </c:pt>
                <c:pt idx="900">
                  <c:v>447</c:v>
                </c:pt>
                <c:pt idx="901">
                  <c:v>447.5</c:v>
                </c:pt>
                <c:pt idx="902">
                  <c:v>448</c:v>
                </c:pt>
                <c:pt idx="903">
                  <c:v>448.5</c:v>
                </c:pt>
                <c:pt idx="904">
                  <c:v>449</c:v>
                </c:pt>
                <c:pt idx="905">
                  <c:v>449.5</c:v>
                </c:pt>
                <c:pt idx="906">
                  <c:v>450</c:v>
                </c:pt>
                <c:pt idx="907">
                  <c:v>450.5</c:v>
                </c:pt>
                <c:pt idx="908">
                  <c:v>451</c:v>
                </c:pt>
                <c:pt idx="909">
                  <c:v>451.5</c:v>
                </c:pt>
                <c:pt idx="910">
                  <c:v>452</c:v>
                </c:pt>
                <c:pt idx="911">
                  <c:v>452.5</c:v>
                </c:pt>
                <c:pt idx="912">
                  <c:v>453</c:v>
                </c:pt>
                <c:pt idx="913">
                  <c:v>453.5</c:v>
                </c:pt>
                <c:pt idx="914">
                  <c:v>454</c:v>
                </c:pt>
                <c:pt idx="915">
                  <c:v>454.5</c:v>
                </c:pt>
                <c:pt idx="916">
                  <c:v>455</c:v>
                </c:pt>
                <c:pt idx="917">
                  <c:v>455.5</c:v>
                </c:pt>
                <c:pt idx="918">
                  <c:v>456</c:v>
                </c:pt>
                <c:pt idx="919">
                  <c:v>456.5</c:v>
                </c:pt>
                <c:pt idx="920">
                  <c:v>457</c:v>
                </c:pt>
                <c:pt idx="921">
                  <c:v>457.5</c:v>
                </c:pt>
                <c:pt idx="922">
                  <c:v>458</c:v>
                </c:pt>
                <c:pt idx="923">
                  <c:v>458.5</c:v>
                </c:pt>
                <c:pt idx="924">
                  <c:v>459</c:v>
                </c:pt>
                <c:pt idx="925">
                  <c:v>459.5</c:v>
                </c:pt>
                <c:pt idx="926">
                  <c:v>460</c:v>
                </c:pt>
                <c:pt idx="927">
                  <c:v>460.5</c:v>
                </c:pt>
                <c:pt idx="928">
                  <c:v>461</c:v>
                </c:pt>
                <c:pt idx="929">
                  <c:v>461.5</c:v>
                </c:pt>
                <c:pt idx="930">
                  <c:v>462</c:v>
                </c:pt>
                <c:pt idx="931">
                  <c:v>462.5</c:v>
                </c:pt>
                <c:pt idx="932">
                  <c:v>463</c:v>
                </c:pt>
                <c:pt idx="933">
                  <c:v>463.5</c:v>
                </c:pt>
                <c:pt idx="934">
                  <c:v>464</c:v>
                </c:pt>
                <c:pt idx="935">
                  <c:v>464.5</c:v>
                </c:pt>
                <c:pt idx="936">
                  <c:v>465</c:v>
                </c:pt>
                <c:pt idx="937">
                  <c:v>465.5</c:v>
                </c:pt>
                <c:pt idx="938">
                  <c:v>466</c:v>
                </c:pt>
                <c:pt idx="939">
                  <c:v>466.5</c:v>
                </c:pt>
                <c:pt idx="940">
                  <c:v>467</c:v>
                </c:pt>
                <c:pt idx="941">
                  <c:v>467.5</c:v>
                </c:pt>
                <c:pt idx="942">
                  <c:v>468</c:v>
                </c:pt>
                <c:pt idx="943">
                  <c:v>468.5</c:v>
                </c:pt>
                <c:pt idx="944">
                  <c:v>469</c:v>
                </c:pt>
                <c:pt idx="945">
                  <c:v>469.5</c:v>
                </c:pt>
                <c:pt idx="946">
                  <c:v>470</c:v>
                </c:pt>
                <c:pt idx="947">
                  <c:v>470.5</c:v>
                </c:pt>
                <c:pt idx="948">
                  <c:v>471</c:v>
                </c:pt>
                <c:pt idx="949">
                  <c:v>471.5</c:v>
                </c:pt>
                <c:pt idx="950">
                  <c:v>472</c:v>
                </c:pt>
                <c:pt idx="951">
                  <c:v>472.5</c:v>
                </c:pt>
                <c:pt idx="952">
                  <c:v>473</c:v>
                </c:pt>
                <c:pt idx="953">
                  <c:v>473.5</c:v>
                </c:pt>
                <c:pt idx="954">
                  <c:v>474</c:v>
                </c:pt>
                <c:pt idx="955">
                  <c:v>474.5</c:v>
                </c:pt>
                <c:pt idx="956">
                  <c:v>475</c:v>
                </c:pt>
                <c:pt idx="957">
                  <c:v>475.5</c:v>
                </c:pt>
                <c:pt idx="958">
                  <c:v>476</c:v>
                </c:pt>
                <c:pt idx="959">
                  <c:v>476.5</c:v>
                </c:pt>
                <c:pt idx="960">
                  <c:v>477</c:v>
                </c:pt>
                <c:pt idx="961">
                  <c:v>477.5</c:v>
                </c:pt>
                <c:pt idx="962">
                  <c:v>478</c:v>
                </c:pt>
                <c:pt idx="963">
                  <c:v>478.5</c:v>
                </c:pt>
                <c:pt idx="964">
                  <c:v>479</c:v>
                </c:pt>
                <c:pt idx="965">
                  <c:v>479.5</c:v>
                </c:pt>
                <c:pt idx="966">
                  <c:v>480</c:v>
                </c:pt>
                <c:pt idx="967">
                  <c:v>480.5</c:v>
                </c:pt>
                <c:pt idx="968">
                  <c:v>481</c:v>
                </c:pt>
                <c:pt idx="969">
                  <c:v>481.5</c:v>
                </c:pt>
                <c:pt idx="970">
                  <c:v>482</c:v>
                </c:pt>
                <c:pt idx="971">
                  <c:v>482.5</c:v>
                </c:pt>
                <c:pt idx="972">
                  <c:v>483</c:v>
                </c:pt>
                <c:pt idx="973">
                  <c:v>483.5</c:v>
                </c:pt>
                <c:pt idx="974">
                  <c:v>484</c:v>
                </c:pt>
                <c:pt idx="975">
                  <c:v>484.5</c:v>
                </c:pt>
                <c:pt idx="976">
                  <c:v>485</c:v>
                </c:pt>
                <c:pt idx="977">
                  <c:v>485.5</c:v>
                </c:pt>
                <c:pt idx="978">
                  <c:v>486</c:v>
                </c:pt>
                <c:pt idx="979">
                  <c:v>486.5</c:v>
                </c:pt>
                <c:pt idx="980">
                  <c:v>487</c:v>
                </c:pt>
                <c:pt idx="981">
                  <c:v>487.5</c:v>
                </c:pt>
                <c:pt idx="982">
                  <c:v>488</c:v>
                </c:pt>
                <c:pt idx="983">
                  <c:v>488.5</c:v>
                </c:pt>
                <c:pt idx="984">
                  <c:v>489</c:v>
                </c:pt>
                <c:pt idx="985">
                  <c:v>489.5</c:v>
                </c:pt>
                <c:pt idx="986">
                  <c:v>490</c:v>
                </c:pt>
                <c:pt idx="987">
                  <c:v>490.5</c:v>
                </c:pt>
                <c:pt idx="988">
                  <c:v>491</c:v>
                </c:pt>
                <c:pt idx="989">
                  <c:v>491.5</c:v>
                </c:pt>
                <c:pt idx="990">
                  <c:v>492</c:v>
                </c:pt>
                <c:pt idx="991">
                  <c:v>492.5</c:v>
                </c:pt>
                <c:pt idx="992">
                  <c:v>493</c:v>
                </c:pt>
                <c:pt idx="993">
                  <c:v>493.5</c:v>
                </c:pt>
                <c:pt idx="994">
                  <c:v>494</c:v>
                </c:pt>
                <c:pt idx="995">
                  <c:v>494.5</c:v>
                </c:pt>
                <c:pt idx="996">
                  <c:v>495</c:v>
                </c:pt>
                <c:pt idx="997">
                  <c:v>495.5</c:v>
                </c:pt>
                <c:pt idx="998">
                  <c:v>496</c:v>
                </c:pt>
                <c:pt idx="999">
                  <c:v>496.5</c:v>
                </c:pt>
                <c:pt idx="1000">
                  <c:v>497</c:v>
                </c:pt>
                <c:pt idx="1001">
                  <c:v>497.5</c:v>
                </c:pt>
                <c:pt idx="1002">
                  <c:v>498</c:v>
                </c:pt>
                <c:pt idx="1003">
                  <c:v>498.5</c:v>
                </c:pt>
                <c:pt idx="1004">
                  <c:v>499</c:v>
                </c:pt>
                <c:pt idx="1005">
                  <c:v>499.5</c:v>
                </c:pt>
                <c:pt idx="1006">
                  <c:v>500</c:v>
                </c:pt>
                <c:pt idx="1007">
                  <c:v>500.5</c:v>
                </c:pt>
                <c:pt idx="1008">
                  <c:v>501</c:v>
                </c:pt>
                <c:pt idx="1009">
                  <c:v>501.5</c:v>
                </c:pt>
                <c:pt idx="1010">
                  <c:v>502</c:v>
                </c:pt>
                <c:pt idx="1011">
                  <c:v>502.5</c:v>
                </c:pt>
                <c:pt idx="1012">
                  <c:v>503</c:v>
                </c:pt>
                <c:pt idx="1013">
                  <c:v>503.5</c:v>
                </c:pt>
                <c:pt idx="1014">
                  <c:v>504</c:v>
                </c:pt>
                <c:pt idx="1015">
                  <c:v>504.5</c:v>
                </c:pt>
                <c:pt idx="1016">
                  <c:v>505</c:v>
                </c:pt>
                <c:pt idx="1017">
                  <c:v>505.5</c:v>
                </c:pt>
                <c:pt idx="1018">
                  <c:v>506</c:v>
                </c:pt>
                <c:pt idx="1019">
                  <c:v>506.5</c:v>
                </c:pt>
                <c:pt idx="1020">
                  <c:v>507</c:v>
                </c:pt>
                <c:pt idx="1021">
                  <c:v>507.5</c:v>
                </c:pt>
                <c:pt idx="1022">
                  <c:v>508</c:v>
                </c:pt>
                <c:pt idx="1023">
                  <c:v>508.5</c:v>
                </c:pt>
                <c:pt idx="1024">
                  <c:v>509</c:v>
                </c:pt>
                <c:pt idx="1025">
                  <c:v>509.5</c:v>
                </c:pt>
                <c:pt idx="1026">
                  <c:v>510</c:v>
                </c:pt>
                <c:pt idx="1027">
                  <c:v>510.5</c:v>
                </c:pt>
                <c:pt idx="1028">
                  <c:v>511</c:v>
                </c:pt>
                <c:pt idx="1029">
                  <c:v>511.5</c:v>
                </c:pt>
                <c:pt idx="1030">
                  <c:v>512</c:v>
                </c:pt>
                <c:pt idx="1031">
                  <c:v>512.5</c:v>
                </c:pt>
                <c:pt idx="1032">
                  <c:v>513</c:v>
                </c:pt>
                <c:pt idx="1033">
                  <c:v>513.5</c:v>
                </c:pt>
                <c:pt idx="1034">
                  <c:v>514</c:v>
                </c:pt>
                <c:pt idx="1035">
                  <c:v>514.5</c:v>
                </c:pt>
                <c:pt idx="1036">
                  <c:v>515</c:v>
                </c:pt>
                <c:pt idx="1037">
                  <c:v>515.5</c:v>
                </c:pt>
                <c:pt idx="1038">
                  <c:v>516</c:v>
                </c:pt>
                <c:pt idx="1039">
                  <c:v>516.5</c:v>
                </c:pt>
                <c:pt idx="1040">
                  <c:v>517</c:v>
                </c:pt>
                <c:pt idx="1041">
                  <c:v>517.5</c:v>
                </c:pt>
                <c:pt idx="1042">
                  <c:v>518</c:v>
                </c:pt>
                <c:pt idx="1043">
                  <c:v>518.5</c:v>
                </c:pt>
                <c:pt idx="1044">
                  <c:v>519</c:v>
                </c:pt>
                <c:pt idx="1045">
                  <c:v>519.5</c:v>
                </c:pt>
                <c:pt idx="1046">
                  <c:v>520</c:v>
                </c:pt>
                <c:pt idx="1047">
                  <c:v>520.5</c:v>
                </c:pt>
                <c:pt idx="1048">
                  <c:v>521</c:v>
                </c:pt>
                <c:pt idx="1049">
                  <c:v>521.5</c:v>
                </c:pt>
                <c:pt idx="1050">
                  <c:v>522</c:v>
                </c:pt>
                <c:pt idx="1051">
                  <c:v>522.5</c:v>
                </c:pt>
                <c:pt idx="1052">
                  <c:v>523</c:v>
                </c:pt>
                <c:pt idx="1053">
                  <c:v>523.5</c:v>
                </c:pt>
                <c:pt idx="1054">
                  <c:v>524</c:v>
                </c:pt>
                <c:pt idx="1055">
                  <c:v>524.5</c:v>
                </c:pt>
                <c:pt idx="1056">
                  <c:v>525</c:v>
                </c:pt>
                <c:pt idx="1057">
                  <c:v>525.5</c:v>
                </c:pt>
                <c:pt idx="1058">
                  <c:v>526</c:v>
                </c:pt>
                <c:pt idx="1059">
                  <c:v>526.5</c:v>
                </c:pt>
                <c:pt idx="1060">
                  <c:v>527</c:v>
                </c:pt>
                <c:pt idx="1061">
                  <c:v>527.5</c:v>
                </c:pt>
                <c:pt idx="1062">
                  <c:v>528</c:v>
                </c:pt>
                <c:pt idx="1063">
                  <c:v>528.5</c:v>
                </c:pt>
                <c:pt idx="1064">
                  <c:v>529</c:v>
                </c:pt>
                <c:pt idx="1065">
                  <c:v>529.5</c:v>
                </c:pt>
                <c:pt idx="1066">
                  <c:v>530</c:v>
                </c:pt>
                <c:pt idx="1067">
                  <c:v>530.5</c:v>
                </c:pt>
                <c:pt idx="1068">
                  <c:v>531</c:v>
                </c:pt>
                <c:pt idx="1069">
                  <c:v>531.5</c:v>
                </c:pt>
                <c:pt idx="1070">
                  <c:v>532</c:v>
                </c:pt>
                <c:pt idx="1071">
                  <c:v>532.5</c:v>
                </c:pt>
                <c:pt idx="1072">
                  <c:v>533</c:v>
                </c:pt>
                <c:pt idx="1073">
                  <c:v>533.5</c:v>
                </c:pt>
                <c:pt idx="1074">
                  <c:v>534</c:v>
                </c:pt>
                <c:pt idx="1075">
                  <c:v>534.5</c:v>
                </c:pt>
                <c:pt idx="1076">
                  <c:v>535</c:v>
                </c:pt>
                <c:pt idx="1077">
                  <c:v>535.5</c:v>
                </c:pt>
                <c:pt idx="1078">
                  <c:v>536</c:v>
                </c:pt>
                <c:pt idx="1079">
                  <c:v>536.5</c:v>
                </c:pt>
                <c:pt idx="1080">
                  <c:v>537</c:v>
                </c:pt>
                <c:pt idx="1081">
                  <c:v>537.5</c:v>
                </c:pt>
                <c:pt idx="1082">
                  <c:v>538</c:v>
                </c:pt>
                <c:pt idx="1083">
                  <c:v>538.5</c:v>
                </c:pt>
                <c:pt idx="1084">
                  <c:v>539</c:v>
                </c:pt>
                <c:pt idx="1085">
                  <c:v>539.5</c:v>
                </c:pt>
                <c:pt idx="1086">
                  <c:v>540</c:v>
                </c:pt>
                <c:pt idx="1087">
                  <c:v>540.5</c:v>
                </c:pt>
                <c:pt idx="1088">
                  <c:v>541</c:v>
                </c:pt>
                <c:pt idx="1089">
                  <c:v>541.5</c:v>
                </c:pt>
                <c:pt idx="1090">
                  <c:v>542</c:v>
                </c:pt>
                <c:pt idx="1091">
                  <c:v>542.5</c:v>
                </c:pt>
                <c:pt idx="1092">
                  <c:v>543</c:v>
                </c:pt>
                <c:pt idx="1093">
                  <c:v>543.5</c:v>
                </c:pt>
                <c:pt idx="1094">
                  <c:v>544</c:v>
                </c:pt>
                <c:pt idx="1095">
                  <c:v>544.5</c:v>
                </c:pt>
                <c:pt idx="1096">
                  <c:v>545</c:v>
                </c:pt>
                <c:pt idx="1097">
                  <c:v>545.5</c:v>
                </c:pt>
                <c:pt idx="1098">
                  <c:v>546</c:v>
                </c:pt>
                <c:pt idx="1099">
                  <c:v>546.5</c:v>
                </c:pt>
                <c:pt idx="1100">
                  <c:v>547</c:v>
                </c:pt>
                <c:pt idx="1101">
                  <c:v>547.5</c:v>
                </c:pt>
                <c:pt idx="1102">
                  <c:v>548</c:v>
                </c:pt>
                <c:pt idx="1103">
                  <c:v>548.5</c:v>
                </c:pt>
                <c:pt idx="1104">
                  <c:v>549</c:v>
                </c:pt>
                <c:pt idx="1105">
                  <c:v>549.5</c:v>
                </c:pt>
                <c:pt idx="1106">
                  <c:v>550</c:v>
                </c:pt>
                <c:pt idx="1107">
                  <c:v>550.5</c:v>
                </c:pt>
                <c:pt idx="1108">
                  <c:v>551</c:v>
                </c:pt>
                <c:pt idx="1109">
                  <c:v>551.5</c:v>
                </c:pt>
                <c:pt idx="1110">
                  <c:v>552</c:v>
                </c:pt>
                <c:pt idx="1111">
                  <c:v>552.5</c:v>
                </c:pt>
                <c:pt idx="1112">
                  <c:v>553</c:v>
                </c:pt>
                <c:pt idx="1113">
                  <c:v>553.5</c:v>
                </c:pt>
                <c:pt idx="1114">
                  <c:v>554</c:v>
                </c:pt>
                <c:pt idx="1115">
                  <c:v>554.5</c:v>
                </c:pt>
                <c:pt idx="1116">
                  <c:v>555</c:v>
                </c:pt>
                <c:pt idx="1117">
                  <c:v>555.5</c:v>
                </c:pt>
                <c:pt idx="1118">
                  <c:v>556</c:v>
                </c:pt>
                <c:pt idx="1119">
                  <c:v>556.5</c:v>
                </c:pt>
                <c:pt idx="1120">
                  <c:v>557</c:v>
                </c:pt>
                <c:pt idx="1121">
                  <c:v>557.5</c:v>
                </c:pt>
                <c:pt idx="1122">
                  <c:v>558</c:v>
                </c:pt>
                <c:pt idx="1123">
                  <c:v>558.5</c:v>
                </c:pt>
                <c:pt idx="1124">
                  <c:v>559</c:v>
                </c:pt>
                <c:pt idx="1125">
                  <c:v>559.5</c:v>
                </c:pt>
                <c:pt idx="1126">
                  <c:v>560</c:v>
                </c:pt>
                <c:pt idx="1127">
                  <c:v>560.5</c:v>
                </c:pt>
                <c:pt idx="1128">
                  <c:v>561</c:v>
                </c:pt>
                <c:pt idx="1129">
                  <c:v>561.5</c:v>
                </c:pt>
                <c:pt idx="1130">
                  <c:v>562</c:v>
                </c:pt>
                <c:pt idx="1131">
                  <c:v>562.5</c:v>
                </c:pt>
                <c:pt idx="1132">
                  <c:v>563</c:v>
                </c:pt>
                <c:pt idx="1133">
                  <c:v>563.5</c:v>
                </c:pt>
                <c:pt idx="1134">
                  <c:v>564</c:v>
                </c:pt>
                <c:pt idx="1135">
                  <c:v>564.5</c:v>
                </c:pt>
                <c:pt idx="1136">
                  <c:v>565</c:v>
                </c:pt>
                <c:pt idx="1137">
                  <c:v>565.5</c:v>
                </c:pt>
                <c:pt idx="1138">
                  <c:v>566</c:v>
                </c:pt>
                <c:pt idx="1139">
                  <c:v>566.5</c:v>
                </c:pt>
                <c:pt idx="1140">
                  <c:v>567</c:v>
                </c:pt>
                <c:pt idx="1141">
                  <c:v>567.5</c:v>
                </c:pt>
                <c:pt idx="1142">
                  <c:v>568</c:v>
                </c:pt>
                <c:pt idx="1143">
                  <c:v>568.5</c:v>
                </c:pt>
                <c:pt idx="1144">
                  <c:v>569</c:v>
                </c:pt>
                <c:pt idx="1145">
                  <c:v>569.5</c:v>
                </c:pt>
                <c:pt idx="1146">
                  <c:v>570</c:v>
                </c:pt>
                <c:pt idx="1147">
                  <c:v>570.5</c:v>
                </c:pt>
                <c:pt idx="1148">
                  <c:v>571</c:v>
                </c:pt>
                <c:pt idx="1149">
                  <c:v>571.5</c:v>
                </c:pt>
                <c:pt idx="1150">
                  <c:v>572</c:v>
                </c:pt>
                <c:pt idx="1151">
                  <c:v>572.5</c:v>
                </c:pt>
                <c:pt idx="1152">
                  <c:v>573</c:v>
                </c:pt>
                <c:pt idx="1153">
                  <c:v>573.5</c:v>
                </c:pt>
                <c:pt idx="1154">
                  <c:v>574</c:v>
                </c:pt>
                <c:pt idx="1155">
                  <c:v>574.5</c:v>
                </c:pt>
                <c:pt idx="1156">
                  <c:v>575</c:v>
                </c:pt>
                <c:pt idx="1157">
                  <c:v>575.5</c:v>
                </c:pt>
                <c:pt idx="1158">
                  <c:v>576</c:v>
                </c:pt>
                <c:pt idx="1159">
                  <c:v>576.5</c:v>
                </c:pt>
                <c:pt idx="1160">
                  <c:v>577</c:v>
                </c:pt>
                <c:pt idx="1161">
                  <c:v>577.5</c:v>
                </c:pt>
                <c:pt idx="1162">
                  <c:v>578</c:v>
                </c:pt>
                <c:pt idx="1163">
                  <c:v>578.5</c:v>
                </c:pt>
                <c:pt idx="1164">
                  <c:v>579</c:v>
                </c:pt>
                <c:pt idx="1165">
                  <c:v>579.5</c:v>
                </c:pt>
                <c:pt idx="1166">
                  <c:v>580</c:v>
                </c:pt>
                <c:pt idx="1167">
                  <c:v>580.5</c:v>
                </c:pt>
                <c:pt idx="1168">
                  <c:v>581</c:v>
                </c:pt>
                <c:pt idx="1169">
                  <c:v>581.5</c:v>
                </c:pt>
                <c:pt idx="1170">
                  <c:v>582</c:v>
                </c:pt>
                <c:pt idx="1171">
                  <c:v>582.5</c:v>
                </c:pt>
                <c:pt idx="1172">
                  <c:v>583</c:v>
                </c:pt>
                <c:pt idx="1173">
                  <c:v>583.5</c:v>
                </c:pt>
                <c:pt idx="1174">
                  <c:v>584</c:v>
                </c:pt>
                <c:pt idx="1175">
                  <c:v>584.5</c:v>
                </c:pt>
                <c:pt idx="1176">
                  <c:v>585</c:v>
                </c:pt>
                <c:pt idx="1177">
                  <c:v>585.5</c:v>
                </c:pt>
                <c:pt idx="1178">
                  <c:v>586</c:v>
                </c:pt>
                <c:pt idx="1179">
                  <c:v>586.5</c:v>
                </c:pt>
                <c:pt idx="1180">
                  <c:v>587</c:v>
                </c:pt>
                <c:pt idx="1181">
                  <c:v>587.5</c:v>
                </c:pt>
                <c:pt idx="1182">
                  <c:v>588</c:v>
                </c:pt>
                <c:pt idx="1183">
                  <c:v>588.5</c:v>
                </c:pt>
                <c:pt idx="1184">
                  <c:v>589</c:v>
                </c:pt>
                <c:pt idx="1185">
                  <c:v>589.5</c:v>
                </c:pt>
                <c:pt idx="1186">
                  <c:v>590</c:v>
                </c:pt>
                <c:pt idx="1187">
                  <c:v>590.5</c:v>
                </c:pt>
                <c:pt idx="1188">
                  <c:v>591</c:v>
                </c:pt>
                <c:pt idx="1189">
                  <c:v>591.5</c:v>
                </c:pt>
                <c:pt idx="1190">
                  <c:v>592</c:v>
                </c:pt>
                <c:pt idx="1191">
                  <c:v>592.5</c:v>
                </c:pt>
                <c:pt idx="1192">
                  <c:v>593</c:v>
                </c:pt>
                <c:pt idx="1193">
                  <c:v>593.5</c:v>
                </c:pt>
                <c:pt idx="1194">
                  <c:v>594</c:v>
                </c:pt>
                <c:pt idx="1195">
                  <c:v>594.5</c:v>
                </c:pt>
                <c:pt idx="1196">
                  <c:v>595</c:v>
                </c:pt>
                <c:pt idx="1197">
                  <c:v>595.5</c:v>
                </c:pt>
                <c:pt idx="1198">
                  <c:v>596</c:v>
                </c:pt>
                <c:pt idx="1199">
                  <c:v>596.5</c:v>
                </c:pt>
                <c:pt idx="1200">
                  <c:v>597</c:v>
                </c:pt>
                <c:pt idx="1201">
                  <c:v>597.5</c:v>
                </c:pt>
                <c:pt idx="1202">
                  <c:v>598</c:v>
                </c:pt>
                <c:pt idx="1203">
                  <c:v>598.5</c:v>
                </c:pt>
                <c:pt idx="1204">
                  <c:v>599</c:v>
                </c:pt>
                <c:pt idx="1205">
                  <c:v>599.5</c:v>
                </c:pt>
                <c:pt idx="1206">
                  <c:v>600</c:v>
                </c:pt>
                <c:pt idx="1207">
                  <c:v>600.5</c:v>
                </c:pt>
                <c:pt idx="1208">
                  <c:v>601</c:v>
                </c:pt>
                <c:pt idx="1209">
                  <c:v>601.5</c:v>
                </c:pt>
                <c:pt idx="1210">
                  <c:v>602</c:v>
                </c:pt>
                <c:pt idx="1211">
                  <c:v>602.5</c:v>
                </c:pt>
                <c:pt idx="1212">
                  <c:v>603</c:v>
                </c:pt>
                <c:pt idx="1213">
                  <c:v>603.5</c:v>
                </c:pt>
                <c:pt idx="1214">
                  <c:v>604</c:v>
                </c:pt>
                <c:pt idx="1215">
                  <c:v>604.5</c:v>
                </c:pt>
                <c:pt idx="1216">
                  <c:v>605</c:v>
                </c:pt>
                <c:pt idx="1217">
                  <c:v>605.5</c:v>
                </c:pt>
                <c:pt idx="1218">
                  <c:v>606</c:v>
                </c:pt>
                <c:pt idx="1219">
                  <c:v>606.5</c:v>
                </c:pt>
                <c:pt idx="1220">
                  <c:v>607</c:v>
                </c:pt>
                <c:pt idx="1221">
                  <c:v>607.5</c:v>
                </c:pt>
                <c:pt idx="1222">
                  <c:v>608</c:v>
                </c:pt>
                <c:pt idx="1223">
                  <c:v>608.5</c:v>
                </c:pt>
                <c:pt idx="1224">
                  <c:v>609</c:v>
                </c:pt>
                <c:pt idx="1225">
                  <c:v>609.5</c:v>
                </c:pt>
                <c:pt idx="1226">
                  <c:v>610</c:v>
                </c:pt>
                <c:pt idx="1227">
                  <c:v>610.5</c:v>
                </c:pt>
                <c:pt idx="1228">
                  <c:v>611</c:v>
                </c:pt>
                <c:pt idx="1229">
                  <c:v>611.5</c:v>
                </c:pt>
                <c:pt idx="1230">
                  <c:v>612</c:v>
                </c:pt>
                <c:pt idx="1231">
                  <c:v>612.5</c:v>
                </c:pt>
                <c:pt idx="1232">
                  <c:v>613</c:v>
                </c:pt>
                <c:pt idx="1233">
                  <c:v>613.5</c:v>
                </c:pt>
                <c:pt idx="1234">
                  <c:v>614</c:v>
                </c:pt>
                <c:pt idx="1235">
                  <c:v>614.5</c:v>
                </c:pt>
                <c:pt idx="1236">
                  <c:v>615</c:v>
                </c:pt>
                <c:pt idx="1237">
                  <c:v>615.5</c:v>
                </c:pt>
                <c:pt idx="1238">
                  <c:v>616</c:v>
                </c:pt>
                <c:pt idx="1239">
                  <c:v>616.5</c:v>
                </c:pt>
                <c:pt idx="1240">
                  <c:v>617</c:v>
                </c:pt>
                <c:pt idx="1241">
                  <c:v>617.5</c:v>
                </c:pt>
                <c:pt idx="1242">
                  <c:v>618</c:v>
                </c:pt>
                <c:pt idx="1243">
                  <c:v>618.5</c:v>
                </c:pt>
                <c:pt idx="1244">
                  <c:v>619</c:v>
                </c:pt>
                <c:pt idx="1245">
                  <c:v>619.5</c:v>
                </c:pt>
                <c:pt idx="1246">
                  <c:v>620</c:v>
                </c:pt>
                <c:pt idx="1247">
                  <c:v>620.5</c:v>
                </c:pt>
                <c:pt idx="1248">
                  <c:v>621</c:v>
                </c:pt>
                <c:pt idx="1249">
                  <c:v>621.5</c:v>
                </c:pt>
                <c:pt idx="1250">
                  <c:v>622</c:v>
                </c:pt>
                <c:pt idx="1251">
                  <c:v>622.5</c:v>
                </c:pt>
                <c:pt idx="1252">
                  <c:v>623</c:v>
                </c:pt>
                <c:pt idx="1253">
                  <c:v>623.5</c:v>
                </c:pt>
                <c:pt idx="1254">
                  <c:v>624</c:v>
                </c:pt>
                <c:pt idx="1255">
                  <c:v>624.5</c:v>
                </c:pt>
                <c:pt idx="1256">
                  <c:v>625</c:v>
                </c:pt>
                <c:pt idx="1257">
                  <c:v>625.5</c:v>
                </c:pt>
                <c:pt idx="1258">
                  <c:v>626</c:v>
                </c:pt>
                <c:pt idx="1259">
                  <c:v>626.5</c:v>
                </c:pt>
                <c:pt idx="1260">
                  <c:v>627</c:v>
                </c:pt>
                <c:pt idx="1261">
                  <c:v>627.5</c:v>
                </c:pt>
                <c:pt idx="1262">
                  <c:v>628</c:v>
                </c:pt>
                <c:pt idx="1263">
                  <c:v>628.5</c:v>
                </c:pt>
                <c:pt idx="1264">
                  <c:v>629</c:v>
                </c:pt>
                <c:pt idx="1265">
                  <c:v>629.5</c:v>
                </c:pt>
                <c:pt idx="1266">
                  <c:v>630</c:v>
                </c:pt>
                <c:pt idx="1267">
                  <c:v>630.5</c:v>
                </c:pt>
                <c:pt idx="1268">
                  <c:v>631</c:v>
                </c:pt>
                <c:pt idx="1269">
                  <c:v>631.5</c:v>
                </c:pt>
                <c:pt idx="1270">
                  <c:v>632</c:v>
                </c:pt>
                <c:pt idx="1271">
                  <c:v>632.5</c:v>
                </c:pt>
                <c:pt idx="1272">
                  <c:v>633</c:v>
                </c:pt>
                <c:pt idx="1273">
                  <c:v>633.5</c:v>
                </c:pt>
                <c:pt idx="1274">
                  <c:v>634</c:v>
                </c:pt>
                <c:pt idx="1275">
                  <c:v>634.5</c:v>
                </c:pt>
                <c:pt idx="1276">
                  <c:v>635</c:v>
                </c:pt>
                <c:pt idx="1277">
                  <c:v>635.5</c:v>
                </c:pt>
                <c:pt idx="1278">
                  <c:v>636</c:v>
                </c:pt>
                <c:pt idx="1279">
                  <c:v>636.5</c:v>
                </c:pt>
                <c:pt idx="1280">
                  <c:v>637</c:v>
                </c:pt>
                <c:pt idx="1281">
                  <c:v>637.5</c:v>
                </c:pt>
                <c:pt idx="1282">
                  <c:v>638</c:v>
                </c:pt>
                <c:pt idx="1283">
                  <c:v>638.5</c:v>
                </c:pt>
                <c:pt idx="1284">
                  <c:v>639</c:v>
                </c:pt>
                <c:pt idx="1285">
                  <c:v>639.5</c:v>
                </c:pt>
                <c:pt idx="1286">
                  <c:v>640</c:v>
                </c:pt>
                <c:pt idx="1287">
                  <c:v>640.5</c:v>
                </c:pt>
                <c:pt idx="1288">
                  <c:v>641</c:v>
                </c:pt>
                <c:pt idx="1289">
                  <c:v>641.5</c:v>
                </c:pt>
                <c:pt idx="1290">
                  <c:v>642</c:v>
                </c:pt>
                <c:pt idx="1291">
                  <c:v>642.5</c:v>
                </c:pt>
                <c:pt idx="1292">
                  <c:v>643</c:v>
                </c:pt>
                <c:pt idx="1293">
                  <c:v>643.5</c:v>
                </c:pt>
                <c:pt idx="1294">
                  <c:v>644</c:v>
                </c:pt>
                <c:pt idx="1295">
                  <c:v>644.5</c:v>
                </c:pt>
                <c:pt idx="1296">
                  <c:v>645</c:v>
                </c:pt>
                <c:pt idx="1297">
                  <c:v>645.5</c:v>
                </c:pt>
                <c:pt idx="1298">
                  <c:v>646</c:v>
                </c:pt>
                <c:pt idx="1299">
                  <c:v>646.5</c:v>
                </c:pt>
                <c:pt idx="1300">
                  <c:v>647</c:v>
                </c:pt>
                <c:pt idx="1301">
                  <c:v>647.5</c:v>
                </c:pt>
                <c:pt idx="1302">
                  <c:v>648</c:v>
                </c:pt>
                <c:pt idx="1303">
                  <c:v>648.5</c:v>
                </c:pt>
                <c:pt idx="1304">
                  <c:v>649</c:v>
                </c:pt>
                <c:pt idx="1305">
                  <c:v>649.5</c:v>
                </c:pt>
                <c:pt idx="1306">
                  <c:v>650</c:v>
                </c:pt>
                <c:pt idx="1307">
                  <c:v>650.5</c:v>
                </c:pt>
                <c:pt idx="1308">
                  <c:v>651</c:v>
                </c:pt>
                <c:pt idx="1309">
                  <c:v>651.5</c:v>
                </c:pt>
                <c:pt idx="1310">
                  <c:v>652</c:v>
                </c:pt>
                <c:pt idx="1311">
                  <c:v>652.5</c:v>
                </c:pt>
                <c:pt idx="1312">
                  <c:v>653</c:v>
                </c:pt>
                <c:pt idx="1313">
                  <c:v>653.5</c:v>
                </c:pt>
                <c:pt idx="1314">
                  <c:v>654</c:v>
                </c:pt>
                <c:pt idx="1315">
                  <c:v>654.5</c:v>
                </c:pt>
                <c:pt idx="1316">
                  <c:v>655</c:v>
                </c:pt>
                <c:pt idx="1317">
                  <c:v>655.5</c:v>
                </c:pt>
                <c:pt idx="1318">
                  <c:v>656</c:v>
                </c:pt>
                <c:pt idx="1319">
                  <c:v>656.5</c:v>
                </c:pt>
                <c:pt idx="1320">
                  <c:v>657</c:v>
                </c:pt>
                <c:pt idx="1321">
                  <c:v>657.5</c:v>
                </c:pt>
                <c:pt idx="1322">
                  <c:v>658</c:v>
                </c:pt>
                <c:pt idx="1323">
                  <c:v>658.5</c:v>
                </c:pt>
                <c:pt idx="1324">
                  <c:v>659</c:v>
                </c:pt>
                <c:pt idx="1325">
                  <c:v>659.5</c:v>
                </c:pt>
                <c:pt idx="1326">
                  <c:v>660</c:v>
                </c:pt>
                <c:pt idx="1327">
                  <c:v>660.5</c:v>
                </c:pt>
                <c:pt idx="1328">
                  <c:v>660.6</c:v>
                </c:pt>
                <c:pt idx="1329">
                  <c:v>661</c:v>
                </c:pt>
                <c:pt idx="1330">
                  <c:v>661.5</c:v>
                </c:pt>
                <c:pt idx="1331">
                  <c:v>662</c:v>
                </c:pt>
                <c:pt idx="1332">
                  <c:v>662.5</c:v>
                </c:pt>
                <c:pt idx="1333">
                  <c:v>663</c:v>
                </c:pt>
                <c:pt idx="1334">
                  <c:v>663.5</c:v>
                </c:pt>
                <c:pt idx="1335">
                  <c:v>664</c:v>
                </c:pt>
                <c:pt idx="1336">
                  <c:v>664.5</c:v>
                </c:pt>
                <c:pt idx="1337">
                  <c:v>665</c:v>
                </c:pt>
                <c:pt idx="1338">
                  <c:v>665.5</c:v>
                </c:pt>
                <c:pt idx="1339">
                  <c:v>666</c:v>
                </c:pt>
                <c:pt idx="1340">
                  <c:v>666.5</c:v>
                </c:pt>
                <c:pt idx="1341">
                  <c:v>667</c:v>
                </c:pt>
                <c:pt idx="1342">
                  <c:v>667.5</c:v>
                </c:pt>
                <c:pt idx="1343">
                  <c:v>668</c:v>
                </c:pt>
                <c:pt idx="1344">
                  <c:v>668.5</c:v>
                </c:pt>
                <c:pt idx="1345">
                  <c:v>669</c:v>
                </c:pt>
                <c:pt idx="1346">
                  <c:v>669.5</c:v>
                </c:pt>
                <c:pt idx="1347">
                  <c:v>670</c:v>
                </c:pt>
                <c:pt idx="1348">
                  <c:v>670.5</c:v>
                </c:pt>
                <c:pt idx="1349">
                  <c:v>671</c:v>
                </c:pt>
                <c:pt idx="1350">
                  <c:v>671.5</c:v>
                </c:pt>
                <c:pt idx="1351">
                  <c:v>672</c:v>
                </c:pt>
                <c:pt idx="1352">
                  <c:v>672.5</c:v>
                </c:pt>
                <c:pt idx="1353">
                  <c:v>673</c:v>
                </c:pt>
                <c:pt idx="1354">
                  <c:v>673.5</c:v>
                </c:pt>
                <c:pt idx="1355">
                  <c:v>674</c:v>
                </c:pt>
                <c:pt idx="1356">
                  <c:v>674.5</c:v>
                </c:pt>
                <c:pt idx="1357">
                  <c:v>675</c:v>
                </c:pt>
                <c:pt idx="1358">
                  <c:v>675.5</c:v>
                </c:pt>
                <c:pt idx="1359">
                  <c:v>676</c:v>
                </c:pt>
                <c:pt idx="1360">
                  <c:v>676.5</c:v>
                </c:pt>
                <c:pt idx="1361">
                  <c:v>677</c:v>
                </c:pt>
                <c:pt idx="1362">
                  <c:v>677.5</c:v>
                </c:pt>
                <c:pt idx="1363">
                  <c:v>678</c:v>
                </c:pt>
                <c:pt idx="1364">
                  <c:v>678.5</c:v>
                </c:pt>
                <c:pt idx="1365">
                  <c:v>679</c:v>
                </c:pt>
                <c:pt idx="1366">
                  <c:v>679.5</c:v>
                </c:pt>
                <c:pt idx="1367">
                  <c:v>680</c:v>
                </c:pt>
                <c:pt idx="1368">
                  <c:v>680.5</c:v>
                </c:pt>
                <c:pt idx="1369">
                  <c:v>681</c:v>
                </c:pt>
                <c:pt idx="1370">
                  <c:v>681.5</c:v>
                </c:pt>
                <c:pt idx="1371">
                  <c:v>682</c:v>
                </c:pt>
                <c:pt idx="1372">
                  <c:v>682.5</c:v>
                </c:pt>
                <c:pt idx="1373">
                  <c:v>683</c:v>
                </c:pt>
                <c:pt idx="1374">
                  <c:v>683.5</c:v>
                </c:pt>
                <c:pt idx="1375">
                  <c:v>684</c:v>
                </c:pt>
                <c:pt idx="1376">
                  <c:v>684.5</c:v>
                </c:pt>
                <c:pt idx="1377">
                  <c:v>685</c:v>
                </c:pt>
                <c:pt idx="1378">
                  <c:v>685.5</c:v>
                </c:pt>
                <c:pt idx="1379">
                  <c:v>686</c:v>
                </c:pt>
                <c:pt idx="1380">
                  <c:v>686.5</c:v>
                </c:pt>
                <c:pt idx="1381">
                  <c:v>687</c:v>
                </c:pt>
                <c:pt idx="1382">
                  <c:v>687.5</c:v>
                </c:pt>
                <c:pt idx="1383">
                  <c:v>688</c:v>
                </c:pt>
                <c:pt idx="1384">
                  <c:v>688.5</c:v>
                </c:pt>
                <c:pt idx="1385">
                  <c:v>689</c:v>
                </c:pt>
                <c:pt idx="1386">
                  <c:v>689.5</c:v>
                </c:pt>
                <c:pt idx="1387">
                  <c:v>690</c:v>
                </c:pt>
                <c:pt idx="1388">
                  <c:v>690.5</c:v>
                </c:pt>
                <c:pt idx="1389">
                  <c:v>691</c:v>
                </c:pt>
                <c:pt idx="1390">
                  <c:v>691.5</c:v>
                </c:pt>
                <c:pt idx="1391">
                  <c:v>692</c:v>
                </c:pt>
                <c:pt idx="1392">
                  <c:v>692.5</c:v>
                </c:pt>
                <c:pt idx="1393">
                  <c:v>693</c:v>
                </c:pt>
                <c:pt idx="1394">
                  <c:v>693.5</c:v>
                </c:pt>
                <c:pt idx="1395">
                  <c:v>694</c:v>
                </c:pt>
                <c:pt idx="1396">
                  <c:v>694.5</c:v>
                </c:pt>
                <c:pt idx="1397">
                  <c:v>695</c:v>
                </c:pt>
                <c:pt idx="1398">
                  <c:v>695.5</c:v>
                </c:pt>
                <c:pt idx="1399">
                  <c:v>696</c:v>
                </c:pt>
                <c:pt idx="1400">
                  <c:v>696.5</c:v>
                </c:pt>
                <c:pt idx="1401">
                  <c:v>697</c:v>
                </c:pt>
                <c:pt idx="1402">
                  <c:v>697.5</c:v>
                </c:pt>
                <c:pt idx="1403">
                  <c:v>698</c:v>
                </c:pt>
                <c:pt idx="1404">
                  <c:v>698.5</c:v>
                </c:pt>
                <c:pt idx="1405">
                  <c:v>699</c:v>
                </c:pt>
                <c:pt idx="1406">
                  <c:v>699.5</c:v>
                </c:pt>
                <c:pt idx="1407">
                  <c:v>700</c:v>
                </c:pt>
                <c:pt idx="1408">
                  <c:v>700.5</c:v>
                </c:pt>
                <c:pt idx="1409">
                  <c:v>701</c:v>
                </c:pt>
                <c:pt idx="1410">
                  <c:v>701.5</c:v>
                </c:pt>
                <c:pt idx="1411">
                  <c:v>702</c:v>
                </c:pt>
                <c:pt idx="1412">
                  <c:v>702.5</c:v>
                </c:pt>
                <c:pt idx="1413">
                  <c:v>703</c:v>
                </c:pt>
                <c:pt idx="1414">
                  <c:v>703.5</c:v>
                </c:pt>
                <c:pt idx="1415">
                  <c:v>704</c:v>
                </c:pt>
                <c:pt idx="1416">
                  <c:v>704.5</c:v>
                </c:pt>
                <c:pt idx="1417">
                  <c:v>705</c:v>
                </c:pt>
                <c:pt idx="1418">
                  <c:v>705.5</c:v>
                </c:pt>
                <c:pt idx="1419">
                  <c:v>706</c:v>
                </c:pt>
                <c:pt idx="1420">
                  <c:v>706.5</c:v>
                </c:pt>
                <c:pt idx="1421">
                  <c:v>707</c:v>
                </c:pt>
                <c:pt idx="1422">
                  <c:v>707.5</c:v>
                </c:pt>
                <c:pt idx="1423">
                  <c:v>708</c:v>
                </c:pt>
                <c:pt idx="1424">
                  <c:v>708.5</c:v>
                </c:pt>
                <c:pt idx="1425">
                  <c:v>709</c:v>
                </c:pt>
                <c:pt idx="1426">
                  <c:v>709.5</c:v>
                </c:pt>
                <c:pt idx="1427">
                  <c:v>710</c:v>
                </c:pt>
                <c:pt idx="1428">
                  <c:v>710.5</c:v>
                </c:pt>
                <c:pt idx="1429">
                  <c:v>711</c:v>
                </c:pt>
                <c:pt idx="1430">
                  <c:v>711.5</c:v>
                </c:pt>
                <c:pt idx="1431">
                  <c:v>712</c:v>
                </c:pt>
                <c:pt idx="1432">
                  <c:v>712.5</c:v>
                </c:pt>
                <c:pt idx="1433">
                  <c:v>713</c:v>
                </c:pt>
                <c:pt idx="1434">
                  <c:v>713.5</c:v>
                </c:pt>
                <c:pt idx="1435">
                  <c:v>714</c:v>
                </c:pt>
                <c:pt idx="1436">
                  <c:v>714.5</c:v>
                </c:pt>
                <c:pt idx="1437">
                  <c:v>715</c:v>
                </c:pt>
                <c:pt idx="1438">
                  <c:v>715.5</c:v>
                </c:pt>
                <c:pt idx="1439">
                  <c:v>716</c:v>
                </c:pt>
                <c:pt idx="1440">
                  <c:v>716.5</c:v>
                </c:pt>
                <c:pt idx="1441">
                  <c:v>717</c:v>
                </c:pt>
                <c:pt idx="1442">
                  <c:v>717.5</c:v>
                </c:pt>
                <c:pt idx="1443">
                  <c:v>718</c:v>
                </c:pt>
                <c:pt idx="1444">
                  <c:v>718.5</c:v>
                </c:pt>
                <c:pt idx="1445">
                  <c:v>719</c:v>
                </c:pt>
                <c:pt idx="1446">
                  <c:v>719.5</c:v>
                </c:pt>
                <c:pt idx="1447">
                  <c:v>720</c:v>
                </c:pt>
                <c:pt idx="1448">
                  <c:v>720.5</c:v>
                </c:pt>
                <c:pt idx="1449">
                  <c:v>721</c:v>
                </c:pt>
                <c:pt idx="1450">
                  <c:v>721.5</c:v>
                </c:pt>
                <c:pt idx="1451">
                  <c:v>722</c:v>
                </c:pt>
                <c:pt idx="1452">
                  <c:v>722.5</c:v>
                </c:pt>
                <c:pt idx="1453">
                  <c:v>723</c:v>
                </c:pt>
                <c:pt idx="1454">
                  <c:v>723.5</c:v>
                </c:pt>
                <c:pt idx="1455">
                  <c:v>724</c:v>
                </c:pt>
                <c:pt idx="1456">
                  <c:v>724.5</c:v>
                </c:pt>
                <c:pt idx="1457">
                  <c:v>725</c:v>
                </c:pt>
                <c:pt idx="1458">
                  <c:v>725.5</c:v>
                </c:pt>
                <c:pt idx="1459">
                  <c:v>726</c:v>
                </c:pt>
                <c:pt idx="1460">
                  <c:v>726.5</c:v>
                </c:pt>
                <c:pt idx="1461">
                  <c:v>727</c:v>
                </c:pt>
                <c:pt idx="1462">
                  <c:v>727.5</c:v>
                </c:pt>
                <c:pt idx="1463">
                  <c:v>728</c:v>
                </c:pt>
                <c:pt idx="1464">
                  <c:v>728.5</c:v>
                </c:pt>
                <c:pt idx="1465">
                  <c:v>729</c:v>
                </c:pt>
                <c:pt idx="1466">
                  <c:v>729.5</c:v>
                </c:pt>
                <c:pt idx="1467">
                  <c:v>730</c:v>
                </c:pt>
                <c:pt idx="1468">
                  <c:v>730.5</c:v>
                </c:pt>
                <c:pt idx="1469">
                  <c:v>731</c:v>
                </c:pt>
                <c:pt idx="1470">
                  <c:v>731.5</c:v>
                </c:pt>
                <c:pt idx="1471">
                  <c:v>732</c:v>
                </c:pt>
                <c:pt idx="1472">
                  <c:v>732.5</c:v>
                </c:pt>
                <c:pt idx="1473">
                  <c:v>733</c:v>
                </c:pt>
                <c:pt idx="1474">
                  <c:v>733.5</c:v>
                </c:pt>
                <c:pt idx="1475">
                  <c:v>734</c:v>
                </c:pt>
                <c:pt idx="1476">
                  <c:v>734.5</c:v>
                </c:pt>
                <c:pt idx="1477">
                  <c:v>735</c:v>
                </c:pt>
                <c:pt idx="1478">
                  <c:v>735.5</c:v>
                </c:pt>
                <c:pt idx="1479">
                  <c:v>736</c:v>
                </c:pt>
                <c:pt idx="1480">
                  <c:v>736.5</c:v>
                </c:pt>
                <c:pt idx="1481">
                  <c:v>737</c:v>
                </c:pt>
                <c:pt idx="1482">
                  <c:v>737.5</c:v>
                </c:pt>
                <c:pt idx="1483">
                  <c:v>738</c:v>
                </c:pt>
                <c:pt idx="1484">
                  <c:v>738.5</c:v>
                </c:pt>
                <c:pt idx="1485">
                  <c:v>739</c:v>
                </c:pt>
                <c:pt idx="1486">
                  <c:v>739.5</c:v>
                </c:pt>
                <c:pt idx="1487">
                  <c:v>740</c:v>
                </c:pt>
                <c:pt idx="1488">
                  <c:v>740.5</c:v>
                </c:pt>
                <c:pt idx="1489">
                  <c:v>741</c:v>
                </c:pt>
                <c:pt idx="1490">
                  <c:v>741.5</c:v>
                </c:pt>
                <c:pt idx="1491">
                  <c:v>742</c:v>
                </c:pt>
                <c:pt idx="1492">
                  <c:v>742.5</c:v>
                </c:pt>
                <c:pt idx="1493">
                  <c:v>743</c:v>
                </c:pt>
                <c:pt idx="1494">
                  <c:v>743.5</c:v>
                </c:pt>
                <c:pt idx="1495">
                  <c:v>744</c:v>
                </c:pt>
                <c:pt idx="1496">
                  <c:v>744.5</c:v>
                </c:pt>
                <c:pt idx="1497">
                  <c:v>745</c:v>
                </c:pt>
                <c:pt idx="1498">
                  <c:v>745.5</c:v>
                </c:pt>
                <c:pt idx="1499">
                  <c:v>746</c:v>
                </c:pt>
                <c:pt idx="1500">
                  <c:v>746.5</c:v>
                </c:pt>
                <c:pt idx="1501">
                  <c:v>747</c:v>
                </c:pt>
                <c:pt idx="1502">
                  <c:v>747.5</c:v>
                </c:pt>
                <c:pt idx="1503">
                  <c:v>748</c:v>
                </c:pt>
                <c:pt idx="1504">
                  <c:v>748.5</c:v>
                </c:pt>
                <c:pt idx="1505">
                  <c:v>749</c:v>
                </c:pt>
                <c:pt idx="1506">
                  <c:v>749.5</c:v>
                </c:pt>
                <c:pt idx="1507">
                  <c:v>750</c:v>
                </c:pt>
                <c:pt idx="1508">
                  <c:v>750.5</c:v>
                </c:pt>
                <c:pt idx="1509">
                  <c:v>751</c:v>
                </c:pt>
                <c:pt idx="1510">
                  <c:v>751.5</c:v>
                </c:pt>
                <c:pt idx="1511">
                  <c:v>752</c:v>
                </c:pt>
                <c:pt idx="1512">
                  <c:v>752.5</c:v>
                </c:pt>
                <c:pt idx="1513">
                  <c:v>753</c:v>
                </c:pt>
                <c:pt idx="1514">
                  <c:v>753.5</c:v>
                </c:pt>
                <c:pt idx="1515">
                  <c:v>754</c:v>
                </c:pt>
                <c:pt idx="1516">
                  <c:v>754.5</c:v>
                </c:pt>
                <c:pt idx="1517">
                  <c:v>755</c:v>
                </c:pt>
                <c:pt idx="1518">
                  <c:v>755.5</c:v>
                </c:pt>
                <c:pt idx="1519">
                  <c:v>756</c:v>
                </c:pt>
                <c:pt idx="1520">
                  <c:v>756.5</c:v>
                </c:pt>
                <c:pt idx="1521">
                  <c:v>757</c:v>
                </c:pt>
                <c:pt idx="1522">
                  <c:v>757.5</c:v>
                </c:pt>
                <c:pt idx="1523">
                  <c:v>758</c:v>
                </c:pt>
                <c:pt idx="1524">
                  <c:v>758.5</c:v>
                </c:pt>
                <c:pt idx="1525">
                  <c:v>759</c:v>
                </c:pt>
                <c:pt idx="1526">
                  <c:v>759.5</c:v>
                </c:pt>
                <c:pt idx="1527">
                  <c:v>760</c:v>
                </c:pt>
                <c:pt idx="1528">
                  <c:v>760.5</c:v>
                </c:pt>
                <c:pt idx="1529">
                  <c:v>761</c:v>
                </c:pt>
                <c:pt idx="1530">
                  <c:v>761.5</c:v>
                </c:pt>
                <c:pt idx="1531">
                  <c:v>762</c:v>
                </c:pt>
                <c:pt idx="1532">
                  <c:v>762.5</c:v>
                </c:pt>
                <c:pt idx="1533">
                  <c:v>763</c:v>
                </c:pt>
                <c:pt idx="1534">
                  <c:v>763.5</c:v>
                </c:pt>
                <c:pt idx="1535">
                  <c:v>764</c:v>
                </c:pt>
                <c:pt idx="1536">
                  <c:v>764.5</c:v>
                </c:pt>
                <c:pt idx="1537">
                  <c:v>765</c:v>
                </c:pt>
                <c:pt idx="1538">
                  <c:v>765.5</c:v>
                </c:pt>
                <c:pt idx="1539">
                  <c:v>766</c:v>
                </c:pt>
                <c:pt idx="1540">
                  <c:v>766.5</c:v>
                </c:pt>
                <c:pt idx="1541">
                  <c:v>767</c:v>
                </c:pt>
                <c:pt idx="1542">
                  <c:v>767.5</c:v>
                </c:pt>
                <c:pt idx="1543">
                  <c:v>768</c:v>
                </c:pt>
                <c:pt idx="1544">
                  <c:v>768.5</c:v>
                </c:pt>
                <c:pt idx="1545">
                  <c:v>769</c:v>
                </c:pt>
                <c:pt idx="1546">
                  <c:v>769.5</c:v>
                </c:pt>
                <c:pt idx="1547">
                  <c:v>770</c:v>
                </c:pt>
                <c:pt idx="1548">
                  <c:v>770.5</c:v>
                </c:pt>
                <c:pt idx="1549">
                  <c:v>771</c:v>
                </c:pt>
                <c:pt idx="1550">
                  <c:v>771.5</c:v>
                </c:pt>
                <c:pt idx="1551">
                  <c:v>772</c:v>
                </c:pt>
                <c:pt idx="1552">
                  <c:v>772.5</c:v>
                </c:pt>
                <c:pt idx="1553">
                  <c:v>773</c:v>
                </c:pt>
                <c:pt idx="1554">
                  <c:v>773.5</c:v>
                </c:pt>
                <c:pt idx="1555">
                  <c:v>774</c:v>
                </c:pt>
                <c:pt idx="1556">
                  <c:v>774.5</c:v>
                </c:pt>
                <c:pt idx="1557">
                  <c:v>775</c:v>
                </c:pt>
                <c:pt idx="1558">
                  <c:v>775.5</c:v>
                </c:pt>
                <c:pt idx="1559">
                  <c:v>776</c:v>
                </c:pt>
                <c:pt idx="1560">
                  <c:v>776.5</c:v>
                </c:pt>
                <c:pt idx="1561">
                  <c:v>777</c:v>
                </c:pt>
                <c:pt idx="1562">
                  <c:v>777.5</c:v>
                </c:pt>
                <c:pt idx="1563">
                  <c:v>778</c:v>
                </c:pt>
                <c:pt idx="1564">
                  <c:v>778.5</c:v>
                </c:pt>
                <c:pt idx="1565">
                  <c:v>779</c:v>
                </c:pt>
                <c:pt idx="1566">
                  <c:v>779.5</c:v>
                </c:pt>
                <c:pt idx="1567">
                  <c:v>780</c:v>
                </c:pt>
                <c:pt idx="1568">
                  <c:v>780.5</c:v>
                </c:pt>
                <c:pt idx="1569">
                  <c:v>781</c:v>
                </c:pt>
                <c:pt idx="1570">
                  <c:v>781.5</c:v>
                </c:pt>
                <c:pt idx="1571">
                  <c:v>782</c:v>
                </c:pt>
                <c:pt idx="1572">
                  <c:v>782.5</c:v>
                </c:pt>
                <c:pt idx="1573">
                  <c:v>783</c:v>
                </c:pt>
                <c:pt idx="1574">
                  <c:v>783.5</c:v>
                </c:pt>
                <c:pt idx="1575">
                  <c:v>784</c:v>
                </c:pt>
                <c:pt idx="1576">
                  <c:v>784.5</c:v>
                </c:pt>
                <c:pt idx="1577">
                  <c:v>785</c:v>
                </c:pt>
                <c:pt idx="1578">
                  <c:v>785.5</c:v>
                </c:pt>
                <c:pt idx="1579">
                  <c:v>786</c:v>
                </c:pt>
                <c:pt idx="1580">
                  <c:v>786.5</c:v>
                </c:pt>
                <c:pt idx="1581">
                  <c:v>787</c:v>
                </c:pt>
                <c:pt idx="1582">
                  <c:v>787.5</c:v>
                </c:pt>
                <c:pt idx="1583">
                  <c:v>788</c:v>
                </c:pt>
                <c:pt idx="1584">
                  <c:v>788.5</c:v>
                </c:pt>
                <c:pt idx="1585">
                  <c:v>789</c:v>
                </c:pt>
                <c:pt idx="1586">
                  <c:v>789.5</c:v>
                </c:pt>
                <c:pt idx="1587">
                  <c:v>790</c:v>
                </c:pt>
                <c:pt idx="1588">
                  <c:v>790.5</c:v>
                </c:pt>
                <c:pt idx="1589">
                  <c:v>791</c:v>
                </c:pt>
                <c:pt idx="1590">
                  <c:v>791.5</c:v>
                </c:pt>
                <c:pt idx="1591">
                  <c:v>792</c:v>
                </c:pt>
                <c:pt idx="1592">
                  <c:v>792.5</c:v>
                </c:pt>
                <c:pt idx="1593">
                  <c:v>793</c:v>
                </c:pt>
                <c:pt idx="1594">
                  <c:v>793.5</c:v>
                </c:pt>
                <c:pt idx="1595">
                  <c:v>794</c:v>
                </c:pt>
                <c:pt idx="1596">
                  <c:v>794.5</c:v>
                </c:pt>
                <c:pt idx="1597">
                  <c:v>795</c:v>
                </c:pt>
                <c:pt idx="1598">
                  <c:v>795.5</c:v>
                </c:pt>
                <c:pt idx="1599">
                  <c:v>796</c:v>
                </c:pt>
                <c:pt idx="1600">
                  <c:v>796.5</c:v>
                </c:pt>
                <c:pt idx="1601">
                  <c:v>797</c:v>
                </c:pt>
                <c:pt idx="1602">
                  <c:v>797.5</c:v>
                </c:pt>
                <c:pt idx="1603">
                  <c:v>798</c:v>
                </c:pt>
                <c:pt idx="1604">
                  <c:v>798.5</c:v>
                </c:pt>
                <c:pt idx="1605">
                  <c:v>799</c:v>
                </c:pt>
                <c:pt idx="1606">
                  <c:v>799.5</c:v>
                </c:pt>
                <c:pt idx="1607">
                  <c:v>800</c:v>
                </c:pt>
                <c:pt idx="1608">
                  <c:v>800.5</c:v>
                </c:pt>
                <c:pt idx="1609">
                  <c:v>801</c:v>
                </c:pt>
                <c:pt idx="1610">
                  <c:v>801.5</c:v>
                </c:pt>
                <c:pt idx="1611">
                  <c:v>802</c:v>
                </c:pt>
                <c:pt idx="1612">
                  <c:v>802.5</c:v>
                </c:pt>
                <c:pt idx="1613">
                  <c:v>803</c:v>
                </c:pt>
                <c:pt idx="1614">
                  <c:v>803.5</c:v>
                </c:pt>
                <c:pt idx="1615">
                  <c:v>804</c:v>
                </c:pt>
                <c:pt idx="1616">
                  <c:v>804.5</c:v>
                </c:pt>
                <c:pt idx="1617">
                  <c:v>805</c:v>
                </c:pt>
                <c:pt idx="1618">
                  <c:v>805.5</c:v>
                </c:pt>
                <c:pt idx="1619">
                  <c:v>806</c:v>
                </c:pt>
                <c:pt idx="1620">
                  <c:v>806.5</c:v>
                </c:pt>
                <c:pt idx="1621">
                  <c:v>807</c:v>
                </c:pt>
                <c:pt idx="1622">
                  <c:v>807.5</c:v>
                </c:pt>
                <c:pt idx="1623">
                  <c:v>808</c:v>
                </c:pt>
                <c:pt idx="1624">
                  <c:v>808.5</c:v>
                </c:pt>
                <c:pt idx="1625">
                  <c:v>809</c:v>
                </c:pt>
                <c:pt idx="1626">
                  <c:v>809.5</c:v>
                </c:pt>
                <c:pt idx="1627">
                  <c:v>810</c:v>
                </c:pt>
                <c:pt idx="1628">
                  <c:v>810.5</c:v>
                </c:pt>
                <c:pt idx="1629">
                  <c:v>811</c:v>
                </c:pt>
                <c:pt idx="1630">
                  <c:v>811.5</c:v>
                </c:pt>
                <c:pt idx="1631">
                  <c:v>812</c:v>
                </c:pt>
                <c:pt idx="1632">
                  <c:v>812.5</c:v>
                </c:pt>
                <c:pt idx="1633">
                  <c:v>813</c:v>
                </c:pt>
                <c:pt idx="1634">
                  <c:v>813.5</c:v>
                </c:pt>
                <c:pt idx="1635">
                  <c:v>814</c:v>
                </c:pt>
                <c:pt idx="1636">
                  <c:v>814.5</c:v>
                </c:pt>
                <c:pt idx="1637">
                  <c:v>815</c:v>
                </c:pt>
                <c:pt idx="1638">
                  <c:v>815.5</c:v>
                </c:pt>
                <c:pt idx="1639">
                  <c:v>816</c:v>
                </c:pt>
                <c:pt idx="1640">
                  <c:v>816.5</c:v>
                </c:pt>
                <c:pt idx="1641">
                  <c:v>817</c:v>
                </c:pt>
                <c:pt idx="1642">
                  <c:v>817.5</c:v>
                </c:pt>
                <c:pt idx="1643">
                  <c:v>818</c:v>
                </c:pt>
                <c:pt idx="1644">
                  <c:v>818.5</c:v>
                </c:pt>
                <c:pt idx="1645">
                  <c:v>819</c:v>
                </c:pt>
                <c:pt idx="1646">
                  <c:v>819.5</c:v>
                </c:pt>
                <c:pt idx="1647">
                  <c:v>820</c:v>
                </c:pt>
                <c:pt idx="1648">
                  <c:v>820.5</c:v>
                </c:pt>
                <c:pt idx="1649">
                  <c:v>821</c:v>
                </c:pt>
                <c:pt idx="1650">
                  <c:v>821.5</c:v>
                </c:pt>
                <c:pt idx="1651">
                  <c:v>822</c:v>
                </c:pt>
                <c:pt idx="1652">
                  <c:v>822.5</c:v>
                </c:pt>
                <c:pt idx="1653">
                  <c:v>823</c:v>
                </c:pt>
                <c:pt idx="1654">
                  <c:v>823.5</c:v>
                </c:pt>
                <c:pt idx="1655">
                  <c:v>824</c:v>
                </c:pt>
                <c:pt idx="1656">
                  <c:v>824.5</c:v>
                </c:pt>
                <c:pt idx="1657">
                  <c:v>825</c:v>
                </c:pt>
                <c:pt idx="1658">
                  <c:v>825.5</c:v>
                </c:pt>
                <c:pt idx="1659">
                  <c:v>826</c:v>
                </c:pt>
                <c:pt idx="1660">
                  <c:v>826.5</c:v>
                </c:pt>
                <c:pt idx="1661">
                  <c:v>827</c:v>
                </c:pt>
                <c:pt idx="1662">
                  <c:v>827.5</c:v>
                </c:pt>
                <c:pt idx="1663">
                  <c:v>828</c:v>
                </c:pt>
                <c:pt idx="1664">
                  <c:v>828.5</c:v>
                </c:pt>
                <c:pt idx="1665">
                  <c:v>829</c:v>
                </c:pt>
                <c:pt idx="1666">
                  <c:v>829.5</c:v>
                </c:pt>
                <c:pt idx="1667">
                  <c:v>830</c:v>
                </c:pt>
                <c:pt idx="1668">
                  <c:v>830.5</c:v>
                </c:pt>
                <c:pt idx="1669">
                  <c:v>831</c:v>
                </c:pt>
                <c:pt idx="1670">
                  <c:v>831.5</c:v>
                </c:pt>
                <c:pt idx="1671">
                  <c:v>832</c:v>
                </c:pt>
                <c:pt idx="1672">
                  <c:v>832.5</c:v>
                </c:pt>
                <c:pt idx="1673">
                  <c:v>833</c:v>
                </c:pt>
                <c:pt idx="1674">
                  <c:v>833.5</c:v>
                </c:pt>
                <c:pt idx="1675">
                  <c:v>834</c:v>
                </c:pt>
                <c:pt idx="1676">
                  <c:v>834.5</c:v>
                </c:pt>
                <c:pt idx="1677">
                  <c:v>835</c:v>
                </c:pt>
                <c:pt idx="1678">
                  <c:v>835.5</c:v>
                </c:pt>
                <c:pt idx="1679">
                  <c:v>836</c:v>
                </c:pt>
                <c:pt idx="1680">
                  <c:v>836.5</c:v>
                </c:pt>
                <c:pt idx="1681">
                  <c:v>837</c:v>
                </c:pt>
                <c:pt idx="1682">
                  <c:v>837.5</c:v>
                </c:pt>
                <c:pt idx="1683">
                  <c:v>838</c:v>
                </c:pt>
                <c:pt idx="1684">
                  <c:v>838.5</c:v>
                </c:pt>
                <c:pt idx="1685">
                  <c:v>839</c:v>
                </c:pt>
                <c:pt idx="1686">
                  <c:v>839.5</c:v>
                </c:pt>
                <c:pt idx="1687">
                  <c:v>840</c:v>
                </c:pt>
                <c:pt idx="1688">
                  <c:v>840.5</c:v>
                </c:pt>
                <c:pt idx="1689">
                  <c:v>841</c:v>
                </c:pt>
                <c:pt idx="1690">
                  <c:v>841.5</c:v>
                </c:pt>
                <c:pt idx="1691">
                  <c:v>842</c:v>
                </c:pt>
                <c:pt idx="1692">
                  <c:v>842.5</c:v>
                </c:pt>
                <c:pt idx="1693">
                  <c:v>843</c:v>
                </c:pt>
                <c:pt idx="1694">
                  <c:v>843.5</c:v>
                </c:pt>
                <c:pt idx="1695">
                  <c:v>844</c:v>
                </c:pt>
                <c:pt idx="1696">
                  <c:v>844.5</c:v>
                </c:pt>
                <c:pt idx="1697">
                  <c:v>845</c:v>
                </c:pt>
                <c:pt idx="1698">
                  <c:v>845.5</c:v>
                </c:pt>
                <c:pt idx="1699">
                  <c:v>846</c:v>
                </c:pt>
                <c:pt idx="1700">
                  <c:v>846.5</c:v>
                </c:pt>
                <c:pt idx="1701">
                  <c:v>847</c:v>
                </c:pt>
                <c:pt idx="1702">
                  <c:v>847.5</c:v>
                </c:pt>
                <c:pt idx="1703">
                  <c:v>848</c:v>
                </c:pt>
                <c:pt idx="1704">
                  <c:v>848.5</c:v>
                </c:pt>
                <c:pt idx="1705">
                  <c:v>849</c:v>
                </c:pt>
                <c:pt idx="1706">
                  <c:v>849.5</c:v>
                </c:pt>
                <c:pt idx="1707">
                  <c:v>850</c:v>
                </c:pt>
                <c:pt idx="1708">
                  <c:v>850.5</c:v>
                </c:pt>
                <c:pt idx="1709">
                  <c:v>851</c:v>
                </c:pt>
                <c:pt idx="1710">
                  <c:v>851.5</c:v>
                </c:pt>
                <c:pt idx="1711">
                  <c:v>852</c:v>
                </c:pt>
                <c:pt idx="1712">
                  <c:v>852.5</c:v>
                </c:pt>
                <c:pt idx="1713">
                  <c:v>853</c:v>
                </c:pt>
                <c:pt idx="1714">
                  <c:v>853.5</c:v>
                </c:pt>
                <c:pt idx="1715">
                  <c:v>854</c:v>
                </c:pt>
                <c:pt idx="1716">
                  <c:v>854.5</c:v>
                </c:pt>
                <c:pt idx="1717">
                  <c:v>855</c:v>
                </c:pt>
                <c:pt idx="1718">
                  <c:v>855.5</c:v>
                </c:pt>
                <c:pt idx="1719">
                  <c:v>856</c:v>
                </c:pt>
                <c:pt idx="1720">
                  <c:v>856.5</c:v>
                </c:pt>
                <c:pt idx="1721">
                  <c:v>857</c:v>
                </c:pt>
                <c:pt idx="1722">
                  <c:v>857.5</c:v>
                </c:pt>
                <c:pt idx="1723">
                  <c:v>858</c:v>
                </c:pt>
                <c:pt idx="1724">
                  <c:v>858.5</c:v>
                </c:pt>
                <c:pt idx="1725">
                  <c:v>859</c:v>
                </c:pt>
                <c:pt idx="1726">
                  <c:v>859.5</c:v>
                </c:pt>
                <c:pt idx="1727">
                  <c:v>860</c:v>
                </c:pt>
                <c:pt idx="1728">
                  <c:v>860.5</c:v>
                </c:pt>
                <c:pt idx="1729">
                  <c:v>861</c:v>
                </c:pt>
                <c:pt idx="1730">
                  <c:v>861.5</c:v>
                </c:pt>
                <c:pt idx="1731">
                  <c:v>862</c:v>
                </c:pt>
                <c:pt idx="1732">
                  <c:v>862.5</c:v>
                </c:pt>
                <c:pt idx="1733">
                  <c:v>863</c:v>
                </c:pt>
                <c:pt idx="1734">
                  <c:v>863.5</c:v>
                </c:pt>
                <c:pt idx="1735">
                  <c:v>864</c:v>
                </c:pt>
                <c:pt idx="1736">
                  <c:v>864.5</c:v>
                </c:pt>
                <c:pt idx="1737">
                  <c:v>865</c:v>
                </c:pt>
                <c:pt idx="1738">
                  <c:v>865.5</c:v>
                </c:pt>
                <c:pt idx="1739">
                  <c:v>866</c:v>
                </c:pt>
                <c:pt idx="1740">
                  <c:v>866.5</c:v>
                </c:pt>
                <c:pt idx="1741">
                  <c:v>867</c:v>
                </c:pt>
                <c:pt idx="1742">
                  <c:v>867.5</c:v>
                </c:pt>
                <c:pt idx="1743">
                  <c:v>868</c:v>
                </c:pt>
                <c:pt idx="1744">
                  <c:v>868.5</c:v>
                </c:pt>
                <c:pt idx="1745">
                  <c:v>869</c:v>
                </c:pt>
                <c:pt idx="1746">
                  <c:v>869.5</c:v>
                </c:pt>
                <c:pt idx="1747">
                  <c:v>870</c:v>
                </c:pt>
                <c:pt idx="1748">
                  <c:v>870.5</c:v>
                </c:pt>
                <c:pt idx="1749">
                  <c:v>871</c:v>
                </c:pt>
                <c:pt idx="1750">
                  <c:v>871.5</c:v>
                </c:pt>
                <c:pt idx="1751">
                  <c:v>872</c:v>
                </c:pt>
                <c:pt idx="1752">
                  <c:v>872.5</c:v>
                </c:pt>
                <c:pt idx="1753">
                  <c:v>873</c:v>
                </c:pt>
                <c:pt idx="1754">
                  <c:v>873.5</c:v>
                </c:pt>
                <c:pt idx="1755">
                  <c:v>874</c:v>
                </c:pt>
                <c:pt idx="1756">
                  <c:v>874.5</c:v>
                </c:pt>
                <c:pt idx="1757">
                  <c:v>875</c:v>
                </c:pt>
                <c:pt idx="1758">
                  <c:v>875.5</c:v>
                </c:pt>
                <c:pt idx="1759">
                  <c:v>876</c:v>
                </c:pt>
                <c:pt idx="1760">
                  <c:v>876.5</c:v>
                </c:pt>
                <c:pt idx="1761">
                  <c:v>877</c:v>
                </c:pt>
                <c:pt idx="1762">
                  <c:v>877.5</c:v>
                </c:pt>
                <c:pt idx="1763">
                  <c:v>878</c:v>
                </c:pt>
                <c:pt idx="1764">
                  <c:v>878.5</c:v>
                </c:pt>
                <c:pt idx="1765">
                  <c:v>879</c:v>
                </c:pt>
                <c:pt idx="1766">
                  <c:v>879.5</c:v>
                </c:pt>
                <c:pt idx="1767">
                  <c:v>880</c:v>
                </c:pt>
                <c:pt idx="1768">
                  <c:v>880.5</c:v>
                </c:pt>
                <c:pt idx="1769">
                  <c:v>881</c:v>
                </c:pt>
                <c:pt idx="1770">
                  <c:v>881.5</c:v>
                </c:pt>
                <c:pt idx="1771">
                  <c:v>882</c:v>
                </c:pt>
                <c:pt idx="1772">
                  <c:v>882.5</c:v>
                </c:pt>
                <c:pt idx="1773">
                  <c:v>883</c:v>
                </c:pt>
                <c:pt idx="1774">
                  <c:v>883.5</c:v>
                </c:pt>
                <c:pt idx="1775">
                  <c:v>884</c:v>
                </c:pt>
                <c:pt idx="1776">
                  <c:v>884.5</c:v>
                </c:pt>
                <c:pt idx="1777">
                  <c:v>885</c:v>
                </c:pt>
                <c:pt idx="1778">
                  <c:v>885.5</c:v>
                </c:pt>
                <c:pt idx="1779">
                  <c:v>886</c:v>
                </c:pt>
                <c:pt idx="1780">
                  <c:v>886.5</c:v>
                </c:pt>
                <c:pt idx="1781">
                  <c:v>887</c:v>
                </c:pt>
                <c:pt idx="1782">
                  <c:v>887.5</c:v>
                </c:pt>
                <c:pt idx="1783">
                  <c:v>888</c:v>
                </c:pt>
                <c:pt idx="1784">
                  <c:v>888.5</c:v>
                </c:pt>
                <c:pt idx="1785">
                  <c:v>889</c:v>
                </c:pt>
                <c:pt idx="1786">
                  <c:v>889.5</c:v>
                </c:pt>
                <c:pt idx="1787">
                  <c:v>890</c:v>
                </c:pt>
                <c:pt idx="1788">
                  <c:v>890.5</c:v>
                </c:pt>
                <c:pt idx="1789">
                  <c:v>891</c:v>
                </c:pt>
                <c:pt idx="1790">
                  <c:v>891.5</c:v>
                </c:pt>
                <c:pt idx="1791">
                  <c:v>892</c:v>
                </c:pt>
                <c:pt idx="1792">
                  <c:v>892.5</c:v>
                </c:pt>
                <c:pt idx="1793">
                  <c:v>893</c:v>
                </c:pt>
                <c:pt idx="1794">
                  <c:v>893.5</c:v>
                </c:pt>
                <c:pt idx="1795">
                  <c:v>894</c:v>
                </c:pt>
                <c:pt idx="1796">
                  <c:v>894.5</c:v>
                </c:pt>
                <c:pt idx="1797">
                  <c:v>895</c:v>
                </c:pt>
                <c:pt idx="1798">
                  <c:v>895.5</c:v>
                </c:pt>
                <c:pt idx="1799">
                  <c:v>896</c:v>
                </c:pt>
                <c:pt idx="1800">
                  <c:v>896.5</c:v>
                </c:pt>
                <c:pt idx="1801">
                  <c:v>897</c:v>
                </c:pt>
                <c:pt idx="1802">
                  <c:v>897.5</c:v>
                </c:pt>
                <c:pt idx="1803">
                  <c:v>898</c:v>
                </c:pt>
                <c:pt idx="1804">
                  <c:v>898.5</c:v>
                </c:pt>
                <c:pt idx="1805">
                  <c:v>899</c:v>
                </c:pt>
                <c:pt idx="1806">
                  <c:v>899.5</c:v>
                </c:pt>
                <c:pt idx="1807">
                  <c:v>900</c:v>
                </c:pt>
                <c:pt idx="1808">
                  <c:v>900.5</c:v>
                </c:pt>
                <c:pt idx="1809">
                  <c:v>901</c:v>
                </c:pt>
                <c:pt idx="1810">
                  <c:v>901.5</c:v>
                </c:pt>
                <c:pt idx="1811">
                  <c:v>902</c:v>
                </c:pt>
                <c:pt idx="1812">
                  <c:v>902.5</c:v>
                </c:pt>
                <c:pt idx="1813">
                  <c:v>903</c:v>
                </c:pt>
                <c:pt idx="1814">
                  <c:v>903.5</c:v>
                </c:pt>
                <c:pt idx="1815">
                  <c:v>904</c:v>
                </c:pt>
                <c:pt idx="1816">
                  <c:v>904.5</c:v>
                </c:pt>
                <c:pt idx="1817">
                  <c:v>905</c:v>
                </c:pt>
                <c:pt idx="1818">
                  <c:v>905.5</c:v>
                </c:pt>
                <c:pt idx="1819">
                  <c:v>906</c:v>
                </c:pt>
                <c:pt idx="1820">
                  <c:v>906.5</c:v>
                </c:pt>
                <c:pt idx="1821">
                  <c:v>907</c:v>
                </c:pt>
                <c:pt idx="1822">
                  <c:v>907.5</c:v>
                </c:pt>
                <c:pt idx="1823">
                  <c:v>908</c:v>
                </c:pt>
                <c:pt idx="1824">
                  <c:v>908.5</c:v>
                </c:pt>
                <c:pt idx="1825">
                  <c:v>909</c:v>
                </c:pt>
                <c:pt idx="1826">
                  <c:v>909.5</c:v>
                </c:pt>
                <c:pt idx="1827">
                  <c:v>910</c:v>
                </c:pt>
                <c:pt idx="1828">
                  <c:v>910.5</c:v>
                </c:pt>
                <c:pt idx="1829">
                  <c:v>911</c:v>
                </c:pt>
                <c:pt idx="1830">
                  <c:v>911.5</c:v>
                </c:pt>
                <c:pt idx="1831">
                  <c:v>912</c:v>
                </c:pt>
                <c:pt idx="1832">
                  <c:v>912.5</c:v>
                </c:pt>
                <c:pt idx="1833">
                  <c:v>913</c:v>
                </c:pt>
                <c:pt idx="1834">
                  <c:v>913.5</c:v>
                </c:pt>
                <c:pt idx="1835">
                  <c:v>914</c:v>
                </c:pt>
                <c:pt idx="1836">
                  <c:v>914.5</c:v>
                </c:pt>
                <c:pt idx="1837">
                  <c:v>915</c:v>
                </c:pt>
                <c:pt idx="1838">
                  <c:v>915.5</c:v>
                </c:pt>
                <c:pt idx="1839">
                  <c:v>916</c:v>
                </c:pt>
                <c:pt idx="1840">
                  <c:v>916.5</c:v>
                </c:pt>
                <c:pt idx="1841">
                  <c:v>917</c:v>
                </c:pt>
                <c:pt idx="1842">
                  <c:v>917.5</c:v>
                </c:pt>
                <c:pt idx="1843">
                  <c:v>918</c:v>
                </c:pt>
                <c:pt idx="1844">
                  <c:v>918.5</c:v>
                </c:pt>
                <c:pt idx="1845">
                  <c:v>919</c:v>
                </c:pt>
                <c:pt idx="1846">
                  <c:v>919.5</c:v>
                </c:pt>
                <c:pt idx="1847">
                  <c:v>920</c:v>
                </c:pt>
                <c:pt idx="1848">
                  <c:v>920.5</c:v>
                </c:pt>
                <c:pt idx="1849">
                  <c:v>921</c:v>
                </c:pt>
                <c:pt idx="1850">
                  <c:v>921.5</c:v>
                </c:pt>
                <c:pt idx="1851">
                  <c:v>922</c:v>
                </c:pt>
                <c:pt idx="1852">
                  <c:v>922.5</c:v>
                </c:pt>
                <c:pt idx="1853">
                  <c:v>923</c:v>
                </c:pt>
                <c:pt idx="1854">
                  <c:v>923.5</c:v>
                </c:pt>
                <c:pt idx="1855">
                  <c:v>924</c:v>
                </c:pt>
                <c:pt idx="1856">
                  <c:v>924.5</c:v>
                </c:pt>
                <c:pt idx="1857">
                  <c:v>925</c:v>
                </c:pt>
                <c:pt idx="1858">
                  <c:v>925.5</c:v>
                </c:pt>
                <c:pt idx="1859">
                  <c:v>926</c:v>
                </c:pt>
                <c:pt idx="1860">
                  <c:v>926.5</c:v>
                </c:pt>
                <c:pt idx="1861">
                  <c:v>927</c:v>
                </c:pt>
                <c:pt idx="1862">
                  <c:v>927.5</c:v>
                </c:pt>
                <c:pt idx="1863">
                  <c:v>928</c:v>
                </c:pt>
                <c:pt idx="1864">
                  <c:v>928.5</c:v>
                </c:pt>
                <c:pt idx="1865">
                  <c:v>929</c:v>
                </c:pt>
                <c:pt idx="1866">
                  <c:v>929.5</c:v>
                </c:pt>
                <c:pt idx="1867">
                  <c:v>930</c:v>
                </c:pt>
                <c:pt idx="1868">
                  <c:v>930.5</c:v>
                </c:pt>
                <c:pt idx="1869">
                  <c:v>931</c:v>
                </c:pt>
                <c:pt idx="1870">
                  <c:v>931.5</c:v>
                </c:pt>
                <c:pt idx="1871">
                  <c:v>932</c:v>
                </c:pt>
                <c:pt idx="1872">
                  <c:v>932.5</c:v>
                </c:pt>
                <c:pt idx="1873">
                  <c:v>933</c:v>
                </c:pt>
                <c:pt idx="1874">
                  <c:v>933.5</c:v>
                </c:pt>
                <c:pt idx="1875">
                  <c:v>934</c:v>
                </c:pt>
                <c:pt idx="1876">
                  <c:v>934.5</c:v>
                </c:pt>
                <c:pt idx="1877">
                  <c:v>935</c:v>
                </c:pt>
                <c:pt idx="1878">
                  <c:v>935.5</c:v>
                </c:pt>
                <c:pt idx="1879">
                  <c:v>936</c:v>
                </c:pt>
                <c:pt idx="1880">
                  <c:v>936.5</c:v>
                </c:pt>
                <c:pt idx="1881">
                  <c:v>937</c:v>
                </c:pt>
                <c:pt idx="1882">
                  <c:v>937.5</c:v>
                </c:pt>
                <c:pt idx="1883">
                  <c:v>938</c:v>
                </c:pt>
                <c:pt idx="1884">
                  <c:v>938.5</c:v>
                </c:pt>
                <c:pt idx="1885">
                  <c:v>939</c:v>
                </c:pt>
                <c:pt idx="1886">
                  <c:v>939.5</c:v>
                </c:pt>
                <c:pt idx="1887">
                  <c:v>940</c:v>
                </c:pt>
                <c:pt idx="1888">
                  <c:v>940.5</c:v>
                </c:pt>
                <c:pt idx="1889">
                  <c:v>941</c:v>
                </c:pt>
                <c:pt idx="1890">
                  <c:v>941.5</c:v>
                </c:pt>
                <c:pt idx="1891">
                  <c:v>942</c:v>
                </c:pt>
                <c:pt idx="1892">
                  <c:v>942.5</c:v>
                </c:pt>
                <c:pt idx="1893">
                  <c:v>943</c:v>
                </c:pt>
                <c:pt idx="1894">
                  <c:v>943.5</c:v>
                </c:pt>
                <c:pt idx="1895">
                  <c:v>944</c:v>
                </c:pt>
                <c:pt idx="1896">
                  <c:v>944.5</c:v>
                </c:pt>
                <c:pt idx="1897">
                  <c:v>945</c:v>
                </c:pt>
                <c:pt idx="1898">
                  <c:v>945.5</c:v>
                </c:pt>
                <c:pt idx="1899">
                  <c:v>946</c:v>
                </c:pt>
                <c:pt idx="1900">
                  <c:v>946.5</c:v>
                </c:pt>
                <c:pt idx="1901">
                  <c:v>947</c:v>
                </c:pt>
                <c:pt idx="1902">
                  <c:v>947.5</c:v>
                </c:pt>
                <c:pt idx="1903">
                  <c:v>948</c:v>
                </c:pt>
                <c:pt idx="1904">
                  <c:v>948.5</c:v>
                </c:pt>
                <c:pt idx="1905">
                  <c:v>949</c:v>
                </c:pt>
                <c:pt idx="1906">
                  <c:v>949.5</c:v>
                </c:pt>
                <c:pt idx="1907">
                  <c:v>950</c:v>
                </c:pt>
                <c:pt idx="1908">
                  <c:v>950.5</c:v>
                </c:pt>
                <c:pt idx="1909">
                  <c:v>951</c:v>
                </c:pt>
                <c:pt idx="1910">
                  <c:v>951.5</c:v>
                </c:pt>
                <c:pt idx="1911">
                  <c:v>952</c:v>
                </c:pt>
                <c:pt idx="1912">
                  <c:v>952.5</c:v>
                </c:pt>
                <c:pt idx="1913">
                  <c:v>953</c:v>
                </c:pt>
                <c:pt idx="1914">
                  <c:v>953.5</c:v>
                </c:pt>
                <c:pt idx="1915">
                  <c:v>954</c:v>
                </c:pt>
                <c:pt idx="1916">
                  <c:v>954.5</c:v>
                </c:pt>
                <c:pt idx="1917">
                  <c:v>955</c:v>
                </c:pt>
                <c:pt idx="1918">
                  <c:v>955.5</c:v>
                </c:pt>
                <c:pt idx="1919">
                  <c:v>956</c:v>
                </c:pt>
                <c:pt idx="1920">
                  <c:v>956.5</c:v>
                </c:pt>
                <c:pt idx="1921">
                  <c:v>957</c:v>
                </c:pt>
                <c:pt idx="1922">
                  <c:v>957.5</c:v>
                </c:pt>
                <c:pt idx="1923">
                  <c:v>958</c:v>
                </c:pt>
                <c:pt idx="1924">
                  <c:v>958.5</c:v>
                </c:pt>
                <c:pt idx="1925">
                  <c:v>959</c:v>
                </c:pt>
                <c:pt idx="1926">
                  <c:v>959.5</c:v>
                </c:pt>
                <c:pt idx="1927">
                  <c:v>960</c:v>
                </c:pt>
                <c:pt idx="1928">
                  <c:v>960.5</c:v>
                </c:pt>
                <c:pt idx="1929">
                  <c:v>961</c:v>
                </c:pt>
                <c:pt idx="1930">
                  <c:v>961.5</c:v>
                </c:pt>
                <c:pt idx="1931">
                  <c:v>962</c:v>
                </c:pt>
                <c:pt idx="1932">
                  <c:v>962.5</c:v>
                </c:pt>
                <c:pt idx="1933">
                  <c:v>963</c:v>
                </c:pt>
                <c:pt idx="1934">
                  <c:v>963.5</c:v>
                </c:pt>
                <c:pt idx="1935">
                  <c:v>964</c:v>
                </c:pt>
                <c:pt idx="1936">
                  <c:v>964.5</c:v>
                </c:pt>
                <c:pt idx="1937">
                  <c:v>965</c:v>
                </c:pt>
                <c:pt idx="1938">
                  <c:v>965.5</c:v>
                </c:pt>
                <c:pt idx="1939">
                  <c:v>966</c:v>
                </c:pt>
                <c:pt idx="1940">
                  <c:v>966.5</c:v>
                </c:pt>
                <c:pt idx="1941">
                  <c:v>967</c:v>
                </c:pt>
                <c:pt idx="1942">
                  <c:v>967.5</c:v>
                </c:pt>
                <c:pt idx="1943">
                  <c:v>968</c:v>
                </c:pt>
                <c:pt idx="1944">
                  <c:v>968.5</c:v>
                </c:pt>
                <c:pt idx="1945">
                  <c:v>969</c:v>
                </c:pt>
                <c:pt idx="1946">
                  <c:v>969.5</c:v>
                </c:pt>
                <c:pt idx="1947">
                  <c:v>970</c:v>
                </c:pt>
                <c:pt idx="1948">
                  <c:v>970.5</c:v>
                </c:pt>
                <c:pt idx="1949">
                  <c:v>971</c:v>
                </c:pt>
                <c:pt idx="1950">
                  <c:v>971.5</c:v>
                </c:pt>
                <c:pt idx="1951">
                  <c:v>972</c:v>
                </c:pt>
                <c:pt idx="1952">
                  <c:v>972.5</c:v>
                </c:pt>
                <c:pt idx="1953">
                  <c:v>973</c:v>
                </c:pt>
                <c:pt idx="1954">
                  <c:v>973.5</c:v>
                </c:pt>
                <c:pt idx="1955">
                  <c:v>974</c:v>
                </c:pt>
                <c:pt idx="1956">
                  <c:v>974.5</c:v>
                </c:pt>
                <c:pt idx="1957">
                  <c:v>975</c:v>
                </c:pt>
                <c:pt idx="1958">
                  <c:v>975.5</c:v>
                </c:pt>
                <c:pt idx="1959">
                  <c:v>976</c:v>
                </c:pt>
                <c:pt idx="1960">
                  <c:v>976.5</c:v>
                </c:pt>
                <c:pt idx="1961">
                  <c:v>977</c:v>
                </c:pt>
                <c:pt idx="1962">
                  <c:v>977.5</c:v>
                </c:pt>
                <c:pt idx="1963">
                  <c:v>978</c:v>
                </c:pt>
                <c:pt idx="1964">
                  <c:v>978.5</c:v>
                </c:pt>
                <c:pt idx="1965">
                  <c:v>979</c:v>
                </c:pt>
                <c:pt idx="1966">
                  <c:v>979.5</c:v>
                </c:pt>
                <c:pt idx="1967">
                  <c:v>980</c:v>
                </c:pt>
                <c:pt idx="1968">
                  <c:v>980.5</c:v>
                </c:pt>
                <c:pt idx="1969">
                  <c:v>981</c:v>
                </c:pt>
                <c:pt idx="1970">
                  <c:v>981.5</c:v>
                </c:pt>
                <c:pt idx="1971">
                  <c:v>982</c:v>
                </c:pt>
                <c:pt idx="1972">
                  <c:v>982.5</c:v>
                </c:pt>
                <c:pt idx="1973">
                  <c:v>983</c:v>
                </c:pt>
                <c:pt idx="1974">
                  <c:v>983.5</c:v>
                </c:pt>
                <c:pt idx="1975">
                  <c:v>984</c:v>
                </c:pt>
                <c:pt idx="1976">
                  <c:v>984.5</c:v>
                </c:pt>
                <c:pt idx="1977">
                  <c:v>985</c:v>
                </c:pt>
                <c:pt idx="1978">
                  <c:v>985.5</c:v>
                </c:pt>
                <c:pt idx="1979">
                  <c:v>986</c:v>
                </c:pt>
                <c:pt idx="1980">
                  <c:v>986.5</c:v>
                </c:pt>
                <c:pt idx="1981">
                  <c:v>987</c:v>
                </c:pt>
                <c:pt idx="1982">
                  <c:v>987.5</c:v>
                </c:pt>
                <c:pt idx="1983">
                  <c:v>988</c:v>
                </c:pt>
                <c:pt idx="1984">
                  <c:v>988.5</c:v>
                </c:pt>
                <c:pt idx="1985">
                  <c:v>989</c:v>
                </c:pt>
                <c:pt idx="1986">
                  <c:v>989.5</c:v>
                </c:pt>
                <c:pt idx="1987">
                  <c:v>990</c:v>
                </c:pt>
                <c:pt idx="1988">
                  <c:v>990.5</c:v>
                </c:pt>
                <c:pt idx="1989">
                  <c:v>991</c:v>
                </c:pt>
                <c:pt idx="1990">
                  <c:v>991.5</c:v>
                </c:pt>
                <c:pt idx="1991">
                  <c:v>992</c:v>
                </c:pt>
                <c:pt idx="1992">
                  <c:v>992.5</c:v>
                </c:pt>
                <c:pt idx="1993">
                  <c:v>993</c:v>
                </c:pt>
                <c:pt idx="1994">
                  <c:v>993.5</c:v>
                </c:pt>
                <c:pt idx="1995">
                  <c:v>994</c:v>
                </c:pt>
                <c:pt idx="1996">
                  <c:v>994.5</c:v>
                </c:pt>
                <c:pt idx="1997">
                  <c:v>995</c:v>
                </c:pt>
                <c:pt idx="1998">
                  <c:v>995.5</c:v>
                </c:pt>
                <c:pt idx="1999">
                  <c:v>996</c:v>
                </c:pt>
                <c:pt idx="2000">
                  <c:v>996.5</c:v>
                </c:pt>
                <c:pt idx="2001">
                  <c:v>997</c:v>
                </c:pt>
                <c:pt idx="2002">
                  <c:v>997.5</c:v>
                </c:pt>
                <c:pt idx="2003">
                  <c:v>998</c:v>
                </c:pt>
                <c:pt idx="2004">
                  <c:v>998.5</c:v>
                </c:pt>
                <c:pt idx="2005">
                  <c:v>999</c:v>
                </c:pt>
                <c:pt idx="2006">
                  <c:v>999.5</c:v>
                </c:pt>
                <c:pt idx="2007">
                  <c:v>1000</c:v>
                </c:pt>
                <c:pt idx="2008">
                  <c:v>1000.5</c:v>
                </c:pt>
                <c:pt idx="2009">
                  <c:v>1001</c:v>
                </c:pt>
                <c:pt idx="2010">
                  <c:v>1001.5</c:v>
                </c:pt>
                <c:pt idx="2011">
                  <c:v>1002</c:v>
                </c:pt>
                <c:pt idx="2012">
                  <c:v>1002.5</c:v>
                </c:pt>
                <c:pt idx="2013">
                  <c:v>1003</c:v>
                </c:pt>
                <c:pt idx="2014">
                  <c:v>1003.5</c:v>
                </c:pt>
                <c:pt idx="2015">
                  <c:v>1004</c:v>
                </c:pt>
                <c:pt idx="2016">
                  <c:v>1004.5</c:v>
                </c:pt>
                <c:pt idx="2017">
                  <c:v>1005</c:v>
                </c:pt>
                <c:pt idx="2018">
                  <c:v>1005.5</c:v>
                </c:pt>
                <c:pt idx="2019">
                  <c:v>1006</c:v>
                </c:pt>
                <c:pt idx="2020">
                  <c:v>1006.5</c:v>
                </c:pt>
                <c:pt idx="2021">
                  <c:v>1007</c:v>
                </c:pt>
                <c:pt idx="2022">
                  <c:v>1007.5</c:v>
                </c:pt>
                <c:pt idx="2023">
                  <c:v>1008</c:v>
                </c:pt>
                <c:pt idx="2024">
                  <c:v>1008.5</c:v>
                </c:pt>
                <c:pt idx="2025">
                  <c:v>1009</c:v>
                </c:pt>
                <c:pt idx="2026">
                  <c:v>1009.5</c:v>
                </c:pt>
                <c:pt idx="2027">
                  <c:v>1010</c:v>
                </c:pt>
                <c:pt idx="2028">
                  <c:v>1010.5</c:v>
                </c:pt>
                <c:pt idx="2029">
                  <c:v>1011</c:v>
                </c:pt>
                <c:pt idx="2030">
                  <c:v>1011.5</c:v>
                </c:pt>
                <c:pt idx="2031">
                  <c:v>1012</c:v>
                </c:pt>
                <c:pt idx="2032">
                  <c:v>1012.5</c:v>
                </c:pt>
                <c:pt idx="2033">
                  <c:v>1013</c:v>
                </c:pt>
                <c:pt idx="2034">
                  <c:v>1013.5</c:v>
                </c:pt>
                <c:pt idx="2035">
                  <c:v>1014</c:v>
                </c:pt>
                <c:pt idx="2036">
                  <c:v>1014.5</c:v>
                </c:pt>
                <c:pt idx="2037">
                  <c:v>1015</c:v>
                </c:pt>
                <c:pt idx="2038">
                  <c:v>1015.5</c:v>
                </c:pt>
                <c:pt idx="2039">
                  <c:v>1016</c:v>
                </c:pt>
                <c:pt idx="2040">
                  <c:v>1016.5</c:v>
                </c:pt>
                <c:pt idx="2041">
                  <c:v>1017</c:v>
                </c:pt>
                <c:pt idx="2042">
                  <c:v>1017.5</c:v>
                </c:pt>
                <c:pt idx="2043">
                  <c:v>1018</c:v>
                </c:pt>
                <c:pt idx="2044">
                  <c:v>1018.5</c:v>
                </c:pt>
                <c:pt idx="2045">
                  <c:v>1019</c:v>
                </c:pt>
                <c:pt idx="2046">
                  <c:v>1019.5</c:v>
                </c:pt>
                <c:pt idx="2047">
                  <c:v>1020</c:v>
                </c:pt>
                <c:pt idx="2048">
                  <c:v>1020.5</c:v>
                </c:pt>
                <c:pt idx="2049">
                  <c:v>1021</c:v>
                </c:pt>
                <c:pt idx="2050">
                  <c:v>1021.5</c:v>
                </c:pt>
                <c:pt idx="2051">
                  <c:v>1022</c:v>
                </c:pt>
                <c:pt idx="2052">
                  <c:v>1022.5</c:v>
                </c:pt>
                <c:pt idx="2053">
                  <c:v>1023</c:v>
                </c:pt>
                <c:pt idx="2054">
                  <c:v>1023.5</c:v>
                </c:pt>
                <c:pt idx="2055">
                  <c:v>1024</c:v>
                </c:pt>
                <c:pt idx="2056">
                  <c:v>1024.5</c:v>
                </c:pt>
                <c:pt idx="2057">
                  <c:v>1025</c:v>
                </c:pt>
                <c:pt idx="2058">
                  <c:v>1025.5</c:v>
                </c:pt>
                <c:pt idx="2059">
                  <c:v>1026</c:v>
                </c:pt>
                <c:pt idx="2060">
                  <c:v>1026.5</c:v>
                </c:pt>
                <c:pt idx="2061">
                  <c:v>1027</c:v>
                </c:pt>
                <c:pt idx="2062">
                  <c:v>1027.5</c:v>
                </c:pt>
                <c:pt idx="2063">
                  <c:v>1028</c:v>
                </c:pt>
                <c:pt idx="2064">
                  <c:v>1028.5</c:v>
                </c:pt>
                <c:pt idx="2065">
                  <c:v>1029</c:v>
                </c:pt>
                <c:pt idx="2066">
                  <c:v>1029.5</c:v>
                </c:pt>
                <c:pt idx="2067">
                  <c:v>1030</c:v>
                </c:pt>
                <c:pt idx="2068">
                  <c:v>1030.5</c:v>
                </c:pt>
                <c:pt idx="2069">
                  <c:v>1031</c:v>
                </c:pt>
                <c:pt idx="2070">
                  <c:v>1031.5</c:v>
                </c:pt>
                <c:pt idx="2071">
                  <c:v>1032</c:v>
                </c:pt>
                <c:pt idx="2072">
                  <c:v>1032.5</c:v>
                </c:pt>
                <c:pt idx="2073">
                  <c:v>1033</c:v>
                </c:pt>
                <c:pt idx="2074">
                  <c:v>1033.5</c:v>
                </c:pt>
                <c:pt idx="2075">
                  <c:v>1034</c:v>
                </c:pt>
                <c:pt idx="2076">
                  <c:v>1034.5</c:v>
                </c:pt>
                <c:pt idx="2077">
                  <c:v>1035</c:v>
                </c:pt>
                <c:pt idx="2078">
                  <c:v>1035.5</c:v>
                </c:pt>
                <c:pt idx="2079">
                  <c:v>1036</c:v>
                </c:pt>
                <c:pt idx="2080">
                  <c:v>1036.5</c:v>
                </c:pt>
                <c:pt idx="2081">
                  <c:v>1037</c:v>
                </c:pt>
                <c:pt idx="2082">
                  <c:v>1037.5</c:v>
                </c:pt>
                <c:pt idx="2083">
                  <c:v>1038</c:v>
                </c:pt>
                <c:pt idx="2084">
                  <c:v>1038.5</c:v>
                </c:pt>
                <c:pt idx="2085">
                  <c:v>1039</c:v>
                </c:pt>
                <c:pt idx="2086">
                  <c:v>1039.5</c:v>
                </c:pt>
                <c:pt idx="2087">
                  <c:v>1040</c:v>
                </c:pt>
                <c:pt idx="2088">
                  <c:v>1040.5</c:v>
                </c:pt>
                <c:pt idx="2089">
                  <c:v>1041</c:v>
                </c:pt>
                <c:pt idx="2090">
                  <c:v>1041.5</c:v>
                </c:pt>
                <c:pt idx="2091">
                  <c:v>1042</c:v>
                </c:pt>
                <c:pt idx="2092">
                  <c:v>1042.5</c:v>
                </c:pt>
                <c:pt idx="2093">
                  <c:v>1043</c:v>
                </c:pt>
                <c:pt idx="2094">
                  <c:v>1043.5</c:v>
                </c:pt>
                <c:pt idx="2095">
                  <c:v>1044</c:v>
                </c:pt>
                <c:pt idx="2096">
                  <c:v>1044.5</c:v>
                </c:pt>
                <c:pt idx="2097">
                  <c:v>1045</c:v>
                </c:pt>
                <c:pt idx="2098">
                  <c:v>1045.5</c:v>
                </c:pt>
                <c:pt idx="2099">
                  <c:v>1046</c:v>
                </c:pt>
                <c:pt idx="2100">
                  <c:v>1046.5</c:v>
                </c:pt>
                <c:pt idx="2101">
                  <c:v>1047</c:v>
                </c:pt>
                <c:pt idx="2102">
                  <c:v>1047.5</c:v>
                </c:pt>
                <c:pt idx="2103">
                  <c:v>1048</c:v>
                </c:pt>
                <c:pt idx="2104">
                  <c:v>1048.5</c:v>
                </c:pt>
                <c:pt idx="2105">
                  <c:v>1049</c:v>
                </c:pt>
                <c:pt idx="2106">
                  <c:v>1049.5</c:v>
                </c:pt>
                <c:pt idx="2107">
                  <c:v>1050</c:v>
                </c:pt>
                <c:pt idx="2108">
                  <c:v>1050.5</c:v>
                </c:pt>
                <c:pt idx="2109">
                  <c:v>1051</c:v>
                </c:pt>
                <c:pt idx="2110">
                  <c:v>1051.5</c:v>
                </c:pt>
                <c:pt idx="2111">
                  <c:v>1052</c:v>
                </c:pt>
                <c:pt idx="2112">
                  <c:v>1052.5</c:v>
                </c:pt>
                <c:pt idx="2113">
                  <c:v>1053</c:v>
                </c:pt>
                <c:pt idx="2114">
                  <c:v>1053.5</c:v>
                </c:pt>
                <c:pt idx="2115">
                  <c:v>1054</c:v>
                </c:pt>
                <c:pt idx="2116">
                  <c:v>1054.5</c:v>
                </c:pt>
                <c:pt idx="2117">
                  <c:v>1055</c:v>
                </c:pt>
                <c:pt idx="2118">
                  <c:v>1055.5</c:v>
                </c:pt>
                <c:pt idx="2119">
                  <c:v>1056</c:v>
                </c:pt>
                <c:pt idx="2120">
                  <c:v>1056.5</c:v>
                </c:pt>
                <c:pt idx="2121">
                  <c:v>1057</c:v>
                </c:pt>
                <c:pt idx="2122">
                  <c:v>1057.5</c:v>
                </c:pt>
                <c:pt idx="2123">
                  <c:v>1058</c:v>
                </c:pt>
                <c:pt idx="2124">
                  <c:v>1058.5</c:v>
                </c:pt>
                <c:pt idx="2125">
                  <c:v>1059</c:v>
                </c:pt>
                <c:pt idx="2126">
                  <c:v>1059.5</c:v>
                </c:pt>
                <c:pt idx="2127">
                  <c:v>1060</c:v>
                </c:pt>
                <c:pt idx="2128">
                  <c:v>1060.5</c:v>
                </c:pt>
                <c:pt idx="2129">
                  <c:v>1061</c:v>
                </c:pt>
                <c:pt idx="2130">
                  <c:v>1061.5</c:v>
                </c:pt>
                <c:pt idx="2131">
                  <c:v>1062</c:v>
                </c:pt>
                <c:pt idx="2132">
                  <c:v>1062.5</c:v>
                </c:pt>
                <c:pt idx="2133">
                  <c:v>1063</c:v>
                </c:pt>
                <c:pt idx="2134">
                  <c:v>1063.5</c:v>
                </c:pt>
                <c:pt idx="2135">
                  <c:v>1064</c:v>
                </c:pt>
                <c:pt idx="2136">
                  <c:v>1064.5</c:v>
                </c:pt>
                <c:pt idx="2137">
                  <c:v>1065</c:v>
                </c:pt>
                <c:pt idx="2138">
                  <c:v>1065.5</c:v>
                </c:pt>
                <c:pt idx="2139">
                  <c:v>1066</c:v>
                </c:pt>
                <c:pt idx="2140">
                  <c:v>1066.5</c:v>
                </c:pt>
                <c:pt idx="2141">
                  <c:v>1067</c:v>
                </c:pt>
                <c:pt idx="2142">
                  <c:v>1067.5</c:v>
                </c:pt>
                <c:pt idx="2143">
                  <c:v>1068</c:v>
                </c:pt>
                <c:pt idx="2144">
                  <c:v>1068.5</c:v>
                </c:pt>
                <c:pt idx="2145">
                  <c:v>1069</c:v>
                </c:pt>
                <c:pt idx="2146">
                  <c:v>1069.5</c:v>
                </c:pt>
                <c:pt idx="2147">
                  <c:v>1070</c:v>
                </c:pt>
                <c:pt idx="2148">
                  <c:v>1070.5</c:v>
                </c:pt>
                <c:pt idx="2149">
                  <c:v>1071</c:v>
                </c:pt>
                <c:pt idx="2150">
                  <c:v>1071.5</c:v>
                </c:pt>
                <c:pt idx="2151">
                  <c:v>1072</c:v>
                </c:pt>
                <c:pt idx="2152">
                  <c:v>1072.5</c:v>
                </c:pt>
                <c:pt idx="2153">
                  <c:v>1073</c:v>
                </c:pt>
                <c:pt idx="2154">
                  <c:v>1073.5</c:v>
                </c:pt>
                <c:pt idx="2155">
                  <c:v>1074</c:v>
                </c:pt>
                <c:pt idx="2156">
                  <c:v>1074.5</c:v>
                </c:pt>
                <c:pt idx="2157">
                  <c:v>1075</c:v>
                </c:pt>
                <c:pt idx="2158">
                  <c:v>1075.5</c:v>
                </c:pt>
                <c:pt idx="2159">
                  <c:v>1076</c:v>
                </c:pt>
                <c:pt idx="2160">
                  <c:v>1076.5</c:v>
                </c:pt>
                <c:pt idx="2161">
                  <c:v>1077</c:v>
                </c:pt>
                <c:pt idx="2162">
                  <c:v>1077.5</c:v>
                </c:pt>
                <c:pt idx="2163">
                  <c:v>1078</c:v>
                </c:pt>
                <c:pt idx="2164">
                  <c:v>1078.5</c:v>
                </c:pt>
                <c:pt idx="2165">
                  <c:v>1079</c:v>
                </c:pt>
                <c:pt idx="2166">
                  <c:v>1079.5</c:v>
                </c:pt>
                <c:pt idx="2167">
                  <c:v>1080</c:v>
                </c:pt>
                <c:pt idx="2168">
                  <c:v>1080.5</c:v>
                </c:pt>
                <c:pt idx="2169">
                  <c:v>1081</c:v>
                </c:pt>
                <c:pt idx="2170">
                  <c:v>1081.5</c:v>
                </c:pt>
                <c:pt idx="2171">
                  <c:v>1082</c:v>
                </c:pt>
                <c:pt idx="2172">
                  <c:v>1082.5</c:v>
                </c:pt>
                <c:pt idx="2173">
                  <c:v>1083</c:v>
                </c:pt>
                <c:pt idx="2174">
                  <c:v>1083.5</c:v>
                </c:pt>
                <c:pt idx="2175">
                  <c:v>1084</c:v>
                </c:pt>
                <c:pt idx="2176">
                  <c:v>1084.5</c:v>
                </c:pt>
                <c:pt idx="2177">
                  <c:v>1085</c:v>
                </c:pt>
                <c:pt idx="2178">
                  <c:v>1085.5</c:v>
                </c:pt>
                <c:pt idx="2179">
                  <c:v>1086</c:v>
                </c:pt>
                <c:pt idx="2180">
                  <c:v>1086.5</c:v>
                </c:pt>
                <c:pt idx="2181">
                  <c:v>1087</c:v>
                </c:pt>
                <c:pt idx="2182">
                  <c:v>1087.5</c:v>
                </c:pt>
                <c:pt idx="2183">
                  <c:v>1088</c:v>
                </c:pt>
                <c:pt idx="2184">
                  <c:v>1088.5</c:v>
                </c:pt>
                <c:pt idx="2185">
                  <c:v>1089</c:v>
                </c:pt>
                <c:pt idx="2186">
                  <c:v>1089.5</c:v>
                </c:pt>
                <c:pt idx="2187">
                  <c:v>1090</c:v>
                </c:pt>
                <c:pt idx="2188">
                  <c:v>1090.5</c:v>
                </c:pt>
                <c:pt idx="2189">
                  <c:v>1091</c:v>
                </c:pt>
                <c:pt idx="2190">
                  <c:v>1091.5</c:v>
                </c:pt>
                <c:pt idx="2191">
                  <c:v>1092</c:v>
                </c:pt>
                <c:pt idx="2192">
                  <c:v>1092.5</c:v>
                </c:pt>
                <c:pt idx="2193">
                  <c:v>1093</c:v>
                </c:pt>
                <c:pt idx="2194">
                  <c:v>1093.5</c:v>
                </c:pt>
                <c:pt idx="2195">
                  <c:v>1094</c:v>
                </c:pt>
                <c:pt idx="2196">
                  <c:v>1094.5</c:v>
                </c:pt>
                <c:pt idx="2197">
                  <c:v>1095</c:v>
                </c:pt>
                <c:pt idx="2198">
                  <c:v>1095.5</c:v>
                </c:pt>
                <c:pt idx="2199">
                  <c:v>1096</c:v>
                </c:pt>
                <c:pt idx="2200">
                  <c:v>1096.5</c:v>
                </c:pt>
                <c:pt idx="2201">
                  <c:v>1097</c:v>
                </c:pt>
                <c:pt idx="2202">
                  <c:v>1097.5</c:v>
                </c:pt>
                <c:pt idx="2203">
                  <c:v>1098</c:v>
                </c:pt>
                <c:pt idx="2204">
                  <c:v>1098.5</c:v>
                </c:pt>
                <c:pt idx="2205">
                  <c:v>1099</c:v>
                </c:pt>
                <c:pt idx="2206">
                  <c:v>1099.5</c:v>
                </c:pt>
                <c:pt idx="2207">
                  <c:v>1100</c:v>
                </c:pt>
                <c:pt idx="2208">
                  <c:v>1100.5</c:v>
                </c:pt>
                <c:pt idx="2209">
                  <c:v>1101</c:v>
                </c:pt>
                <c:pt idx="2210">
                  <c:v>1101.5</c:v>
                </c:pt>
                <c:pt idx="2211">
                  <c:v>1102</c:v>
                </c:pt>
                <c:pt idx="2212">
                  <c:v>1102.5</c:v>
                </c:pt>
                <c:pt idx="2213">
                  <c:v>1103</c:v>
                </c:pt>
                <c:pt idx="2214">
                  <c:v>1103.5</c:v>
                </c:pt>
                <c:pt idx="2215">
                  <c:v>1104</c:v>
                </c:pt>
                <c:pt idx="2216">
                  <c:v>1104.5</c:v>
                </c:pt>
                <c:pt idx="2217">
                  <c:v>1105</c:v>
                </c:pt>
                <c:pt idx="2218">
                  <c:v>1105.5</c:v>
                </c:pt>
                <c:pt idx="2219">
                  <c:v>1106</c:v>
                </c:pt>
                <c:pt idx="2220">
                  <c:v>1106.5</c:v>
                </c:pt>
                <c:pt idx="2221">
                  <c:v>1107</c:v>
                </c:pt>
                <c:pt idx="2222">
                  <c:v>1107.5</c:v>
                </c:pt>
                <c:pt idx="2223">
                  <c:v>1108</c:v>
                </c:pt>
                <c:pt idx="2224">
                  <c:v>1108.5</c:v>
                </c:pt>
                <c:pt idx="2225">
                  <c:v>1109</c:v>
                </c:pt>
                <c:pt idx="2226">
                  <c:v>1109.5</c:v>
                </c:pt>
                <c:pt idx="2227">
                  <c:v>1110</c:v>
                </c:pt>
                <c:pt idx="2228">
                  <c:v>1110.5</c:v>
                </c:pt>
                <c:pt idx="2229">
                  <c:v>1111</c:v>
                </c:pt>
                <c:pt idx="2230">
                  <c:v>1111.5</c:v>
                </c:pt>
                <c:pt idx="2231">
                  <c:v>1112</c:v>
                </c:pt>
                <c:pt idx="2232">
                  <c:v>1112.5</c:v>
                </c:pt>
                <c:pt idx="2233">
                  <c:v>1113</c:v>
                </c:pt>
                <c:pt idx="2234">
                  <c:v>1113.5</c:v>
                </c:pt>
                <c:pt idx="2235">
                  <c:v>1114</c:v>
                </c:pt>
                <c:pt idx="2236">
                  <c:v>1114.5</c:v>
                </c:pt>
                <c:pt idx="2237">
                  <c:v>1115</c:v>
                </c:pt>
                <c:pt idx="2238">
                  <c:v>1115.5</c:v>
                </c:pt>
                <c:pt idx="2239">
                  <c:v>1116</c:v>
                </c:pt>
                <c:pt idx="2240">
                  <c:v>1116.5</c:v>
                </c:pt>
                <c:pt idx="2241">
                  <c:v>1117</c:v>
                </c:pt>
                <c:pt idx="2242">
                  <c:v>1117.5</c:v>
                </c:pt>
                <c:pt idx="2243">
                  <c:v>1118</c:v>
                </c:pt>
                <c:pt idx="2244">
                  <c:v>1118.5</c:v>
                </c:pt>
                <c:pt idx="2245">
                  <c:v>1119</c:v>
                </c:pt>
                <c:pt idx="2246">
                  <c:v>1119.5</c:v>
                </c:pt>
                <c:pt idx="2247">
                  <c:v>1120</c:v>
                </c:pt>
                <c:pt idx="2248">
                  <c:v>1120.5</c:v>
                </c:pt>
                <c:pt idx="2249">
                  <c:v>1121</c:v>
                </c:pt>
                <c:pt idx="2250">
                  <c:v>1121.5</c:v>
                </c:pt>
                <c:pt idx="2251">
                  <c:v>1122</c:v>
                </c:pt>
                <c:pt idx="2252">
                  <c:v>1122.5</c:v>
                </c:pt>
                <c:pt idx="2253">
                  <c:v>1123</c:v>
                </c:pt>
                <c:pt idx="2254">
                  <c:v>1123.5</c:v>
                </c:pt>
                <c:pt idx="2255">
                  <c:v>1124</c:v>
                </c:pt>
                <c:pt idx="2256">
                  <c:v>1124.5</c:v>
                </c:pt>
                <c:pt idx="2257">
                  <c:v>1125</c:v>
                </c:pt>
                <c:pt idx="2258">
                  <c:v>1125.5</c:v>
                </c:pt>
                <c:pt idx="2259">
                  <c:v>1126</c:v>
                </c:pt>
                <c:pt idx="2260">
                  <c:v>1126.5</c:v>
                </c:pt>
                <c:pt idx="2261">
                  <c:v>1127</c:v>
                </c:pt>
                <c:pt idx="2262">
                  <c:v>1127.5</c:v>
                </c:pt>
                <c:pt idx="2263">
                  <c:v>1128</c:v>
                </c:pt>
                <c:pt idx="2264">
                  <c:v>1128.5</c:v>
                </c:pt>
                <c:pt idx="2265">
                  <c:v>1129</c:v>
                </c:pt>
                <c:pt idx="2266">
                  <c:v>1129.5</c:v>
                </c:pt>
                <c:pt idx="2267">
                  <c:v>1130</c:v>
                </c:pt>
                <c:pt idx="2268">
                  <c:v>1130.5</c:v>
                </c:pt>
                <c:pt idx="2269">
                  <c:v>1131</c:v>
                </c:pt>
                <c:pt idx="2270">
                  <c:v>1131.5</c:v>
                </c:pt>
                <c:pt idx="2271">
                  <c:v>1132</c:v>
                </c:pt>
                <c:pt idx="2272">
                  <c:v>1132.5</c:v>
                </c:pt>
                <c:pt idx="2273">
                  <c:v>1133</c:v>
                </c:pt>
                <c:pt idx="2274">
                  <c:v>1133.5</c:v>
                </c:pt>
                <c:pt idx="2275">
                  <c:v>1134</c:v>
                </c:pt>
                <c:pt idx="2276">
                  <c:v>1134.5</c:v>
                </c:pt>
                <c:pt idx="2277">
                  <c:v>1135</c:v>
                </c:pt>
                <c:pt idx="2278">
                  <c:v>1135.5</c:v>
                </c:pt>
                <c:pt idx="2279">
                  <c:v>1136</c:v>
                </c:pt>
                <c:pt idx="2280">
                  <c:v>1136.5</c:v>
                </c:pt>
                <c:pt idx="2281">
                  <c:v>1137</c:v>
                </c:pt>
                <c:pt idx="2282">
                  <c:v>1137.5</c:v>
                </c:pt>
                <c:pt idx="2283">
                  <c:v>1138</c:v>
                </c:pt>
                <c:pt idx="2284">
                  <c:v>1138.5</c:v>
                </c:pt>
                <c:pt idx="2285">
                  <c:v>1139</c:v>
                </c:pt>
                <c:pt idx="2286">
                  <c:v>1139.5</c:v>
                </c:pt>
                <c:pt idx="2287">
                  <c:v>1140</c:v>
                </c:pt>
                <c:pt idx="2288">
                  <c:v>1140.5</c:v>
                </c:pt>
                <c:pt idx="2289">
                  <c:v>1141</c:v>
                </c:pt>
                <c:pt idx="2290">
                  <c:v>1141.5</c:v>
                </c:pt>
                <c:pt idx="2291">
                  <c:v>1142</c:v>
                </c:pt>
                <c:pt idx="2292">
                  <c:v>1142.5</c:v>
                </c:pt>
                <c:pt idx="2293">
                  <c:v>1143</c:v>
                </c:pt>
                <c:pt idx="2294">
                  <c:v>1143.5</c:v>
                </c:pt>
                <c:pt idx="2295">
                  <c:v>1144</c:v>
                </c:pt>
                <c:pt idx="2296">
                  <c:v>1144.5</c:v>
                </c:pt>
                <c:pt idx="2297">
                  <c:v>1145</c:v>
                </c:pt>
                <c:pt idx="2298">
                  <c:v>1145.5</c:v>
                </c:pt>
                <c:pt idx="2299">
                  <c:v>1146</c:v>
                </c:pt>
                <c:pt idx="2300">
                  <c:v>1146.5</c:v>
                </c:pt>
                <c:pt idx="2301">
                  <c:v>1147</c:v>
                </c:pt>
                <c:pt idx="2302">
                  <c:v>1147.5</c:v>
                </c:pt>
                <c:pt idx="2303">
                  <c:v>1148</c:v>
                </c:pt>
                <c:pt idx="2304">
                  <c:v>1148.5</c:v>
                </c:pt>
                <c:pt idx="2305">
                  <c:v>1149</c:v>
                </c:pt>
                <c:pt idx="2306">
                  <c:v>1149.5</c:v>
                </c:pt>
                <c:pt idx="2307">
                  <c:v>1150</c:v>
                </c:pt>
                <c:pt idx="2308">
                  <c:v>1150.5</c:v>
                </c:pt>
                <c:pt idx="2309">
                  <c:v>1151</c:v>
                </c:pt>
                <c:pt idx="2310">
                  <c:v>1151.5</c:v>
                </c:pt>
                <c:pt idx="2311">
                  <c:v>1152</c:v>
                </c:pt>
                <c:pt idx="2312">
                  <c:v>1152.5</c:v>
                </c:pt>
                <c:pt idx="2313">
                  <c:v>1153</c:v>
                </c:pt>
                <c:pt idx="2314">
                  <c:v>1153.5</c:v>
                </c:pt>
                <c:pt idx="2315">
                  <c:v>1154</c:v>
                </c:pt>
                <c:pt idx="2316">
                  <c:v>1154.5</c:v>
                </c:pt>
                <c:pt idx="2317">
                  <c:v>1155</c:v>
                </c:pt>
                <c:pt idx="2318">
                  <c:v>1155.5</c:v>
                </c:pt>
                <c:pt idx="2319">
                  <c:v>1156</c:v>
                </c:pt>
                <c:pt idx="2320">
                  <c:v>1156.5</c:v>
                </c:pt>
                <c:pt idx="2321">
                  <c:v>1157</c:v>
                </c:pt>
                <c:pt idx="2322">
                  <c:v>1157.5</c:v>
                </c:pt>
                <c:pt idx="2323">
                  <c:v>1158</c:v>
                </c:pt>
                <c:pt idx="2324">
                  <c:v>1158.5</c:v>
                </c:pt>
                <c:pt idx="2325">
                  <c:v>1159</c:v>
                </c:pt>
                <c:pt idx="2326">
                  <c:v>1159.5</c:v>
                </c:pt>
                <c:pt idx="2327">
                  <c:v>1160</c:v>
                </c:pt>
                <c:pt idx="2328">
                  <c:v>1160.5</c:v>
                </c:pt>
                <c:pt idx="2329">
                  <c:v>1161</c:v>
                </c:pt>
                <c:pt idx="2330">
                  <c:v>1161.5</c:v>
                </c:pt>
                <c:pt idx="2331">
                  <c:v>1162</c:v>
                </c:pt>
                <c:pt idx="2332">
                  <c:v>1162.5</c:v>
                </c:pt>
                <c:pt idx="2333">
                  <c:v>1163</c:v>
                </c:pt>
                <c:pt idx="2334">
                  <c:v>1163.5</c:v>
                </c:pt>
                <c:pt idx="2335">
                  <c:v>1164</c:v>
                </c:pt>
                <c:pt idx="2336">
                  <c:v>1164.5</c:v>
                </c:pt>
                <c:pt idx="2337">
                  <c:v>1165</c:v>
                </c:pt>
                <c:pt idx="2338">
                  <c:v>1165.5</c:v>
                </c:pt>
                <c:pt idx="2339">
                  <c:v>1166</c:v>
                </c:pt>
                <c:pt idx="2340">
                  <c:v>1166.5</c:v>
                </c:pt>
                <c:pt idx="2341">
                  <c:v>1167</c:v>
                </c:pt>
                <c:pt idx="2342">
                  <c:v>1167.5</c:v>
                </c:pt>
                <c:pt idx="2343">
                  <c:v>1168</c:v>
                </c:pt>
                <c:pt idx="2344">
                  <c:v>1168.5</c:v>
                </c:pt>
                <c:pt idx="2345">
                  <c:v>1169</c:v>
                </c:pt>
                <c:pt idx="2346">
                  <c:v>1169.5</c:v>
                </c:pt>
                <c:pt idx="2347">
                  <c:v>1170</c:v>
                </c:pt>
                <c:pt idx="2348">
                  <c:v>1170.5</c:v>
                </c:pt>
                <c:pt idx="2349">
                  <c:v>1171</c:v>
                </c:pt>
                <c:pt idx="2350">
                  <c:v>1171.5</c:v>
                </c:pt>
                <c:pt idx="2351">
                  <c:v>1172</c:v>
                </c:pt>
                <c:pt idx="2352">
                  <c:v>1172.5</c:v>
                </c:pt>
                <c:pt idx="2353">
                  <c:v>1173</c:v>
                </c:pt>
                <c:pt idx="2354">
                  <c:v>1173.5</c:v>
                </c:pt>
                <c:pt idx="2355">
                  <c:v>1174</c:v>
                </c:pt>
                <c:pt idx="2356">
                  <c:v>1174.5</c:v>
                </c:pt>
                <c:pt idx="2357">
                  <c:v>1175</c:v>
                </c:pt>
                <c:pt idx="2358">
                  <c:v>1175.5</c:v>
                </c:pt>
                <c:pt idx="2359">
                  <c:v>1176</c:v>
                </c:pt>
                <c:pt idx="2360">
                  <c:v>1176.5</c:v>
                </c:pt>
                <c:pt idx="2361">
                  <c:v>1177</c:v>
                </c:pt>
                <c:pt idx="2362">
                  <c:v>1177.5</c:v>
                </c:pt>
                <c:pt idx="2363">
                  <c:v>1178</c:v>
                </c:pt>
                <c:pt idx="2364">
                  <c:v>1178.5</c:v>
                </c:pt>
                <c:pt idx="2365">
                  <c:v>1179</c:v>
                </c:pt>
                <c:pt idx="2366">
                  <c:v>1179.5</c:v>
                </c:pt>
                <c:pt idx="2367">
                  <c:v>1180</c:v>
                </c:pt>
                <c:pt idx="2368">
                  <c:v>1180.5</c:v>
                </c:pt>
                <c:pt idx="2369">
                  <c:v>1181</c:v>
                </c:pt>
                <c:pt idx="2370">
                  <c:v>1181.5</c:v>
                </c:pt>
                <c:pt idx="2371">
                  <c:v>1182</c:v>
                </c:pt>
                <c:pt idx="2372">
                  <c:v>1182.5</c:v>
                </c:pt>
                <c:pt idx="2373">
                  <c:v>1183</c:v>
                </c:pt>
                <c:pt idx="2374">
                  <c:v>1183.5</c:v>
                </c:pt>
                <c:pt idx="2375">
                  <c:v>1184</c:v>
                </c:pt>
                <c:pt idx="2376">
                  <c:v>1184.5</c:v>
                </c:pt>
                <c:pt idx="2377">
                  <c:v>1185</c:v>
                </c:pt>
                <c:pt idx="2378">
                  <c:v>1185.5</c:v>
                </c:pt>
                <c:pt idx="2379">
                  <c:v>1186</c:v>
                </c:pt>
                <c:pt idx="2380">
                  <c:v>1186.5</c:v>
                </c:pt>
                <c:pt idx="2381">
                  <c:v>1187</c:v>
                </c:pt>
                <c:pt idx="2382">
                  <c:v>1187.5</c:v>
                </c:pt>
                <c:pt idx="2383">
                  <c:v>1188</c:v>
                </c:pt>
                <c:pt idx="2384">
                  <c:v>1188.5</c:v>
                </c:pt>
                <c:pt idx="2385">
                  <c:v>1189</c:v>
                </c:pt>
                <c:pt idx="2386">
                  <c:v>1189.5</c:v>
                </c:pt>
                <c:pt idx="2387">
                  <c:v>1190</c:v>
                </c:pt>
                <c:pt idx="2388">
                  <c:v>1190.5</c:v>
                </c:pt>
                <c:pt idx="2389">
                  <c:v>1191</c:v>
                </c:pt>
                <c:pt idx="2390">
                  <c:v>1191.5</c:v>
                </c:pt>
                <c:pt idx="2391">
                  <c:v>1192</c:v>
                </c:pt>
                <c:pt idx="2392">
                  <c:v>1192.5</c:v>
                </c:pt>
                <c:pt idx="2393">
                  <c:v>1193</c:v>
                </c:pt>
                <c:pt idx="2394">
                  <c:v>1193.5</c:v>
                </c:pt>
                <c:pt idx="2395">
                  <c:v>1194</c:v>
                </c:pt>
                <c:pt idx="2396">
                  <c:v>1194.5</c:v>
                </c:pt>
                <c:pt idx="2397">
                  <c:v>1195</c:v>
                </c:pt>
                <c:pt idx="2398">
                  <c:v>1195.5</c:v>
                </c:pt>
                <c:pt idx="2399">
                  <c:v>1196</c:v>
                </c:pt>
                <c:pt idx="2400">
                  <c:v>1196.5</c:v>
                </c:pt>
                <c:pt idx="2401">
                  <c:v>1197</c:v>
                </c:pt>
                <c:pt idx="2402">
                  <c:v>1197.5</c:v>
                </c:pt>
                <c:pt idx="2403">
                  <c:v>1198</c:v>
                </c:pt>
                <c:pt idx="2404">
                  <c:v>1198.5</c:v>
                </c:pt>
                <c:pt idx="2405">
                  <c:v>1199</c:v>
                </c:pt>
                <c:pt idx="2406">
                  <c:v>1199.5</c:v>
                </c:pt>
                <c:pt idx="2407">
                  <c:v>1200</c:v>
                </c:pt>
                <c:pt idx="2408">
                  <c:v>1200.5</c:v>
                </c:pt>
                <c:pt idx="2409">
                  <c:v>1201</c:v>
                </c:pt>
                <c:pt idx="2410">
                  <c:v>1201.5</c:v>
                </c:pt>
                <c:pt idx="2411">
                  <c:v>1202</c:v>
                </c:pt>
                <c:pt idx="2412">
                  <c:v>1202.5</c:v>
                </c:pt>
                <c:pt idx="2413">
                  <c:v>1203</c:v>
                </c:pt>
                <c:pt idx="2414">
                  <c:v>1203.5</c:v>
                </c:pt>
                <c:pt idx="2415">
                  <c:v>1204</c:v>
                </c:pt>
                <c:pt idx="2416">
                  <c:v>1204.5</c:v>
                </c:pt>
                <c:pt idx="2417">
                  <c:v>1205</c:v>
                </c:pt>
                <c:pt idx="2418">
                  <c:v>1205.5</c:v>
                </c:pt>
                <c:pt idx="2419">
                  <c:v>1206</c:v>
                </c:pt>
                <c:pt idx="2420">
                  <c:v>1206.5</c:v>
                </c:pt>
                <c:pt idx="2421">
                  <c:v>1207</c:v>
                </c:pt>
                <c:pt idx="2422">
                  <c:v>1207.5</c:v>
                </c:pt>
                <c:pt idx="2423">
                  <c:v>1208</c:v>
                </c:pt>
                <c:pt idx="2424">
                  <c:v>1208.5</c:v>
                </c:pt>
                <c:pt idx="2425">
                  <c:v>1209</c:v>
                </c:pt>
                <c:pt idx="2426">
                  <c:v>1209.5</c:v>
                </c:pt>
                <c:pt idx="2427">
                  <c:v>1210</c:v>
                </c:pt>
                <c:pt idx="2428">
                  <c:v>1210.5</c:v>
                </c:pt>
                <c:pt idx="2429">
                  <c:v>1211</c:v>
                </c:pt>
                <c:pt idx="2430">
                  <c:v>1211.5</c:v>
                </c:pt>
                <c:pt idx="2431">
                  <c:v>1212</c:v>
                </c:pt>
                <c:pt idx="2432">
                  <c:v>1212.5</c:v>
                </c:pt>
                <c:pt idx="2433">
                  <c:v>1213</c:v>
                </c:pt>
                <c:pt idx="2434">
                  <c:v>1213.5</c:v>
                </c:pt>
                <c:pt idx="2435">
                  <c:v>1214</c:v>
                </c:pt>
                <c:pt idx="2436">
                  <c:v>1214.5</c:v>
                </c:pt>
                <c:pt idx="2437">
                  <c:v>1215</c:v>
                </c:pt>
                <c:pt idx="2438">
                  <c:v>1215.5</c:v>
                </c:pt>
                <c:pt idx="2439">
                  <c:v>1216</c:v>
                </c:pt>
                <c:pt idx="2440">
                  <c:v>1216.5</c:v>
                </c:pt>
                <c:pt idx="2441">
                  <c:v>1217</c:v>
                </c:pt>
                <c:pt idx="2442">
                  <c:v>1217.5</c:v>
                </c:pt>
                <c:pt idx="2443">
                  <c:v>1218</c:v>
                </c:pt>
                <c:pt idx="2444">
                  <c:v>1218.5</c:v>
                </c:pt>
                <c:pt idx="2445">
                  <c:v>1219</c:v>
                </c:pt>
                <c:pt idx="2446">
                  <c:v>1219.5</c:v>
                </c:pt>
                <c:pt idx="2447">
                  <c:v>1220</c:v>
                </c:pt>
                <c:pt idx="2448">
                  <c:v>1220.5</c:v>
                </c:pt>
                <c:pt idx="2449">
                  <c:v>1221</c:v>
                </c:pt>
                <c:pt idx="2450">
                  <c:v>1221.5</c:v>
                </c:pt>
                <c:pt idx="2451">
                  <c:v>1222</c:v>
                </c:pt>
                <c:pt idx="2452">
                  <c:v>1222.5</c:v>
                </c:pt>
                <c:pt idx="2453">
                  <c:v>1223</c:v>
                </c:pt>
                <c:pt idx="2454">
                  <c:v>1223.5</c:v>
                </c:pt>
                <c:pt idx="2455">
                  <c:v>1224</c:v>
                </c:pt>
                <c:pt idx="2456">
                  <c:v>1224.5</c:v>
                </c:pt>
                <c:pt idx="2457">
                  <c:v>1225</c:v>
                </c:pt>
                <c:pt idx="2458">
                  <c:v>1225.5</c:v>
                </c:pt>
                <c:pt idx="2459">
                  <c:v>1226</c:v>
                </c:pt>
                <c:pt idx="2460">
                  <c:v>1226.5</c:v>
                </c:pt>
                <c:pt idx="2461">
                  <c:v>1227</c:v>
                </c:pt>
                <c:pt idx="2462">
                  <c:v>1227.5</c:v>
                </c:pt>
                <c:pt idx="2463">
                  <c:v>1228</c:v>
                </c:pt>
                <c:pt idx="2464">
                  <c:v>1228.5</c:v>
                </c:pt>
                <c:pt idx="2465">
                  <c:v>1229</c:v>
                </c:pt>
                <c:pt idx="2466">
                  <c:v>1229.5</c:v>
                </c:pt>
                <c:pt idx="2467">
                  <c:v>1230</c:v>
                </c:pt>
                <c:pt idx="2468">
                  <c:v>1230.5</c:v>
                </c:pt>
                <c:pt idx="2469">
                  <c:v>1231</c:v>
                </c:pt>
                <c:pt idx="2470">
                  <c:v>1231.5</c:v>
                </c:pt>
                <c:pt idx="2471">
                  <c:v>1232</c:v>
                </c:pt>
                <c:pt idx="2472">
                  <c:v>1232.5</c:v>
                </c:pt>
                <c:pt idx="2473">
                  <c:v>1233</c:v>
                </c:pt>
                <c:pt idx="2474">
                  <c:v>1233.5</c:v>
                </c:pt>
                <c:pt idx="2475">
                  <c:v>1234</c:v>
                </c:pt>
                <c:pt idx="2476">
                  <c:v>1234.5</c:v>
                </c:pt>
                <c:pt idx="2477">
                  <c:v>1235</c:v>
                </c:pt>
                <c:pt idx="2478">
                  <c:v>1235.5</c:v>
                </c:pt>
                <c:pt idx="2479">
                  <c:v>1236</c:v>
                </c:pt>
                <c:pt idx="2480">
                  <c:v>1236.5</c:v>
                </c:pt>
                <c:pt idx="2481">
                  <c:v>1237</c:v>
                </c:pt>
                <c:pt idx="2482">
                  <c:v>1237.5</c:v>
                </c:pt>
                <c:pt idx="2483">
                  <c:v>1238</c:v>
                </c:pt>
                <c:pt idx="2484">
                  <c:v>1238.5</c:v>
                </c:pt>
                <c:pt idx="2485">
                  <c:v>1239</c:v>
                </c:pt>
                <c:pt idx="2486">
                  <c:v>1239.5</c:v>
                </c:pt>
                <c:pt idx="2487">
                  <c:v>1240</c:v>
                </c:pt>
                <c:pt idx="2488">
                  <c:v>1240.5</c:v>
                </c:pt>
                <c:pt idx="2489">
                  <c:v>1241</c:v>
                </c:pt>
                <c:pt idx="2490">
                  <c:v>1241.5</c:v>
                </c:pt>
                <c:pt idx="2491">
                  <c:v>1242</c:v>
                </c:pt>
                <c:pt idx="2492">
                  <c:v>1242.5</c:v>
                </c:pt>
                <c:pt idx="2493">
                  <c:v>1243</c:v>
                </c:pt>
                <c:pt idx="2494">
                  <c:v>1243.5</c:v>
                </c:pt>
                <c:pt idx="2495">
                  <c:v>1244</c:v>
                </c:pt>
                <c:pt idx="2496">
                  <c:v>1244.5</c:v>
                </c:pt>
                <c:pt idx="2497">
                  <c:v>1245</c:v>
                </c:pt>
                <c:pt idx="2498">
                  <c:v>1245.5</c:v>
                </c:pt>
                <c:pt idx="2499">
                  <c:v>1246</c:v>
                </c:pt>
                <c:pt idx="2500">
                  <c:v>1246.5</c:v>
                </c:pt>
                <c:pt idx="2501">
                  <c:v>1247</c:v>
                </c:pt>
                <c:pt idx="2502">
                  <c:v>1247.5</c:v>
                </c:pt>
                <c:pt idx="2503">
                  <c:v>1248</c:v>
                </c:pt>
                <c:pt idx="2504">
                  <c:v>1248.5</c:v>
                </c:pt>
                <c:pt idx="2505">
                  <c:v>1249</c:v>
                </c:pt>
                <c:pt idx="2506">
                  <c:v>1249.5</c:v>
                </c:pt>
                <c:pt idx="2507">
                  <c:v>1250</c:v>
                </c:pt>
                <c:pt idx="2508">
                  <c:v>1250.5</c:v>
                </c:pt>
                <c:pt idx="2509">
                  <c:v>1251</c:v>
                </c:pt>
                <c:pt idx="2510">
                  <c:v>1251.5</c:v>
                </c:pt>
                <c:pt idx="2511">
                  <c:v>1252</c:v>
                </c:pt>
                <c:pt idx="2512">
                  <c:v>1252.5</c:v>
                </c:pt>
                <c:pt idx="2513">
                  <c:v>1253</c:v>
                </c:pt>
                <c:pt idx="2514">
                  <c:v>1253.5</c:v>
                </c:pt>
                <c:pt idx="2515">
                  <c:v>1254</c:v>
                </c:pt>
                <c:pt idx="2516">
                  <c:v>1254.5</c:v>
                </c:pt>
                <c:pt idx="2517">
                  <c:v>1255</c:v>
                </c:pt>
                <c:pt idx="2518">
                  <c:v>1255.5</c:v>
                </c:pt>
                <c:pt idx="2519">
                  <c:v>1256</c:v>
                </c:pt>
                <c:pt idx="2520">
                  <c:v>1256.5</c:v>
                </c:pt>
                <c:pt idx="2521">
                  <c:v>1257</c:v>
                </c:pt>
                <c:pt idx="2522">
                  <c:v>1257.5</c:v>
                </c:pt>
                <c:pt idx="2523">
                  <c:v>1258</c:v>
                </c:pt>
                <c:pt idx="2524">
                  <c:v>1258.5</c:v>
                </c:pt>
                <c:pt idx="2525">
                  <c:v>1259</c:v>
                </c:pt>
                <c:pt idx="2526">
                  <c:v>1259.5</c:v>
                </c:pt>
                <c:pt idx="2527">
                  <c:v>1260</c:v>
                </c:pt>
                <c:pt idx="2528">
                  <c:v>1260.5</c:v>
                </c:pt>
                <c:pt idx="2529">
                  <c:v>1261</c:v>
                </c:pt>
                <c:pt idx="2530">
                  <c:v>1261.5</c:v>
                </c:pt>
                <c:pt idx="2531">
                  <c:v>1262</c:v>
                </c:pt>
                <c:pt idx="2532">
                  <c:v>1262.5</c:v>
                </c:pt>
                <c:pt idx="2533">
                  <c:v>1263</c:v>
                </c:pt>
                <c:pt idx="2534">
                  <c:v>1263.5</c:v>
                </c:pt>
                <c:pt idx="2535">
                  <c:v>1264</c:v>
                </c:pt>
                <c:pt idx="2536">
                  <c:v>1264.5</c:v>
                </c:pt>
                <c:pt idx="2537">
                  <c:v>1265</c:v>
                </c:pt>
                <c:pt idx="2538">
                  <c:v>1265.5</c:v>
                </c:pt>
                <c:pt idx="2539">
                  <c:v>1266</c:v>
                </c:pt>
                <c:pt idx="2540">
                  <c:v>1266.5</c:v>
                </c:pt>
                <c:pt idx="2541">
                  <c:v>1267</c:v>
                </c:pt>
                <c:pt idx="2542">
                  <c:v>1267.5</c:v>
                </c:pt>
                <c:pt idx="2543">
                  <c:v>1268</c:v>
                </c:pt>
                <c:pt idx="2544">
                  <c:v>1268.5</c:v>
                </c:pt>
                <c:pt idx="2545">
                  <c:v>1269</c:v>
                </c:pt>
                <c:pt idx="2546">
                  <c:v>1269.5</c:v>
                </c:pt>
                <c:pt idx="2547">
                  <c:v>1270</c:v>
                </c:pt>
                <c:pt idx="2548">
                  <c:v>1270.5</c:v>
                </c:pt>
                <c:pt idx="2549">
                  <c:v>1271</c:v>
                </c:pt>
                <c:pt idx="2550">
                  <c:v>1271.5</c:v>
                </c:pt>
                <c:pt idx="2551">
                  <c:v>1272</c:v>
                </c:pt>
                <c:pt idx="2552">
                  <c:v>1272.5</c:v>
                </c:pt>
                <c:pt idx="2553">
                  <c:v>1273</c:v>
                </c:pt>
                <c:pt idx="2554">
                  <c:v>1273.5</c:v>
                </c:pt>
                <c:pt idx="2555">
                  <c:v>1274</c:v>
                </c:pt>
                <c:pt idx="2556">
                  <c:v>1274.5</c:v>
                </c:pt>
                <c:pt idx="2557">
                  <c:v>1275</c:v>
                </c:pt>
                <c:pt idx="2558">
                  <c:v>1275.5</c:v>
                </c:pt>
                <c:pt idx="2559">
                  <c:v>1276</c:v>
                </c:pt>
                <c:pt idx="2560">
                  <c:v>1276.5</c:v>
                </c:pt>
                <c:pt idx="2561">
                  <c:v>1277</c:v>
                </c:pt>
                <c:pt idx="2562">
                  <c:v>1277.5</c:v>
                </c:pt>
                <c:pt idx="2563">
                  <c:v>1278</c:v>
                </c:pt>
                <c:pt idx="2564">
                  <c:v>1278.5</c:v>
                </c:pt>
                <c:pt idx="2565">
                  <c:v>1279</c:v>
                </c:pt>
                <c:pt idx="2566">
                  <c:v>1279.5</c:v>
                </c:pt>
                <c:pt idx="2567">
                  <c:v>1280</c:v>
                </c:pt>
                <c:pt idx="2568">
                  <c:v>1280.5</c:v>
                </c:pt>
                <c:pt idx="2569">
                  <c:v>1281</c:v>
                </c:pt>
                <c:pt idx="2570">
                  <c:v>1281.5</c:v>
                </c:pt>
                <c:pt idx="2571">
                  <c:v>1282</c:v>
                </c:pt>
                <c:pt idx="2572">
                  <c:v>1282.5</c:v>
                </c:pt>
                <c:pt idx="2573">
                  <c:v>1283</c:v>
                </c:pt>
                <c:pt idx="2574">
                  <c:v>1283.5</c:v>
                </c:pt>
                <c:pt idx="2575">
                  <c:v>1284</c:v>
                </c:pt>
                <c:pt idx="2576">
                  <c:v>1284.5</c:v>
                </c:pt>
                <c:pt idx="2577">
                  <c:v>1285</c:v>
                </c:pt>
                <c:pt idx="2578">
                  <c:v>1285.5</c:v>
                </c:pt>
                <c:pt idx="2579">
                  <c:v>1286</c:v>
                </c:pt>
                <c:pt idx="2580">
                  <c:v>1286.5</c:v>
                </c:pt>
                <c:pt idx="2581">
                  <c:v>1287</c:v>
                </c:pt>
                <c:pt idx="2582">
                  <c:v>1287.5</c:v>
                </c:pt>
                <c:pt idx="2583">
                  <c:v>1288</c:v>
                </c:pt>
                <c:pt idx="2584">
                  <c:v>1288.5</c:v>
                </c:pt>
                <c:pt idx="2585">
                  <c:v>1289</c:v>
                </c:pt>
                <c:pt idx="2586">
                  <c:v>1289.5</c:v>
                </c:pt>
                <c:pt idx="2587">
                  <c:v>1290</c:v>
                </c:pt>
                <c:pt idx="2588">
                  <c:v>1290.5</c:v>
                </c:pt>
                <c:pt idx="2589">
                  <c:v>1291</c:v>
                </c:pt>
                <c:pt idx="2590">
                  <c:v>1291.5</c:v>
                </c:pt>
                <c:pt idx="2591">
                  <c:v>1292</c:v>
                </c:pt>
                <c:pt idx="2592">
                  <c:v>1292.5</c:v>
                </c:pt>
                <c:pt idx="2593">
                  <c:v>1293</c:v>
                </c:pt>
                <c:pt idx="2594">
                  <c:v>1293.5</c:v>
                </c:pt>
                <c:pt idx="2595">
                  <c:v>1294</c:v>
                </c:pt>
                <c:pt idx="2596">
                  <c:v>1294.5</c:v>
                </c:pt>
                <c:pt idx="2597">
                  <c:v>1295</c:v>
                </c:pt>
                <c:pt idx="2598">
                  <c:v>1295.5</c:v>
                </c:pt>
                <c:pt idx="2599">
                  <c:v>1296</c:v>
                </c:pt>
                <c:pt idx="2600">
                  <c:v>1296.5</c:v>
                </c:pt>
                <c:pt idx="2601">
                  <c:v>1297</c:v>
                </c:pt>
                <c:pt idx="2602">
                  <c:v>1297.5</c:v>
                </c:pt>
                <c:pt idx="2603">
                  <c:v>1298</c:v>
                </c:pt>
                <c:pt idx="2604">
                  <c:v>1298.5</c:v>
                </c:pt>
                <c:pt idx="2605">
                  <c:v>1299</c:v>
                </c:pt>
                <c:pt idx="2606">
                  <c:v>1299.5</c:v>
                </c:pt>
                <c:pt idx="2607">
                  <c:v>1300</c:v>
                </c:pt>
                <c:pt idx="2608">
                  <c:v>1300.5</c:v>
                </c:pt>
                <c:pt idx="2609">
                  <c:v>1301</c:v>
                </c:pt>
                <c:pt idx="2610">
                  <c:v>1301.5</c:v>
                </c:pt>
                <c:pt idx="2611">
                  <c:v>1302</c:v>
                </c:pt>
                <c:pt idx="2612">
                  <c:v>1302.5</c:v>
                </c:pt>
                <c:pt idx="2613">
                  <c:v>1303</c:v>
                </c:pt>
                <c:pt idx="2614">
                  <c:v>1303.5</c:v>
                </c:pt>
                <c:pt idx="2615">
                  <c:v>1304</c:v>
                </c:pt>
                <c:pt idx="2616">
                  <c:v>1304.5</c:v>
                </c:pt>
                <c:pt idx="2617">
                  <c:v>1305</c:v>
                </c:pt>
                <c:pt idx="2618">
                  <c:v>1305.5</c:v>
                </c:pt>
                <c:pt idx="2619">
                  <c:v>1306</c:v>
                </c:pt>
                <c:pt idx="2620">
                  <c:v>1306.5</c:v>
                </c:pt>
                <c:pt idx="2621">
                  <c:v>1307</c:v>
                </c:pt>
                <c:pt idx="2622">
                  <c:v>1307.5</c:v>
                </c:pt>
                <c:pt idx="2623">
                  <c:v>1308</c:v>
                </c:pt>
                <c:pt idx="2624">
                  <c:v>1308.5</c:v>
                </c:pt>
                <c:pt idx="2625">
                  <c:v>1309</c:v>
                </c:pt>
                <c:pt idx="2626">
                  <c:v>1309.5</c:v>
                </c:pt>
                <c:pt idx="2627">
                  <c:v>1310</c:v>
                </c:pt>
                <c:pt idx="2628">
                  <c:v>1310.5</c:v>
                </c:pt>
                <c:pt idx="2629">
                  <c:v>1311</c:v>
                </c:pt>
                <c:pt idx="2630">
                  <c:v>1311.5</c:v>
                </c:pt>
                <c:pt idx="2631">
                  <c:v>1312</c:v>
                </c:pt>
                <c:pt idx="2632">
                  <c:v>1312.5</c:v>
                </c:pt>
                <c:pt idx="2633">
                  <c:v>1313</c:v>
                </c:pt>
                <c:pt idx="2634">
                  <c:v>1313.5</c:v>
                </c:pt>
                <c:pt idx="2635">
                  <c:v>1314</c:v>
                </c:pt>
                <c:pt idx="2636">
                  <c:v>1314.5</c:v>
                </c:pt>
                <c:pt idx="2637">
                  <c:v>1315</c:v>
                </c:pt>
                <c:pt idx="2638">
                  <c:v>1315.5</c:v>
                </c:pt>
                <c:pt idx="2639">
                  <c:v>1316</c:v>
                </c:pt>
                <c:pt idx="2640">
                  <c:v>1316.5</c:v>
                </c:pt>
                <c:pt idx="2641">
                  <c:v>1317</c:v>
                </c:pt>
                <c:pt idx="2642">
                  <c:v>1317.5</c:v>
                </c:pt>
                <c:pt idx="2643">
                  <c:v>1318</c:v>
                </c:pt>
                <c:pt idx="2644">
                  <c:v>1318.5</c:v>
                </c:pt>
                <c:pt idx="2645">
                  <c:v>1319</c:v>
                </c:pt>
                <c:pt idx="2646">
                  <c:v>1319.5</c:v>
                </c:pt>
                <c:pt idx="2647">
                  <c:v>1320</c:v>
                </c:pt>
                <c:pt idx="2648">
                  <c:v>1320.5</c:v>
                </c:pt>
                <c:pt idx="2649">
                  <c:v>1321</c:v>
                </c:pt>
                <c:pt idx="2650">
                  <c:v>1321.5</c:v>
                </c:pt>
                <c:pt idx="2651">
                  <c:v>1322</c:v>
                </c:pt>
                <c:pt idx="2652">
                  <c:v>1322.5</c:v>
                </c:pt>
                <c:pt idx="2653">
                  <c:v>1323</c:v>
                </c:pt>
                <c:pt idx="2654">
                  <c:v>1323.5</c:v>
                </c:pt>
                <c:pt idx="2655">
                  <c:v>1324</c:v>
                </c:pt>
                <c:pt idx="2656">
                  <c:v>1324.5</c:v>
                </c:pt>
                <c:pt idx="2657">
                  <c:v>1325</c:v>
                </c:pt>
                <c:pt idx="2658">
                  <c:v>1325.5</c:v>
                </c:pt>
                <c:pt idx="2659">
                  <c:v>1326</c:v>
                </c:pt>
                <c:pt idx="2660">
                  <c:v>1326.5</c:v>
                </c:pt>
                <c:pt idx="2661">
                  <c:v>1327</c:v>
                </c:pt>
                <c:pt idx="2662">
                  <c:v>1327.5</c:v>
                </c:pt>
                <c:pt idx="2663">
                  <c:v>1328</c:v>
                </c:pt>
                <c:pt idx="2664">
                  <c:v>1328.5</c:v>
                </c:pt>
                <c:pt idx="2665">
                  <c:v>1329</c:v>
                </c:pt>
                <c:pt idx="2666">
                  <c:v>1329.5</c:v>
                </c:pt>
                <c:pt idx="2667">
                  <c:v>1330</c:v>
                </c:pt>
                <c:pt idx="2668">
                  <c:v>1330.5</c:v>
                </c:pt>
                <c:pt idx="2669">
                  <c:v>1331</c:v>
                </c:pt>
                <c:pt idx="2670">
                  <c:v>1331.5</c:v>
                </c:pt>
                <c:pt idx="2671">
                  <c:v>1332</c:v>
                </c:pt>
                <c:pt idx="2672">
                  <c:v>1332.5</c:v>
                </c:pt>
                <c:pt idx="2673">
                  <c:v>1333</c:v>
                </c:pt>
                <c:pt idx="2674">
                  <c:v>1333.5</c:v>
                </c:pt>
                <c:pt idx="2675">
                  <c:v>1334</c:v>
                </c:pt>
                <c:pt idx="2676">
                  <c:v>1334.5</c:v>
                </c:pt>
                <c:pt idx="2677">
                  <c:v>1335</c:v>
                </c:pt>
                <c:pt idx="2678">
                  <c:v>1335.5</c:v>
                </c:pt>
                <c:pt idx="2679">
                  <c:v>1336</c:v>
                </c:pt>
                <c:pt idx="2680">
                  <c:v>1336.5</c:v>
                </c:pt>
                <c:pt idx="2681">
                  <c:v>1337</c:v>
                </c:pt>
                <c:pt idx="2682">
                  <c:v>1337.5</c:v>
                </c:pt>
                <c:pt idx="2683">
                  <c:v>1338</c:v>
                </c:pt>
                <c:pt idx="2684">
                  <c:v>1338.5</c:v>
                </c:pt>
                <c:pt idx="2685">
                  <c:v>1339</c:v>
                </c:pt>
                <c:pt idx="2686">
                  <c:v>1339.5</c:v>
                </c:pt>
                <c:pt idx="2687">
                  <c:v>1340</c:v>
                </c:pt>
                <c:pt idx="2688">
                  <c:v>1340.5</c:v>
                </c:pt>
                <c:pt idx="2689">
                  <c:v>1341</c:v>
                </c:pt>
                <c:pt idx="2690">
                  <c:v>1341.5</c:v>
                </c:pt>
                <c:pt idx="2691">
                  <c:v>1342</c:v>
                </c:pt>
                <c:pt idx="2692">
                  <c:v>1342.5</c:v>
                </c:pt>
                <c:pt idx="2693">
                  <c:v>1343</c:v>
                </c:pt>
                <c:pt idx="2694">
                  <c:v>1343.5</c:v>
                </c:pt>
                <c:pt idx="2695">
                  <c:v>1344</c:v>
                </c:pt>
                <c:pt idx="2696">
                  <c:v>1344.5</c:v>
                </c:pt>
                <c:pt idx="2697">
                  <c:v>1345</c:v>
                </c:pt>
                <c:pt idx="2698">
                  <c:v>1345.5</c:v>
                </c:pt>
                <c:pt idx="2699">
                  <c:v>1346</c:v>
                </c:pt>
                <c:pt idx="2700">
                  <c:v>1346.5</c:v>
                </c:pt>
                <c:pt idx="2701">
                  <c:v>1347</c:v>
                </c:pt>
                <c:pt idx="2702">
                  <c:v>1347.5</c:v>
                </c:pt>
                <c:pt idx="2703">
                  <c:v>1348</c:v>
                </c:pt>
                <c:pt idx="2704">
                  <c:v>1348.5</c:v>
                </c:pt>
                <c:pt idx="2705">
                  <c:v>1349</c:v>
                </c:pt>
                <c:pt idx="2706">
                  <c:v>1349.5</c:v>
                </c:pt>
                <c:pt idx="2707">
                  <c:v>1350</c:v>
                </c:pt>
                <c:pt idx="2708">
                  <c:v>1350.5</c:v>
                </c:pt>
                <c:pt idx="2709">
                  <c:v>1351</c:v>
                </c:pt>
                <c:pt idx="2710">
                  <c:v>1351.5</c:v>
                </c:pt>
                <c:pt idx="2711">
                  <c:v>1352</c:v>
                </c:pt>
                <c:pt idx="2712">
                  <c:v>1352.5</c:v>
                </c:pt>
                <c:pt idx="2713">
                  <c:v>1353</c:v>
                </c:pt>
                <c:pt idx="2714">
                  <c:v>1353.5</c:v>
                </c:pt>
                <c:pt idx="2715">
                  <c:v>1354</c:v>
                </c:pt>
                <c:pt idx="2716">
                  <c:v>1354.5</c:v>
                </c:pt>
                <c:pt idx="2717">
                  <c:v>1355</c:v>
                </c:pt>
                <c:pt idx="2718">
                  <c:v>1355.5</c:v>
                </c:pt>
                <c:pt idx="2719">
                  <c:v>1356</c:v>
                </c:pt>
                <c:pt idx="2720">
                  <c:v>1356.5</c:v>
                </c:pt>
                <c:pt idx="2721">
                  <c:v>1357</c:v>
                </c:pt>
                <c:pt idx="2722">
                  <c:v>1357.5</c:v>
                </c:pt>
                <c:pt idx="2723">
                  <c:v>1358</c:v>
                </c:pt>
                <c:pt idx="2724">
                  <c:v>1358.5</c:v>
                </c:pt>
                <c:pt idx="2725">
                  <c:v>1359</c:v>
                </c:pt>
                <c:pt idx="2726">
                  <c:v>1359.5</c:v>
                </c:pt>
                <c:pt idx="2727">
                  <c:v>1360</c:v>
                </c:pt>
                <c:pt idx="2728">
                  <c:v>1360.5</c:v>
                </c:pt>
                <c:pt idx="2729">
                  <c:v>1361</c:v>
                </c:pt>
                <c:pt idx="2730">
                  <c:v>1361.5</c:v>
                </c:pt>
                <c:pt idx="2731">
                  <c:v>1362</c:v>
                </c:pt>
                <c:pt idx="2732">
                  <c:v>1362.5</c:v>
                </c:pt>
                <c:pt idx="2733">
                  <c:v>1363</c:v>
                </c:pt>
                <c:pt idx="2734">
                  <c:v>1363.5</c:v>
                </c:pt>
                <c:pt idx="2735">
                  <c:v>1364</c:v>
                </c:pt>
                <c:pt idx="2736">
                  <c:v>1364.5</c:v>
                </c:pt>
                <c:pt idx="2737">
                  <c:v>1365</c:v>
                </c:pt>
                <c:pt idx="2738">
                  <c:v>1365.5</c:v>
                </c:pt>
                <c:pt idx="2739">
                  <c:v>1366</c:v>
                </c:pt>
                <c:pt idx="2740">
                  <c:v>1366.5</c:v>
                </c:pt>
                <c:pt idx="2741">
                  <c:v>1367</c:v>
                </c:pt>
                <c:pt idx="2742">
                  <c:v>1367.5</c:v>
                </c:pt>
                <c:pt idx="2743">
                  <c:v>1368</c:v>
                </c:pt>
                <c:pt idx="2744">
                  <c:v>1368.5</c:v>
                </c:pt>
                <c:pt idx="2745">
                  <c:v>1369</c:v>
                </c:pt>
                <c:pt idx="2746">
                  <c:v>1369.5</c:v>
                </c:pt>
                <c:pt idx="2747">
                  <c:v>1370</c:v>
                </c:pt>
                <c:pt idx="2748">
                  <c:v>1370.5</c:v>
                </c:pt>
                <c:pt idx="2749">
                  <c:v>1371</c:v>
                </c:pt>
                <c:pt idx="2750">
                  <c:v>1371.5</c:v>
                </c:pt>
                <c:pt idx="2751">
                  <c:v>1372</c:v>
                </c:pt>
                <c:pt idx="2752">
                  <c:v>1372.5</c:v>
                </c:pt>
                <c:pt idx="2753">
                  <c:v>1373</c:v>
                </c:pt>
                <c:pt idx="2754">
                  <c:v>1373.5</c:v>
                </c:pt>
                <c:pt idx="2755">
                  <c:v>1374</c:v>
                </c:pt>
                <c:pt idx="2756">
                  <c:v>1374.5</c:v>
                </c:pt>
                <c:pt idx="2757">
                  <c:v>1375</c:v>
                </c:pt>
                <c:pt idx="2758">
                  <c:v>1375.5</c:v>
                </c:pt>
                <c:pt idx="2759">
                  <c:v>1376</c:v>
                </c:pt>
                <c:pt idx="2760">
                  <c:v>1376.5</c:v>
                </c:pt>
                <c:pt idx="2761">
                  <c:v>1377</c:v>
                </c:pt>
                <c:pt idx="2762">
                  <c:v>1377.5</c:v>
                </c:pt>
                <c:pt idx="2763">
                  <c:v>1378</c:v>
                </c:pt>
                <c:pt idx="2764">
                  <c:v>1378.5</c:v>
                </c:pt>
                <c:pt idx="2765">
                  <c:v>1379</c:v>
                </c:pt>
                <c:pt idx="2766">
                  <c:v>1379.5</c:v>
                </c:pt>
                <c:pt idx="2767">
                  <c:v>1380</c:v>
                </c:pt>
                <c:pt idx="2768">
                  <c:v>1380.5</c:v>
                </c:pt>
                <c:pt idx="2769">
                  <c:v>1381</c:v>
                </c:pt>
                <c:pt idx="2770">
                  <c:v>1381.5</c:v>
                </c:pt>
                <c:pt idx="2771">
                  <c:v>1382</c:v>
                </c:pt>
                <c:pt idx="2772">
                  <c:v>1382.5</c:v>
                </c:pt>
                <c:pt idx="2773">
                  <c:v>1383</c:v>
                </c:pt>
                <c:pt idx="2774">
                  <c:v>1383.5</c:v>
                </c:pt>
                <c:pt idx="2775">
                  <c:v>1384</c:v>
                </c:pt>
                <c:pt idx="2776">
                  <c:v>1384.5</c:v>
                </c:pt>
                <c:pt idx="2777">
                  <c:v>1385</c:v>
                </c:pt>
                <c:pt idx="2778">
                  <c:v>1385.5</c:v>
                </c:pt>
                <c:pt idx="2779">
                  <c:v>1386</c:v>
                </c:pt>
                <c:pt idx="2780">
                  <c:v>1386.5</c:v>
                </c:pt>
                <c:pt idx="2781">
                  <c:v>1387</c:v>
                </c:pt>
                <c:pt idx="2782">
                  <c:v>1387.5</c:v>
                </c:pt>
                <c:pt idx="2783">
                  <c:v>1388</c:v>
                </c:pt>
                <c:pt idx="2784">
                  <c:v>1388.5</c:v>
                </c:pt>
                <c:pt idx="2785">
                  <c:v>1389</c:v>
                </c:pt>
                <c:pt idx="2786">
                  <c:v>1389.5</c:v>
                </c:pt>
                <c:pt idx="2787">
                  <c:v>1390</c:v>
                </c:pt>
                <c:pt idx="2788">
                  <c:v>1390.5</c:v>
                </c:pt>
                <c:pt idx="2789">
                  <c:v>1391</c:v>
                </c:pt>
                <c:pt idx="2790">
                  <c:v>1391.5</c:v>
                </c:pt>
                <c:pt idx="2791">
                  <c:v>1392</c:v>
                </c:pt>
                <c:pt idx="2792">
                  <c:v>1392.5</c:v>
                </c:pt>
                <c:pt idx="2793">
                  <c:v>1393</c:v>
                </c:pt>
                <c:pt idx="2794">
                  <c:v>1393.5</c:v>
                </c:pt>
                <c:pt idx="2795">
                  <c:v>1394</c:v>
                </c:pt>
                <c:pt idx="2796">
                  <c:v>1394.5</c:v>
                </c:pt>
                <c:pt idx="2797">
                  <c:v>1395</c:v>
                </c:pt>
                <c:pt idx="2798">
                  <c:v>1395.5</c:v>
                </c:pt>
                <c:pt idx="2799">
                  <c:v>1396</c:v>
                </c:pt>
                <c:pt idx="2800">
                  <c:v>1396.5</c:v>
                </c:pt>
                <c:pt idx="2801">
                  <c:v>1397</c:v>
                </c:pt>
                <c:pt idx="2802">
                  <c:v>1397.5</c:v>
                </c:pt>
                <c:pt idx="2803">
                  <c:v>1398</c:v>
                </c:pt>
                <c:pt idx="2804">
                  <c:v>1398.5</c:v>
                </c:pt>
                <c:pt idx="2805">
                  <c:v>1399</c:v>
                </c:pt>
                <c:pt idx="2806">
                  <c:v>1399.5</c:v>
                </c:pt>
                <c:pt idx="2807">
                  <c:v>1400</c:v>
                </c:pt>
                <c:pt idx="2808">
                  <c:v>1400.5</c:v>
                </c:pt>
                <c:pt idx="2809">
                  <c:v>1401</c:v>
                </c:pt>
                <c:pt idx="2810">
                  <c:v>1401.5</c:v>
                </c:pt>
                <c:pt idx="2811">
                  <c:v>1402</c:v>
                </c:pt>
                <c:pt idx="2812">
                  <c:v>1402.5</c:v>
                </c:pt>
                <c:pt idx="2813">
                  <c:v>1403</c:v>
                </c:pt>
                <c:pt idx="2814">
                  <c:v>1403.5</c:v>
                </c:pt>
                <c:pt idx="2815">
                  <c:v>1404</c:v>
                </c:pt>
                <c:pt idx="2816">
                  <c:v>1404.5</c:v>
                </c:pt>
                <c:pt idx="2817">
                  <c:v>1405</c:v>
                </c:pt>
                <c:pt idx="2818">
                  <c:v>1405.5</c:v>
                </c:pt>
                <c:pt idx="2819">
                  <c:v>1406</c:v>
                </c:pt>
                <c:pt idx="2820">
                  <c:v>1406.5</c:v>
                </c:pt>
                <c:pt idx="2821">
                  <c:v>1407</c:v>
                </c:pt>
                <c:pt idx="2822">
                  <c:v>1407.5</c:v>
                </c:pt>
                <c:pt idx="2823">
                  <c:v>1408</c:v>
                </c:pt>
                <c:pt idx="2824">
                  <c:v>1408.5</c:v>
                </c:pt>
                <c:pt idx="2825">
                  <c:v>1409</c:v>
                </c:pt>
                <c:pt idx="2826">
                  <c:v>1409.5</c:v>
                </c:pt>
                <c:pt idx="2827">
                  <c:v>1410</c:v>
                </c:pt>
                <c:pt idx="2828">
                  <c:v>1410.5</c:v>
                </c:pt>
                <c:pt idx="2829">
                  <c:v>1411</c:v>
                </c:pt>
                <c:pt idx="2830">
                  <c:v>1411.5</c:v>
                </c:pt>
                <c:pt idx="2831">
                  <c:v>1412</c:v>
                </c:pt>
                <c:pt idx="2832">
                  <c:v>1412.5</c:v>
                </c:pt>
                <c:pt idx="2833">
                  <c:v>1413</c:v>
                </c:pt>
                <c:pt idx="2834">
                  <c:v>1413.5</c:v>
                </c:pt>
                <c:pt idx="2835">
                  <c:v>1414</c:v>
                </c:pt>
                <c:pt idx="2836">
                  <c:v>1414.5</c:v>
                </c:pt>
                <c:pt idx="2837">
                  <c:v>1415</c:v>
                </c:pt>
                <c:pt idx="2838">
                  <c:v>1415.5</c:v>
                </c:pt>
                <c:pt idx="2839">
                  <c:v>1416</c:v>
                </c:pt>
                <c:pt idx="2840">
                  <c:v>1416.5</c:v>
                </c:pt>
                <c:pt idx="2841">
                  <c:v>1417</c:v>
                </c:pt>
                <c:pt idx="2842">
                  <c:v>1417.5</c:v>
                </c:pt>
                <c:pt idx="2843">
                  <c:v>1418</c:v>
                </c:pt>
                <c:pt idx="2844">
                  <c:v>1418.5</c:v>
                </c:pt>
                <c:pt idx="2845">
                  <c:v>1419</c:v>
                </c:pt>
                <c:pt idx="2846">
                  <c:v>1419.5</c:v>
                </c:pt>
                <c:pt idx="2847">
                  <c:v>1420</c:v>
                </c:pt>
                <c:pt idx="2848">
                  <c:v>1420.5</c:v>
                </c:pt>
                <c:pt idx="2849">
                  <c:v>1421</c:v>
                </c:pt>
                <c:pt idx="2850">
                  <c:v>1421.5</c:v>
                </c:pt>
                <c:pt idx="2851">
                  <c:v>1422</c:v>
                </c:pt>
                <c:pt idx="2852">
                  <c:v>1422.5</c:v>
                </c:pt>
                <c:pt idx="2853">
                  <c:v>1423</c:v>
                </c:pt>
                <c:pt idx="2854">
                  <c:v>1423.5</c:v>
                </c:pt>
                <c:pt idx="2855">
                  <c:v>1424</c:v>
                </c:pt>
                <c:pt idx="2856">
                  <c:v>1424.5</c:v>
                </c:pt>
                <c:pt idx="2857">
                  <c:v>1425</c:v>
                </c:pt>
                <c:pt idx="2858">
                  <c:v>1425.5</c:v>
                </c:pt>
                <c:pt idx="2859">
                  <c:v>1426</c:v>
                </c:pt>
                <c:pt idx="2860">
                  <c:v>1426.5</c:v>
                </c:pt>
                <c:pt idx="2861">
                  <c:v>1427</c:v>
                </c:pt>
                <c:pt idx="2862">
                  <c:v>1427.5</c:v>
                </c:pt>
                <c:pt idx="2863">
                  <c:v>1428</c:v>
                </c:pt>
                <c:pt idx="2864">
                  <c:v>1428.5</c:v>
                </c:pt>
                <c:pt idx="2865">
                  <c:v>1429</c:v>
                </c:pt>
                <c:pt idx="2866">
                  <c:v>1429.5</c:v>
                </c:pt>
                <c:pt idx="2867">
                  <c:v>1430</c:v>
                </c:pt>
                <c:pt idx="2868">
                  <c:v>1430.5</c:v>
                </c:pt>
                <c:pt idx="2869">
                  <c:v>1431</c:v>
                </c:pt>
                <c:pt idx="2870">
                  <c:v>1431.5</c:v>
                </c:pt>
                <c:pt idx="2871">
                  <c:v>1432</c:v>
                </c:pt>
                <c:pt idx="2872">
                  <c:v>1432.5</c:v>
                </c:pt>
                <c:pt idx="2873">
                  <c:v>1433</c:v>
                </c:pt>
                <c:pt idx="2874">
                  <c:v>1433.5</c:v>
                </c:pt>
                <c:pt idx="2875">
                  <c:v>1434</c:v>
                </c:pt>
                <c:pt idx="2876">
                  <c:v>1434.5</c:v>
                </c:pt>
                <c:pt idx="2877">
                  <c:v>1435</c:v>
                </c:pt>
                <c:pt idx="2878">
                  <c:v>1435.5</c:v>
                </c:pt>
                <c:pt idx="2879">
                  <c:v>1436</c:v>
                </c:pt>
                <c:pt idx="2880">
                  <c:v>1436.5</c:v>
                </c:pt>
                <c:pt idx="2881">
                  <c:v>1437</c:v>
                </c:pt>
                <c:pt idx="2882">
                  <c:v>1437.5</c:v>
                </c:pt>
                <c:pt idx="2883">
                  <c:v>1438</c:v>
                </c:pt>
                <c:pt idx="2884">
                  <c:v>1438.5</c:v>
                </c:pt>
                <c:pt idx="2885">
                  <c:v>1439</c:v>
                </c:pt>
                <c:pt idx="2886">
                  <c:v>1439.5</c:v>
                </c:pt>
                <c:pt idx="2887">
                  <c:v>1440</c:v>
                </c:pt>
                <c:pt idx="2888">
                  <c:v>1440.5</c:v>
                </c:pt>
                <c:pt idx="2889">
                  <c:v>1441</c:v>
                </c:pt>
                <c:pt idx="2890">
                  <c:v>1441.5</c:v>
                </c:pt>
                <c:pt idx="2891">
                  <c:v>1442</c:v>
                </c:pt>
                <c:pt idx="2892">
                  <c:v>1442.5</c:v>
                </c:pt>
                <c:pt idx="2893">
                  <c:v>1443</c:v>
                </c:pt>
                <c:pt idx="2894">
                  <c:v>1443.5</c:v>
                </c:pt>
                <c:pt idx="2895">
                  <c:v>1444</c:v>
                </c:pt>
                <c:pt idx="2896">
                  <c:v>1444.5</c:v>
                </c:pt>
                <c:pt idx="2897">
                  <c:v>1445</c:v>
                </c:pt>
                <c:pt idx="2898">
                  <c:v>1445.5</c:v>
                </c:pt>
                <c:pt idx="2899">
                  <c:v>1446</c:v>
                </c:pt>
                <c:pt idx="2900">
                  <c:v>1446.5</c:v>
                </c:pt>
                <c:pt idx="2901">
                  <c:v>1447</c:v>
                </c:pt>
                <c:pt idx="2902">
                  <c:v>1447.5</c:v>
                </c:pt>
                <c:pt idx="2903">
                  <c:v>1448</c:v>
                </c:pt>
                <c:pt idx="2904">
                  <c:v>1448.5</c:v>
                </c:pt>
                <c:pt idx="2905">
                  <c:v>1449</c:v>
                </c:pt>
                <c:pt idx="2906">
                  <c:v>1449.5</c:v>
                </c:pt>
                <c:pt idx="2907">
                  <c:v>1450</c:v>
                </c:pt>
                <c:pt idx="2908">
                  <c:v>1450.5</c:v>
                </c:pt>
                <c:pt idx="2909">
                  <c:v>1451</c:v>
                </c:pt>
                <c:pt idx="2910">
                  <c:v>1451.5</c:v>
                </c:pt>
                <c:pt idx="2911">
                  <c:v>1452</c:v>
                </c:pt>
                <c:pt idx="2912">
                  <c:v>1452.5</c:v>
                </c:pt>
                <c:pt idx="2913">
                  <c:v>1453</c:v>
                </c:pt>
                <c:pt idx="2914">
                  <c:v>1453.5</c:v>
                </c:pt>
                <c:pt idx="2915">
                  <c:v>1454</c:v>
                </c:pt>
                <c:pt idx="2916">
                  <c:v>1454.5</c:v>
                </c:pt>
                <c:pt idx="2917">
                  <c:v>1455</c:v>
                </c:pt>
                <c:pt idx="2918">
                  <c:v>1455.5</c:v>
                </c:pt>
                <c:pt idx="2919">
                  <c:v>1456</c:v>
                </c:pt>
                <c:pt idx="2920">
                  <c:v>1456.5</c:v>
                </c:pt>
                <c:pt idx="2921">
                  <c:v>1457</c:v>
                </c:pt>
                <c:pt idx="2922">
                  <c:v>1457.5</c:v>
                </c:pt>
                <c:pt idx="2923">
                  <c:v>1458</c:v>
                </c:pt>
                <c:pt idx="2924">
                  <c:v>1458.5</c:v>
                </c:pt>
                <c:pt idx="2925">
                  <c:v>1459</c:v>
                </c:pt>
                <c:pt idx="2926">
                  <c:v>1459.5</c:v>
                </c:pt>
                <c:pt idx="2927">
                  <c:v>1460</c:v>
                </c:pt>
                <c:pt idx="2928">
                  <c:v>1460.5</c:v>
                </c:pt>
                <c:pt idx="2929">
                  <c:v>1461</c:v>
                </c:pt>
                <c:pt idx="2930">
                  <c:v>1461.5</c:v>
                </c:pt>
                <c:pt idx="2931">
                  <c:v>1462</c:v>
                </c:pt>
                <c:pt idx="2932">
                  <c:v>1462.5</c:v>
                </c:pt>
                <c:pt idx="2933">
                  <c:v>1463</c:v>
                </c:pt>
                <c:pt idx="2934">
                  <c:v>1463.5</c:v>
                </c:pt>
                <c:pt idx="2935">
                  <c:v>1464</c:v>
                </c:pt>
                <c:pt idx="2936">
                  <c:v>1464.5</c:v>
                </c:pt>
                <c:pt idx="2937">
                  <c:v>1465</c:v>
                </c:pt>
                <c:pt idx="2938">
                  <c:v>1465.5</c:v>
                </c:pt>
                <c:pt idx="2939">
                  <c:v>1466</c:v>
                </c:pt>
                <c:pt idx="2940">
                  <c:v>1466.5</c:v>
                </c:pt>
                <c:pt idx="2941">
                  <c:v>1467</c:v>
                </c:pt>
                <c:pt idx="2942">
                  <c:v>1467.5</c:v>
                </c:pt>
                <c:pt idx="2943">
                  <c:v>1468</c:v>
                </c:pt>
                <c:pt idx="2944">
                  <c:v>1468.5</c:v>
                </c:pt>
                <c:pt idx="2945">
                  <c:v>1469</c:v>
                </c:pt>
                <c:pt idx="2946">
                  <c:v>1469.5</c:v>
                </c:pt>
                <c:pt idx="2947">
                  <c:v>1470</c:v>
                </c:pt>
                <c:pt idx="2948">
                  <c:v>1470.5</c:v>
                </c:pt>
                <c:pt idx="2949">
                  <c:v>1471</c:v>
                </c:pt>
                <c:pt idx="2950">
                  <c:v>1471.5</c:v>
                </c:pt>
                <c:pt idx="2951">
                  <c:v>1472</c:v>
                </c:pt>
                <c:pt idx="2952">
                  <c:v>1472.5</c:v>
                </c:pt>
                <c:pt idx="2953">
                  <c:v>1473</c:v>
                </c:pt>
                <c:pt idx="2954">
                  <c:v>1473.5</c:v>
                </c:pt>
                <c:pt idx="2955">
                  <c:v>1474</c:v>
                </c:pt>
                <c:pt idx="2956">
                  <c:v>1474.5</c:v>
                </c:pt>
                <c:pt idx="2957">
                  <c:v>1475</c:v>
                </c:pt>
                <c:pt idx="2958">
                  <c:v>1475.5</c:v>
                </c:pt>
                <c:pt idx="2959">
                  <c:v>1476</c:v>
                </c:pt>
                <c:pt idx="2960">
                  <c:v>1476.5</c:v>
                </c:pt>
                <c:pt idx="2961">
                  <c:v>1477</c:v>
                </c:pt>
                <c:pt idx="2962">
                  <c:v>1477.5</c:v>
                </c:pt>
                <c:pt idx="2963">
                  <c:v>1478</c:v>
                </c:pt>
                <c:pt idx="2964">
                  <c:v>1478.5</c:v>
                </c:pt>
                <c:pt idx="2965">
                  <c:v>1479</c:v>
                </c:pt>
                <c:pt idx="2966">
                  <c:v>1479.5</c:v>
                </c:pt>
                <c:pt idx="2967">
                  <c:v>1480</c:v>
                </c:pt>
                <c:pt idx="2968">
                  <c:v>1480.5</c:v>
                </c:pt>
                <c:pt idx="2969">
                  <c:v>1481</c:v>
                </c:pt>
                <c:pt idx="2970">
                  <c:v>1481.5</c:v>
                </c:pt>
                <c:pt idx="2971">
                  <c:v>1482</c:v>
                </c:pt>
                <c:pt idx="2972">
                  <c:v>1482.5</c:v>
                </c:pt>
                <c:pt idx="2973">
                  <c:v>1483</c:v>
                </c:pt>
                <c:pt idx="2974">
                  <c:v>1483.5</c:v>
                </c:pt>
                <c:pt idx="2975">
                  <c:v>1484</c:v>
                </c:pt>
                <c:pt idx="2976">
                  <c:v>1484.5</c:v>
                </c:pt>
                <c:pt idx="2977">
                  <c:v>1485</c:v>
                </c:pt>
                <c:pt idx="2978">
                  <c:v>1485.5</c:v>
                </c:pt>
                <c:pt idx="2979">
                  <c:v>1486</c:v>
                </c:pt>
                <c:pt idx="2980">
                  <c:v>1486.5</c:v>
                </c:pt>
                <c:pt idx="2981">
                  <c:v>1487</c:v>
                </c:pt>
                <c:pt idx="2982">
                  <c:v>1487.5</c:v>
                </c:pt>
                <c:pt idx="2983">
                  <c:v>1488</c:v>
                </c:pt>
                <c:pt idx="2984">
                  <c:v>1488.5</c:v>
                </c:pt>
                <c:pt idx="2985">
                  <c:v>1489</c:v>
                </c:pt>
                <c:pt idx="2986">
                  <c:v>1489.5</c:v>
                </c:pt>
                <c:pt idx="2987">
                  <c:v>1490</c:v>
                </c:pt>
                <c:pt idx="2988">
                  <c:v>1490.5</c:v>
                </c:pt>
                <c:pt idx="2989">
                  <c:v>1491</c:v>
                </c:pt>
                <c:pt idx="2990">
                  <c:v>1491.5</c:v>
                </c:pt>
                <c:pt idx="2991">
                  <c:v>1492</c:v>
                </c:pt>
                <c:pt idx="2992">
                  <c:v>1492.5</c:v>
                </c:pt>
                <c:pt idx="2993">
                  <c:v>1493</c:v>
                </c:pt>
                <c:pt idx="2994">
                  <c:v>1493.5</c:v>
                </c:pt>
                <c:pt idx="2995">
                  <c:v>1494</c:v>
                </c:pt>
                <c:pt idx="2996">
                  <c:v>1494.5</c:v>
                </c:pt>
                <c:pt idx="2997">
                  <c:v>1495</c:v>
                </c:pt>
                <c:pt idx="2998">
                  <c:v>1495.5</c:v>
                </c:pt>
                <c:pt idx="2999">
                  <c:v>1496</c:v>
                </c:pt>
                <c:pt idx="3000">
                  <c:v>1496.5</c:v>
                </c:pt>
                <c:pt idx="3001">
                  <c:v>1497</c:v>
                </c:pt>
                <c:pt idx="3002">
                  <c:v>1497.5</c:v>
                </c:pt>
                <c:pt idx="3003">
                  <c:v>1498</c:v>
                </c:pt>
                <c:pt idx="3004">
                  <c:v>1498.5</c:v>
                </c:pt>
                <c:pt idx="3005">
                  <c:v>1499</c:v>
                </c:pt>
                <c:pt idx="3006">
                  <c:v>1499.5</c:v>
                </c:pt>
                <c:pt idx="3007">
                  <c:v>1500</c:v>
                </c:pt>
                <c:pt idx="3008">
                  <c:v>1500.5</c:v>
                </c:pt>
                <c:pt idx="3009">
                  <c:v>1501</c:v>
                </c:pt>
                <c:pt idx="3010">
                  <c:v>1501.5</c:v>
                </c:pt>
                <c:pt idx="3011">
                  <c:v>1502</c:v>
                </c:pt>
                <c:pt idx="3012">
                  <c:v>1502.5</c:v>
                </c:pt>
                <c:pt idx="3013">
                  <c:v>1503</c:v>
                </c:pt>
                <c:pt idx="3014">
                  <c:v>1503.5</c:v>
                </c:pt>
                <c:pt idx="3015">
                  <c:v>1504</c:v>
                </c:pt>
                <c:pt idx="3016">
                  <c:v>1504.5</c:v>
                </c:pt>
                <c:pt idx="3017">
                  <c:v>1505</c:v>
                </c:pt>
                <c:pt idx="3018">
                  <c:v>1505.5</c:v>
                </c:pt>
                <c:pt idx="3019">
                  <c:v>1506</c:v>
                </c:pt>
                <c:pt idx="3020">
                  <c:v>1506.5</c:v>
                </c:pt>
                <c:pt idx="3021">
                  <c:v>1507</c:v>
                </c:pt>
                <c:pt idx="3022">
                  <c:v>1507.5</c:v>
                </c:pt>
                <c:pt idx="3023">
                  <c:v>1508</c:v>
                </c:pt>
                <c:pt idx="3024">
                  <c:v>1508.5</c:v>
                </c:pt>
                <c:pt idx="3025">
                  <c:v>1509</c:v>
                </c:pt>
                <c:pt idx="3026">
                  <c:v>1509.5</c:v>
                </c:pt>
                <c:pt idx="3027">
                  <c:v>1510</c:v>
                </c:pt>
                <c:pt idx="3028">
                  <c:v>1510.5</c:v>
                </c:pt>
                <c:pt idx="3029">
                  <c:v>1511</c:v>
                </c:pt>
                <c:pt idx="3030">
                  <c:v>1511.5</c:v>
                </c:pt>
                <c:pt idx="3031">
                  <c:v>1512</c:v>
                </c:pt>
                <c:pt idx="3032">
                  <c:v>1512.5</c:v>
                </c:pt>
                <c:pt idx="3033">
                  <c:v>1513</c:v>
                </c:pt>
                <c:pt idx="3034">
                  <c:v>1513.5</c:v>
                </c:pt>
                <c:pt idx="3035">
                  <c:v>1514</c:v>
                </c:pt>
                <c:pt idx="3036">
                  <c:v>1514.5</c:v>
                </c:pt>
                <c:pt idx="3037">
                  <c:v>1515</c:v>
                </c:pt>
                <c:pt idx="3038">
                  <c:v>1515.5</c:v>
                </c:pt>
                <c:pt idx="3039">
                  <c:v>1516</c:v>
                </c:pt>
                <c:pt idx="3040">
                  <c:v>1516.5</c:v>
                </c:pt>
                <c:pt idx="3041">
                  <c:v>1517</c:v>
                </c:pt>
                <c:pt idx="3042">
                  <c:v>1517.5</c:v>
                </c:pt>
                <c:pt idx="3043">
                  <c:v>1518</c:v>
                </c:pt>
                <c:pt idx="3044">
                  <c:v>1518.5</c:v>
                </c:pt>
                <c:pt idx="3045">
                  <c:v>1519</c:v>
                </c:pt>
                <c:pt idx="3046">
                  <c:v>1519.5</c:v>
                </c:pt>
                <c:pt idx="3047">
                  <c:v>1520</c:v>
                </c:pt>
                <c:pt idx="3048">
                  <c:v>1520.5</c:v>
                </c:pt>
                <c:pt idx="3049">
                  <c:v>1521</c:v>
                </c:pt>
                <c:pt idx="3050">
                  <c:v>1521.5</c:v>
                </c:pt>
                <c:pt idx="3051">
                  <c:v>1522</c:v>
                </c:pt>
                <c:pt idx="3052">
                  <c:v>1522.5</c:v>
                </c:pt>
                <c:pt idx="3053">
                  <c:v>1523</c:v>
                </c:pt>
                <c:pt idx="3054">
                  <c:v>1523.5</c:v>
                </c:pt>
                <c:pt idx="3055">
                  <c:v>1524</c:v>
                </c:pt>
                <c:pt idx="3056">
                  <c:v>1524.5</c:v>
                </c:pt>
                <c:pt idx="3057">
                  <c:v>1525</c:v>
                </c:pt>
                <c:pt idx="3058">
                  <c:v>1525.5</c:v>
                </c:pt>
                <c:pt idx="3059">
                  <c:v>1526</c:v>
                </c:pt>
                <c:pt idx="3060">
                  <c:v>1526.5</c:v>
                </c:pt>
                <c:pt idx="3061">
                  <c:v>1527</c:v>
                </c:pt>
                <c:pt idx="3062">
                  <c:v>1527.5</c:v>
                </c:pt>
                <c:pt idx="3063">
                  <c:v>1528</c:v>
                </c:pt>
                <c:pt idx="3064">
                  <c:v>1528.5</c:v>
                </c:pt>
                <c:pt idx="3065">
                  <c:v>1529</c:v>
                </c:pt>
                <c:pt idx="3066">
                  <c:v>1529.5</c:v>
                </c:pt>
                <c:pt idx="3067">
                  <c:v>1530</c:v>
                </c:pt>
                <c:pt idx="3068">
                  <c:v>1530.5</c:v>
                </c:pt>
                <c:pt idx="3069">
                  <c:v>1531</c:v>
                </c:pt>
                <c:pt idx="3070">
                  <c:v>1531.5</c:v>
                </c:pt>
                <c:pt idx="3071">
                  <c:v>1532</c:v>
                </c:pt>
                <c:pt idx="3072">
                  <c:v>1532.5</c:v>
                </c:pt>
                <c:pt idx="3073">
                  <c:v>1533</c:v>
                </c:pt>
                <c:pt idx="3074">
                  <c:v>1533.5</c:v>
                </c:pt>
                <c:pt idx="3075">
                  <c:v>1534</c:v>
                </c:pt>
                <c:pt idx="3076">
                  <c:v>1534.5</c:v>
                </c:pt>
                <c:pt idx="3077">
                  <c:v>1535</c:v>
                </c:pt>
                <c:pt idx="3078">
                  <c:v>1535.5</c:v>
                </c:pt>
                <c:pt idx="3079">
                  <c:v>1536</c:v>
                </c:pt>
                <c:pt idx="3080">
                  <c:v>1536.5</c:v>
                </c:pt>
                <c:pt idx="3081">
                  <c:v>1537</c:v>
                </c:pt>
                <c:pt idx="3082">
                  <c:v>1537.5</c:v>
                </c:pt>
                <c:pt idx="3083">
                  <c:v>1538</c:v>
                </c:pt>
                <c:pt idx="3084">
                  <c:v>1538.5</c:v>
                </c:pt>
                <c:pt idx="3085">
                  <c:v>1539</c:v>
                </c:pt>
                <c:pt idx="3086">
                  <c:v>1539.5</c:v>
                </c:pt>
                <c:pt idx="3087">
                  <c:v>1540</c:v>
                </c:pt>
                <c:pt idx="3088">
                  <c:v>1540.5</c:v>
                </c:pt>
                <c:pt idx="3089">
                  <c:v>1541</c:v>
                </c:pt>
                <c:pt idx="3090">
                  <c:v>1541.5</c:v>
                </c:pt>
                <c:pt idx="3091">
                  <c:v>1542</c:v>
                </c:pt>
                <c:pt idx="3092">
                  <c:v>1542.5</c:v>
                </c:pt>
                <c:pt idx="3093">
                  <c:v>1543</c:v>
                </c:pt>
                <c:pt idx="3094">
                  <c:v>1543.5</c:v>
                </c:pt>
                <c:pt idx="3095">
                  <c:v>1544</c:v>
                </c:pt>
                <c:pt idx="3096">
                  <c:v>1544.5</c:v>
                </c:pt>
                <c:pt idx="3097">
                  <c:v>1545</c:v>
                </c:pt>
                <c:pt idx="3098">
                  <c:v>1545.5</c:v>
                </c:pt>
                <c:pt idx="3099">
                  <c:v>1546</c:v>
                </c:pt>
                <c:pt idx="3100">
                  <c:v>1546.5</c:v>
                </c:pt>
                <c:pt idx="3101">
                  <c:v>1547</c:v>
                </c:pt>
                <c:pt idx="3102">
                  <c:v>1547.5</c:v>
                </c:pt>
                <c:pt idx="3103">
                  <c:v>1548</c:v>
                </c:pt>
                <c:pt idx="3104">
                  <c:v>1548.5</c:v>
                </c:pt>
                <c:pt idx="3105">
                  <c:v>1549</c:v>
                </c:pt>
                <c:pt idx="3106">
                  <c:v>1549.5</c:v>
                </c:pt>
                <c:pt idx="3107">
                  <c:v>1550</c:v>
                </c:pt>
                <c:pt idx="3108">
                  <c:v>1550.5</c:v>
                </c:pt>
                <c:pt idx="3109">
                  <c:v>1551</c:v>
                </c:pt>
                <c:pt idx="3110">
                  <c:v>1551.5</c:v>
                </c:pt>
                <c:pt idx="3111">
                  <c:v>1552</c:v>
                </c:pt>
                <c:pt idx="3112">
                  <c:v>1552.5</c:v>
                </c:pt>
                <c:pt idx="3113">
                  <c:v>1553</c:v>
                </c:pt>
                <c:pt idx="3114">
                  <c:v>1553.5</c:v>
                </c:pt>
                <c:pt idx="3115">
                  <c:v>1554</c:v>
                </c:pt>
                <c:pt idx="3116">
                  <c:v>1554.5</c:v>
                </c:pt>
                <c:pt idx="3117">
                  <c:v>1555</c:v>
                </c:pt>
                <c:pt idx="3118">
                  <c:v>1555.5</c:v>
                </c:pt>
                <c:pt idx="3119">
                  <c:v>1556</c:v>
                </c:pt>
                <c:pt idx="3120">
                  <c:v>1556.5</c:v>
                </c:pt>
                <c:pt idx="3121">
                  <c:v>1557</c:v>
                </c:pt>
                <c:pt idx="3122">
                  <c:v>1557.5</c:v>
                </c:pt>
                <c:pt idx="3123">
                  <c:v>1558</c:v>
                </c:pt>
                <c:pt idx="3124">
                  <c:v>1558.5</c:v>
                </c:pt>
                <c:pt idx="3125">
                  <c:v>1559</c:v>
                </c:pt>
                <c:pt idx="3126">
                  <c:v>1559.5</c:v>
                </c:pt>
                <c:pt idx="3127">
                  <c:v>1560</c:v>
                </c:pt>
                <c:pt idx="3128">
                  <c:v>1560.5</c:v>
                </c:pt>
                <c:pt idx="3129">
                  <c:v>1561</c:v>
                </c:pt>
                <c:pt idx="3130">
                  <c:v>1561.5</c:v>
                </c:pt>
                <c:pt idx="3131">
                  <c:v>1562</c:v>
                </c:pt>
                <c:pt idx="3132">
                  <c:v>1562.5</c:v>
                </c:pt>
                <c:pt idx="3133">
                  <c:v>1563</c:v>
                </c:pt>
                <c:pt idx="3134">
                  <c:v>1563.5</c:v>
                </c:pt>
                <c:pt idx="3135">
                  <c:v>1564</c:v>
                </c:pt>
                <c:pt idx="3136">
                  <c:v>1564.5</c:v>
                </c:pt>
                <c:pt idx="3137">
                  <c:v>1565</c:v>
                </c:pt>
                <c:pt idx="3138">
                  <c:v>1565.5</c:v>
                </c:pt>
                <c:pt idx="3139">
                  <c:v>1566</c:v>
                </c:pt>
                <c:pt idx="3140">
                  <c:v>1566.5</c:v>
                </c:pt>
                <c:pt idx="3141">
                  <c:v>1567</c:v>
                </c:pt>
                <c:pt idx="3142">
                  <c:v>1567.5</c:v>
                </c:pt>
                <c:pt idx="3143">
                  <c:v>1568</c:v>
                </c:pt>
                <c:pt idx="3144">
                  <c:v>1568.5</c:v>
                </c:pt>
                <c:pt idx="3145">
                  <c:v>1569</c:v>
                </c:pt>
                <c:pt idx="3146">
                  <c:v>1569.5</c:v>
                </c:pt>
                <c:pt idx="3147">
                  <c:v>1570</c:v>
                </c:pt>
                <c:pt idx="3148">
                  <c:v>1570.5</c:v>
                </c:pt>
                <c:pt idx="3149">
                  <c:v>1571</c:v>
                </c:pt>
                <c:pt idx="3150">
                  <c:v>1571.5</c:v>
                </c:pt>
                <c:pt idx="3151">
                  <c:v>1572</c:v>
                </c:pt>
                <c:pt idx="3152">
                  <c:v>1572.5</c:v>
                </c:pt>
                <c:pt idx="3153">
                  <c:v>1573</c:v>
                </c:pt>
                <c:pt idx="3154">
                  <c:v>1573.5</c:v>
                </c:pt>
                <c:pt idx="3155">
                  <c:v>1574</c:v>
                </c:pt>
                <c:pt idx="3156">
                  <c:v>1574.5</c:v>
                </c:pt>
                <c:pt idx="3157">
                  <c:v>1575</c:v>
                </c:pt>
                <c:pt idx="3158">
                  <c:v>1575.5</c:v>
                </c:pt>
                <c:pt idx="3159">
                  <c:v>1576</c:v>
                </c:pt>
                <c:pt idx="3160">
                  <c:v>1576.5</c:v>
                </c:pt>
                <c:pt idx="3161">
                  <c:v>1577</c:v>
                </c:pt>
                <c:pt idx="3162">
                  <c:v>1577.5</c:v>
                </c:pt>
                <c:pt idx="3163">
                  <c:v>1578</c:v>
                </c:pt>
                <c:pt idx="3164">
                  <c:v>1578.5</c:v>
                </c:pt>
                <c:pt idx="3165">
                  <c:v>1579</c:v>
                </c:pt>
                <c:pt idx="3166">
                  <c:v>1579.5</c:v>
                </c:pt>
                <c:pt idx="3167">
                  <c:v>1580</c:v>
                </c:pt>
                <c:pt idx="3168">
                  <c:v>1580.5</c:v>
                </c:pt>
                <c:pt idx="3169">
                  <c:v>1581</c:v>
                </c:pt>
                <c:pt idx="3170">
                  <c:v>1581.5</c:v>
                </c:pt>
                <c:pt idx="3171">
                  <c:v>1582</c:v>
                </c:pt>
                <c:pt idx="3172">
                  <c:v>1582.5</c:v>
                </c:pt>
                <c:pt idx="3173">
                  <c:v>1583</c:v>
                </c:pt>
                <c:pt idx="3174">
                  <c:v>1583.5</c:v>
                </c:pt>
                <c:pt idx="3175">
                  <c:v>1584</c:v>
                </c:pt>
                <c:pt idx="3176">
                  <c:v>1584.5</c:v>
                </c:pt>
                <c:pt idx="3177">
                  <c:v>1585</c:v>
                </c:pt>
                <c:pt idx="3178">
                  <c:v>1585.5</c:v>
                </c:pt>
                <c:pt idx="3179">
                  <c:v>1586</c:v>
                </c:pt>
                <c:pt idx="3180">
                  <c:v>1586.5</c:v>
                </c:pt>
                <c:pt idx="3181">
                  <c:v>1587</c:v>
                </c:pt>
                <c:pt idx="3182">
                  <c:v>1587.5</c:v>
                </c:pt>
                <c:pt idx="3183">
                  <c:v>1588</c:v>
                </c:pt>
                <c:pt idx="3184">
                  <c:v>1588.5</c:v>
                </c:pt>
                <c:pt idx="3185">
                  <c:v>1589</c:v>
                </c:pt>
                <c:pt idx="3186">
                  <c:v>1589.5</c:v>
                </c:pt>
                <c:pt idx="3187">
                  <c:v>1590</c:v>
                </c:pt>
                <c:pt idx="3188">
                  <c:v>1590.5</c:v>
                </c:pt>
                <c:pt idx="3189">
                  <c:v>1591</c:v>
                </c:pt>
                <c:pt idx="3190">
                  <c:v>1591.5</c:v>
                </c:pt>
                <c:pt idx="3191">
                  <c:v>1592</c:v>
                </c:pt>
                <c:pt idx="3192">
                  <c:v>1592.5</c:v>
                </c:pt>
                <c:pt idx="3193">
                  <c:v>1593</c:v>
                </c:pt>
                <c:pt idx="3194">
                  <c:v>1593.5</c:v>
                </c:pt>
                <c:pt idx="3195">
                  <c:v>1594</c:v>
                </c:pt>
                <c:pt idx="3196">
                  <c:v>1594.5</c:v>
                </c:pt>
                <c:pt idx="3197">
                  <c:v>1595</c:v>
                </c:pt>
                <c:pt idx="3198">
                  <c:v>1595.5</c:v>
                </c:pt>
                <c:pt idx="3199">
                  <c:v>1596</c:v>
                </c:pt>
                <c:pt idx="3200">
                  <c:v>1596.5</c:v>
                </c:pt>
                <c:pt idx="3201">
                  <c:v>1597</c:v>
                </c:pt>
                <c:pt idx="3202">
                  <c:v>1597.5</c:v>
                </c:pt>
                <c:pt idx="3203">
                  <c:v>1598</c:v>
                </c:pt>
                <c:pt idx="3204">
                  <c:v>1598.5</c:v>
                </c:pt>
                <c:pt idx="3205">
                  <c:v>1599</c:v>
                </c:pt>
                <c:pt idx="3206">
                  <c:v>1599.5</c:v>
                </c:pt>
                <c:pt idx="3207">
                  <c:v>1600</c:v>
                </c:pt>
                <c:pt idx="3208">
                  <c:v>1600.5</c:v>
                </c:pt>
                <c:pt idx="3209">
                  <c:v>1601</c:v>
                </c:pt>
                <c:pt idx="3210">
                  <c:v>1601.5</c:v>
                </c:pt>
                <c:pt idx="3211">
                  <c:v>1602</c:v>
                </c:pt>
                <c:pt idx="3212">
                  <c:v>1602.5</c:v>
                </c:pt>
                <c:pt idx="3213">
                  <c:v>1603</c:v>
                </c:pt>
                <c:pt idx="3214">
                  <c:v>1603.5</c:v>
                </c:pt>
                <c:pt idx="3215">
                  <c:v>1604</c:v>
                </c:pt>
                <c:pt idx="3216">
                  <c:v>1604.5</c:v>
                </c:pt>
                <c:pt idx="3217">
                  <c:v>1605</c:v>
                </c:pt>
                <c:pt idx="3218">
                  <c:v>1605.5</c:v>
                </c:pt>
                <c:pt idx="3219">
                  <c:v>1606</c:v>
                </c:pt>
                <c:pt idx="3220">
                  <c:v>1606.5</c:v>
                </c:pt>
                <c:pt idx="3221">
                  <c:v>1607</c:v>
                </c:pt>
                <c:pt idx="3222">
                  <c:v>1607.5</c:v>
                </c:pt>
                <c:pt idx="3223">
                  <c:v>1608</c:v>
                </c:pt>
                <c:pt idx="3224">
                  <c:v>1608.5</c:v>
                </c:pt>
                <c:pt idx="3225">
                  <c:v>1609</c:v>
                </c:pt>
                <c:pt idx="3226">
                  <c:v>1609.5</c:v>
                </c:pt>
                <c:pt idx="3227">
                  <c:v>1610</c:v>
                </c:pt>
                <c:pt idx="3228">
                  <c:v>1610.5</c:v>
                </c:pt>
                <c:pt idx="3229">
                  <c:v>1611</c:v>
                </c:pt>
                <c:pt idx="3230">
                  <c:v>1611.5</c:v>
                </c:pt>
                <c:pt idx="3231">
                  <c:v>1612</c:v>
                </c:pt>
                <c:pt idx="3232">
                  <c:v>1612.5</c:v>
                </c:pt>
                <c:pt idx="3233">
                  <c:v>1613</c:v>
                </c:pt>
                <c:pt idx="3234">
                  <c:v>1613.5</c:v>
                </c:pt>
                <c:pt idx="3235">
                  <c:v>1614</c:v>
                </c:pt>
                <c:pt idx="3236">
                  <c:v>1614.5</c:v>
                </c:pt>
                <c:pt idx="3237">
                  <c:v>1615</c:v>
                </c:pt>
                <c:pt idx="3238">
                  <c:v>1615.5</c:v>
                </c:pt>
                <c:pt idx="3239">
                  <c:v>1616</c:v>
                </c:pt>
                <c:pt idx="3240">
                  <c:v>1616.5</c:v>
                </c:pt>
                <c:pt idx="3241">
                  <c:v>1617</c:v>
                </c:pt>
                <c:pt idx="3242">
                  <c:v>1617.5</c:v>
                </c:pt>
                <c:pt idx="3243">
                  <c:v>1618</c:v>
                </c:pt>
                <c:pt idx="3244">
                  <c:v>1618.5</c:v>
                </c:pt>
                <c:pt idx="3245">
                  <c:v>1619</c:v>
                </c:pt>
                <c:pt idx="3246">
                  <c:v>1619.5</c:v>
                </c:pt>
                <c:pt idx="3247">
                  <c:v>1620</c:v>
                </c:pt>
                <c:pt idx="3248">
                  <c:v>1620.5</c:v>
                </c:pt>
                <c:pt idx="3249">
                  <c:v>1621</c:v>
                </c:pt>
                <c:pt idx="3250">
                  <c:v>1621.5</c:v>
                </c:pt>
                <c:pt idx="3251">
                  <c:v>1622</c:v>
                </c:pt>
                <c:pt idx="3252">
                  <c:v>1622.5</c:v>
                </c:pt>
                <c:pt idx="3253">
                  <c:v>1623</c:v>
                </c:pt>
                <c:pt idx="3254">
                  <c:v>1623.5</c:v>
                </c:pt>
                <c:pt idx="3255">
                  <c:v>1624</c:v>
                </c:pt>
                <c:pt idx="3256">
                  <c:v>1624.5</c:v>
                </c:pt>
                <c:pt idx="3257">
                  <c:v>1625</c:v>
                </c:pt>
                <c:pt idx="3258">
                  <c:v>1625.5</c:v>
                </c:pt>
                <c:pt idx="3259">
                  <c:v>1626</c:v>
                </c:pt>
                <c:pt idx="3260">
                  <c:v>1626.5</c:v>
                </c:pt>
                <c:pt idx="3261">
                  <c:v>1627</c:v>
                </c:pt>
                <c:pt idx="3262">
                  <c:v>1627.5</c:v>
                </c:pt>
                <c:pt idx="3263">
                  <c:v>1628</c:v>
                </c:pt>
                <c:pt idx="3264">
                  <c:v>1628.5</c:v>
                </c:pt>
                <c:pt idx="3265">
                  <c:v>1629</c:v>
                </c:pt>
                <c:pt idx="3266">
                  <c:v>1629.5</c:v>
                </c:pt>
                <c:pt idx="3267">
                  <c:v>1630</c:v>
                </c:pt>
                <c:pt idx="3268">
                  <c:v>1630.5</c:v>
                </c:pt>
                <c:pt idx="3269">
                  <c:v>1631</c:v>
                </c:pt>
                <c:pt idx="3270">
                  <c:v>1631.5</c:v>
                </c:pt>
                <c:pt idx="3271">
                  <c:v>1632</c:v>
                </c:pt>
                <c:pt idx="3272">
                  <c:v>1632.5</c:v>
                </c:pt>
                <c:pt idx="3273">
                  <c:v>1633</c:v>
                </c:pt>
                <c:pt idx="3274">
                  <c:v>1633.5</c:v>
                </c:pt>
                <c:pt idx="3275">
                  <c:v>1634</c:v>
                </c:pt>
                <c:pt idx="3276">
                  <c:v>1634.5</c:v>
                </c:pt>
                <c:pt idx="3277">
                  <c:v>1635</c:v>
                </c:pt>
                <c:pt idx="3278">
                  <c:v>1635.5</c:v>
                </c:pt>
                <c:pt idx="3279">
                  <c:v>1636</c:v>
                </c:pt>
                <c:pt idx="3280">
                  <c:v>1636.5</c:v>
                </c:pt>
                <c:pt idx="3281">
                  <c:v>1637</c:v>
                </c:pt>
                <c:pt idx="3282">
                  <c:v>1637.5</c:v>
                </c:pt>
                <c:pt idx="3283">
                  <c:v>1638</c:v>
                </c:pt>
                <c:pt idx="3284">
                  <c:v>1638.5</c:v>
                </c:pt>
                <c:pt idx="3285">
                  <c:v>1639</c:v>
                </c:pt>
                <c:pt idx="3286">
                  <c:v>1639.5</c:v>
                </c:pt>
                <c:pt idx="3287">
                  <c:v>1640</c:v>
                </c:pt>
                <c:pt idx="3288">
                  <c:v>1640.5</c:v>
                </c:pt>
                <c:pt idx="3289">
                  <c:v>1641</c:v>
                </c:pt>
                <c:pt idx="3290">
                  <c:v>1641.5</c:v>
                </c:pt>
                <c:pt idx="3291">
                  <c:v>1642</c:v>
                </c:pt>
                <c:pt idx="3292">
                  <c:v>1642.5</c:v>
                </c:pt>
                <c:pt idx="3293">
                  <c:v>1643</c:v>
                </c:pt>
                <c:pt idx="3294">
                  <c:v>1643.5</c:v>
                </c:pt>
                <c:pt idx="3295">
                  <c:v>1644</c:v>
                </c:pt>
                <c:pt idx="3296">
                  <c:v>1644.5</c:v>
                </c:pt>
                <c:pt idx="3297">
                  <c:v>1645</c:v>
                </c:pt>
                <c:pt idx="3298">
                  <c:v>1645.5</c:v>
                </c:pt>
                <c:pt idx="3299">
                  <c:v>1646</c:v>
                </c:pt>
                <c:pt idx="3300">
                  <c:v>1646.5</c:v>
                </c:pt>
                <c:pt idx="3301">
                  <c:v>1647</c:v>
                </c:pt>
                <c:pt idx="3302">
                  <c:v>1647.5</c:v>
                </c:pt>
                <c:pt idx="3303">
                  <c:v>1648</c:v>
                </c:pt>
                <c:pt idx="3304">
                  <c:v>1648.5</c:v>
                </c:pt>
                <c:pt idx="3305">
                  <c:v>1649</c:v>
                </c:pt>
                <c:pt idx="3306">
                  <c:v>1649.5</c:v>
                </c:pt>
                <c:pt idx="3307">
                  <c:v>1650</c:v>
                </c:pt>
                <c:pt idx="3308">
                  <c:v>1650.5</c:v>
                </c:pt>
                <c:pt idx="3309">
                  <c:v>1651</c:v>
                </c:pt>
                <c:pt idx="3310">
                  <c:v>1651.5</c:v>
                </c:pt>
                <c:pt idx="3311">
                  <c:v>1652</c:v>
                </c:pt>
                <c:pt idx="3312">
                  <c:v>1652.5</c:v>
                </c:pt>
                <c:pt idx="3313">
                  <c:v>1653</c:v>
                </c:pt>
                <c:pt idx="3314">
                  <c:v>1653.5</c:v>
                </c:pt>
                <c:pt idx="3315">
                  <c:v>1654</c:v>
                </c:pt>
                <c:pt idx="3316">
                  <c:v>1654.5</c:v>
                </c:pt>
                <c:pt idx="3317">
                  <c:v>1655</c:v>
                </c:pt>
                <c:pt idx="3318">
                  <c:v>1655.5</c:v>
                </c:pt>
                <c:pt idx="3319">
                  <c:v>1656</c:v>
                </c:pt>
                <c:pt idx="3320">
                  <c:v>1656.5</c:v>
                </c:pt>
                <c:pt idx="3321">
                  <c:v>1657</c:v>
                </c:pt>
                <c:pt idx="3322">
                  <c:v>1657.5</c:v>
                </c:pt>
                <c:pt idx="3323">
                  <c:v>1658</c:v>
                </c:pt>
                <c:pt idx="3324">
                  <c:v>1658.5</c:v>
                </c:pt>
                <c:pt idx="3325">
                  <c:v>1659</c:v>
                </c:pt>
                <c:pt idx="3326">
                  <c:v>1659.5</c:v>
                </c:pt>
                <c:pt idx="3327">
                  <c:v>1660</c:v>
                </c:pt>
                <c:pt idx="3328">
                  <c:v>1660.5</c:v>
                </c:pt>
                <c:pt idx="3329">
                  <c:v>1661</c:v>
                </c:pt>
                <c:pt idx="3330">
                  <c:v>1661.5</c:v>
                </c:pt>
                <c:pt idx="3331">
                  <c:v>1662</c:v>
                </c:pt>
                <c:pt idx="3332">
                  <c:v>1662.5</c:v>
                </c:pt>
                <c:pt idx="3333">
                  <c:v>1663</c:v>
                </c:pt>
                <c:pt idx="3334">
                  <c:v>1663.5</c:v>
                </c:pt>
                <c:pt idx="3335">
                  <c:v>1664</c:v>
                </c:pt>
                <c:pt idx="3336">
                  <c:v>1664.5</c:v>
                </c:pt>
                <c:pt idx="3337">
                  <c:v>1665</c:v>
                </c:pt>
                <c:pt idx="3338">
                  <c:v>1665.5</c:v>
                </c:pt>
                <c:pt idx="3339">
                  <c:v>1666</c:v>
                </c:pt>
                <c:pt idx="3340">
                  <c:v>1666.5</c:v>
                </c:pt>
                <c:pt idx="3341">
                  <c:v>1667</c:v>
                </c:pt>
                <c:pt idx="3342">
                  <c:v>1667.5</c:v>
                </c:pt>
                <c:pt idx="3343">
                  <c:v>1668</c:v>
                </c:pt>
                <c:pt idx="3344">
                  <c:v>1668.5</c:v>
                </c:pt>
                <c:pt idx="3345">
                  <c:v>1669</c:v>
                </c:pt>
                <c:pt idx="3346">
                  <c:v>1669.5</c:v>
                </c:pt>
                <c:pt idx="3347">
                  <c:v>1670</c:v>
                </c:pt>
                <c:pt idx="3348">
                  <c:v>1670.5</c:v>
                </c:pt>
                <c:pt idx="3349">
                  <c:v>1671</c:v>
                </c:pt>
                <c:pt idx="3350">
                  <c:v>1671.5</c:v>
                </c:pt>
                <c:pt idx="3351">
                  <c:v>1672</c:v>
                </c:pt>
                <c:pt idx="3352">
                  <c:v>1672.5</c:v>
                </c:pt>
                <c:pt idx="3353">
                  <c:v>1673</c:v>
                </c:pt>
                <c:pt idx="3354">
                  <c:v>1673.5</c:v>
                </c:pt>
                <c:pt idx="3355">
                  <c:v>1674</c:v>
                </c:pt>
                <c:pt idx="3356">
                  <c:v>1674.5</c:v>
                </c:pt>
                <c:pt idx="3357">
                  <c:v>1675</c:v>
                </c:pt>
                <c:pt idx="3358">
                  <c:v>1675.5</c:v>
                </c:pt>
                <c:pt idx="3359">
                  <c:v>1676</c:v>
                </c:pt>
                <c:pt idx="3360">
                  <c:v>1676.5</c:v>
                </c:pt>
                <c:pt idx="3361">
                  <c:v>1677</c:v>
                </c:pt>
                <c:pt idx="3362">
                  <c:v>1677.5</c:v>
                </c:pt>
                <c:pt idx="3363">
                  <c:v>1678</c:v>
                </c:pt>
                <c:pt idx="3364">
                  <c:v>1678.5</c:v>
                </c:pt>
                <c:pt idx="3365">
                  <c:v>1679</c:v>
                </c:pt>
                <c:pt idx="3366">
                  <c:v>1679.5</c:v>
                </c:pt>
                <c:pt idx="3367">
                  <c:v>1680</c:v>
                </c:pt>
                <c:pt idx="3368">
                  <c:v>1680.5</c:v>
                </c:pt>
                <c:pt idx="3369">
                  <c:v>1681</c:v>
                </c:pt>
                <c:pt idx="3370">
                  <c:v>1681.5</c:v>
                </c:pt>
                <c:pt idx="3371">
                  <c:v>1682</c:v>
                </c:pt>
                <c:pt idx="3372">
                  <c:v>1682.5</c:v>
                </c:pt>
                <c:pt idx="3373">
                  <c:v>1683</c:v>
                </c:pt>
                <c:pt idx="3374">
                  <c:v>1683.5</c:v>
                </c:pt>
                <c:pt idx="3375">
                  <c:v>1684</c:v>
                </c:pt>
                <c:pt idx="3376">
                  <c:v>1684.5</c:v>
                </c:pt>
                <c:pt idx="3377">
                  <c:v>1685</c:v>
                </c:pt>
                <c:pt idx="3378">
                  <c:v>1685.5</c:v>
                </c:pt>
                <c:pt idx="3379">
                  <c:v>1686</c:v>
                </c:pt>
                <c:pt idx="3380">
                  <c:v>1686.5</c:v>
                </c:pt>
                <c:pt idx="3381">
                  <c:v>1687</c:v>
                </c:pt>
                <c:pt idx="3382">
                  <c:v>1687.5</c:v>
                </c:pt>
                <c:pt idx="3383">
                  <c:v>1688</c:v>
                </c:pt>
                <c:pt idx="3384">
                  <c:v>1688.5</c:v>
                </c:pt>
                <c:pt idx="3385">
                  <c:v>1689</c:v>
                </c:pt>
                <c:pt idx="3386">
                  <c:v>1689.5</c:v>
                </c:pt>
                <c:pt idx="3387">
                  <c:v>1690</c:v>
                </c:pt>
                <c:pt idx="3388">
                  <c:v>1690.5</c:v>
                </c:pt>
                <c:pt idx="3389">
                  <c:v>1691</c:v>
                </c:pt>
                <c:pt idx="3390">
                  <c:v>1691.5</c:v>
                </c:pt>
                <c:pt idx="3391">
                  <c:v>1692</c:v>
                </c:pt>
                <c:pt idx="3392">
                  <c:v>1692.5</c:v>
                </c:pt>
                <c:pt idx="3393">
                  <c:v>1693</c:v>
                </c:pt>
                <c:pt idx="3394">
                  <c:v>1693.5</c:v>
                </c:pt>
                <c:pt idx="3395">
                  <c:v>1694</c:v>
                </c:pt>
                <c:pt idx="3396">
                  <c:v>1694.5</c:v>
                </c:pt>
                <c:pt idx="3397">
                  <c:v>1695</c:v>
                </c:pt>
                <c:pt idx="3398">
                  <c:v>1695.5</c:v>
                </c:pt>
                <c:pt idx="3399">
                  <c:v>1696</c:v>
                </c:pt>
                <c:pt idx="3400">
                  <c:v>1696.5</c:v>
                </c:pt>
                <c:pt idx="3401">
                  <c:v>1697</c:v>
                </c:pt>
                <c:pt idx="3402">
                  <c:v>1697.5</c:v>
                </c:pt>
                <c:pt idx="3403">
                  <c:v>1698</c:v>
                </c:pt>
                <c:pt idx="3404">
                  <c:v>1698.5</c:v>
                </c:pt>
                <c:pt idx="3405">
                  <c:v>1699</c:v>
                </c:pt>
                <c:pt idx="3406">
                  <c:v>1699.5</c:v>
                </c:pt>
                <c:pt idx="3407">
                  <c:v>1700</c:v>
                </c:pt>
                <c:pt idx="3408">
                  <c:v>1700.5</c:v>
                </c:pt>
                <c:pt idx="3409">
                  <c:v>1701</c:v>
                </c:pt>
                <c:pt idx="3410">
                  <c:v>1701.5</c:v>
                </c:pt>
                <c:pt idx="3411">
                  <c:v>1702</c:v>
                </c:pt>
                <c:pt idx="3412">
                  <c:v>1702.5</c:v>
                </c:pt>
                <c:pt idx="3413">
                  <c:v>1703</c:v>
                </c:pt>
                <c:pt idx="3414">
                  <c:v>1703.5</c:v>
                </c:pt>
                <c:pt idx="3415">
                  <c:v>1704</c:v>
                </c:pt>
                <c:pt idx="3416">
                  <c:v>1704.5</c:v>
                </c:pt>
                <c:pt idx="3417">
                  <c:v>1705</c:v>
                </c:pt>
                <c:pt idx="3418">
                  <c:v>1705.5</c:v>
                </c:pt>
                <c:pt idx="3419">
                  <c:v>1706</c:v>
                </c:pt>
                <c:pt idx="3420">
                  <c:v>1706.5</c:v>
                </c:pt>
                <c:pt idx="3421">
                  <c:v>1707</c:v>
                </c:pt>
                <c:pt idx="3422">
                  <c:v>1707.5</c:v>
                </c:pt>
                <c:pt idx="3423">
                  <c:v>1708</c:v>
                </c:pt>
                <c:pt idx="3424">
                  <c:v>1708.5</c:v>
                </c:pt>
                <c:pt idx="3425">
                  <c:v>1709</c:v>
                </c:pt>
                <c:pt idx="3426">
                  <c:v>1709.5</c:v>
                </c:pt>
                <c:pt idx="3427">
                  <c:v>1710</c:v>
                </c:pt>
                <c:pt idx="3428">
                  <c:v>1710.5</c:v>
                </c:pt>
                <c:pt idx="3429">
                  <c:v>1711</c:v>
                </c:pt>
                <c:pt idx="3430">
                  <c:v>1711.5</c:v>
                </c:pt>
                <c:pt idx="3431">
                  <c:v>1712</c:v>
                </c:pt>
                <c:pt idx="3432">
                  <c:v>1712.5</c:v>
                </c:pt>
                <c:pt idx="3433">
                  <c:v>1713</c:v>
                </c:pt>
                <c:pt idx="3434">
                  <c:v>1713.5</c:v>
                </c:pt>
                <c:pt idx="3435">
                  <c:v>1714</c:v>
                </c:pt>
                <c:pt idx="3436">
                  <c:v>1714.5</c:v>
                </c:pt>
                <c:pt idx="3437">
                  <c:v>1715</c:v>
                </c:pt>
                <c:pt idx="3438">
                  <c:v>1715.5</c:v>
                </c:pt>
                <c:pt idx="3439">
                  <c:v>1716</c:v>
                </c:pt>
                <c:pt idx="3440">
                  <c:v>1716.5</c:v>
                </c:pt>
                <c:pt idx="3441">
                  <c:v>1717</c:v>
                </c:pt>
                <c:pt idx="3442">
                  <c:v>1717.5</c:v>
                </c:pt>
                <c:pt idx="3443">
                  <c:v>1718</c:v>
                </c:pt>
                <c:pt idx="3444">
                  <c:v>1718.5</c:v>
                </c:pt>
                <c:pt idx="3445">
                  <c:v>1719</c:v>
                </c:pt>
                <c:pt idx="3446">
                  <c:v>1719.5</c:v>
                </c:pt>
                <c:pt idx="3447">
                  <c:v>1720</c:v>
                </c:pt>
                <c:pt idx="3448">
                  <c:v>1720.5</c:v>
                </c:pt>
                <c:pt idx="3449">
                  <c:v>1721</c:v>
                </c:pt>
                <c:pt idx="3450">
                  <c:v>1721.5</c:v>
                </c:pt>
                <c:pt idx="3451">
                  <c:v>1722</c:v>
                </c:pt>
                <c:pt idx="3452">
                  <c:v>1722.5</c:v>
                </c:pt>
                <c:pt idx="3453">
                  <c:v>1723</c:v>
                </c:pt>
                <c:pt idx="3454">
                  <c:v>1723.5</c:v>
                </c:pt>
                <c:pt idx="3455">
                  <c:v>1724</c:v>
                </c:pt>
                <c:pt idx="3456">
                  <c:v>1724.5</c:v>
                </c:pt>
                <c:pt idx="3457">
                  <c:v>1725</c:v>
                </c:pt>
                <c:pt idx="3458">
                  <c:v>1725.5</c:v>
                </c:pt>
                <c:pt idx="3459">
                  <c:v>1726</c:v>
                </c:pt>
                <c:pt idx="3460">
                  <c:v>1726.5</c:v>
                </c:pt>
                <c:pt idx="3461">
                  <c:v>1727</c:v>
                </c:pt>
                <c:pt idx="3462">
                  <c:v>1727.5</c:v>
                </c:pt>
                <c:pt idx="3463">
                  <c:v>1728</c:v>
                </c:pt>
                <c:pt idx="3464">
                  <c:v>1728.5</c:v>
                </c:pt>
                <c:pt idx="3465">
                  <c:v>1729</c:v>
                </c:pt>
                <c:pt idx="3466">
                  <c:v>1729.5</c:v>
                </c:pt>
                <c:pt idx="3467">
                  <c:v>1730</c:v>
                </c:pt>
                <c:pt idx="3468">
                  <c:v>1730.5</c:v>
                </c:pt>
                <c:pt idx="3469">
                  <c:v>1731</c:v>
                </c:pt>
                <c:pt idx="3470">
                  <c:v>1731.5</c:v>
                </c:pt>
                <c:pt idx="3471">
                  <c:v>1732</c:v>
                </c:pt>
                <c:pt idx="3472">
                  <c:v>1732.5</c:v>
                </c:pt>
                <c:pt idx="3473">
                  <c:v>1733</c:v>
                </c:pt>
                <c:pt idx="3474">
                  <c:v>1733.5</c:v>
                </c:pt>
                <c:pt idx="3475">
                  <c:v>1734</c:v>
                </c:pt>
                <c:pt idx="3476">
                  <c:v>1734.5</c:v>
                </c:pt>
                <c:pt idx="3477">
                  <c:v>1735</c:v>
                </c:pt>
                <c:pt idx="3478">
                  <c:v>1735.5</c:v>
                </c:pt>
                <c:pt idx="3479">
                  <c:v>1736</c:v>
                </c:pt>
                <c:pt idx="3480">
                  <c:v>1736.5</c:v>
                </c:pt>
                <c:pt idx="3481">
                  <c:v>1737</c:v>
                </c:pt>
                <c:pt idx="3482">
                  <c:v>1737.5</c:v>
                </c:pt>
                <c:pt idx="3483">
                  <c:v>1738</c:v>
                </c:pt>
                <c:pt idx="3484">
                  <c:v>1738.5</c:v>
                </c:pt>
                <c:pt idx="3485">
                  <c:v>1739</c:v>
                </c:pt>
                <c:pt idx="3486">
                  <c:v>1739.5</c:v>
                </c:pt>
                <c:pt idx="3487">
                  <c:v>1740</c:v>
                </c:pt>
                <c:pt idx="3488">
                  <c:v>1740.5</c:v>
                </c:pt>
                <c:pt idx="3489">
                  <c:v>1741</c:v>
                </c:pt>
                <c:pt idx="3490">
                  <c:v>1741.5</c:v>
                </c:pt>
                <c:pt idx="3491">
                  <c:v>1742</c:v>
                </c:pt>
                <c:pt idx="3492">
                  <c:v>1742.5</c:v>
                </c:pt>
                <c:pt idx="3493">
                  <c:v>1743</c:v>
                </c:pt>
                <c:pt idx="3494">
                  <c:v>1743.5</c:v>
                </c:pt>
                <c:pt idx="3495">
                  <c:v>1744</c:v>
                </c:pt>
                <c:pt idx="3496">
                  <c:v>1744.5</c:v>
                </c:pt>
                <c:pt idx="3497">
                  <c:v>1745</c:v>
                </c:pt>
                <c:pt idx="3498">
                  <c:v>1745.5</c:v>
                </c:pt>
                <c:pt idx="3499">
                  <c:v>1746</c:v>
                </c:pt>
                <c:pt idx="3500">
                  <c:v>1746.5</c:v>
                </c:pt>
                <c:pt idx="3501">
                  <c:v>1747</c:v>
                </c:pt>
                <c:pt idx="3502">
                  <c:v>1747.5</c:v>
                </c:pt>
                <c:pt idx="3503">
                  <c:v>1748</c:v>
                </c:pt>
                <c:pt idx="3504">
                  <c:v>1748.5</c:v>
                </c:pt>
                <c:pt idx="3505">
                  <c:v>1749</c:v>
                </c:pt>
                <c:pt idx="3506">
                  <c:v>1749.5</c:v>
                </c:pt>
                <c:pt idx="3507">
                  <c:v>1750</c:v>
                </c:pt>
                <c:pt idx="3508">
                  <c:v>1750.5</c:v>
                </c:pt>
                <c:pt idx="3509">
                  <c:v>1751</c:v>
                </c:pt>
                <c:pt idx="3510">
                  <c:v>1751.5</c:v>
                </c:pt>
                <c:pt idx="3511">
                  <c:v>1752</c:v>
                </c:pt>
                <c:pt idx="3512">
                  <c:v>1752.5</c:v>
                </c:pt>
                <c:pt idx="3513">
                  <c:v>1753</c:v>
                </c:pt>
                <c:pt idx="3514">
                  <c:v>1753.5</c:v>
                </c:pt>
                <c:pt idx="3515">
                  <c:v>1754</c:v>
                </c:pt>
                <c:pt idx="3516">
                  <c:v>1754.5</c:v>
                </c:pt>
                <c:pt idx="3517">
                  <c:v>1755</c:v>
                </c:pt>
                <c:pt idx="3518">
                  <c:v>1755.5</c:v>
                </c:pt>
                <c:pt idx="3519">
                  <c:v>1756</c:v>
                </c:pt>
                <c:pt idx="3520">
                  <c:v>1756.5</c:v>
                </c:pt>
                <c:pt idx="3521">
                  <c:v>1757</c:v>
                </c:pt>
                <c:pt idx="3522">
                  <c:v>1757.5</c:v>
                </c:pt>
                <c:pt idx="3523">
                  <c:v>1758</c:v>
                </c:pt>
                <c:pt idx="3524">
                  <c:v>1758.5</c:v>
                </c:pt>
                <c:pt idx="3525">
                  <c:v>1759</c:v>
                </c:pt>
                <c:pt idx="3526">
                  <c:v>1759.5</c:v>
                </c:pt>
                <c:pt idx="3527">
                  <c:v>1760</c:v>
                </c:pt>
                <c:pt idx="3528">
                  <c:v>1760.5</c:v>
                </c:pt>
                <c:pt idx="3529">
                  <c:v>1761</c:v>
                </c:pt>
                <c:pt idx="3530">
                  <c:v>1761.5</c:v>
                </c:pt>
                <c:pt idx="3531">
                  <c:v>1762</c:v>
                </c:pt>
                <c:pt idx="3532">
                  <c:v>1762.5</c:v>
                </c:pt>
                <c:pt idx="3533">
                  <c:v>1763</c:v>
                </c:pt>
                <c:pt idx="3534">
                  <c:v>1763.5</c:v>
                </c:pt>
                <c:pt idx="3535">
                  <c:v>1764</c:v>
                </c:pt>
                <c:pt idx="3536">
                  <c:v>1764.5</c:v>
                </c:pt>
                <c:pt idx="3537">
                  <c:v>1765</c:v>
                </c:pt>
                <c:pt idx="3538">
                  <c:v>1765.5</c:v>
                </c:pt>
                <c:pt idx="3539">
                  <c:v>1766</c:v>
                </c:pt>
                <c:pt idx="3540">
                  <c:v>1766.5</c:v>
                </c:pt>
                <c:pt idx="3541">
                  <c:v>1767</c:v>
                </c:pt>
                <c:pt idx="3542">
                  <c:v>1767.5</c:v>
                </c:pt>
                <c:pt idx="3543">
                  <c:v>1768</c:v>
                </c:pt>
                <c:pt idx="3544">
                  <c:v>1768.5</c:v>
                </c:pt>
                <c:pt idx="3545">
                  <c:v>1769</c:v>
                </c:pt>
                <c:pt idx="3546">
                  <c:v>1769.5</c:v>
                </c:pt>
                <c:pt idx="3547">
                  <c:v>1770</c:v>
                </c:pt>
                <c:pt idx="3548">
                  <c:v>1770.5</c:v>
                </c:pt>
                <c:pt idx="3549">
                  <c:v>1771</c:v>
                </c:pt>
                <c:pt idx="3550">
                  <c:v>1771.5</c:v>
                </c:pt>
                <c:pt idx="3551">
                  <c:v>1772</c:v>
                </c:pt>
                <c:pt idx="3552">
                  <c:v>1772.5</c:v>
                </c:pt>
                <c:pt idx="3553">
                  <c:v>1773</c:v>
                </c:pt>
                <c:pt idx="3554">
                  <c:v>1773.5</c:v>
                </c:pt>
                <c:pt idx="3555">
                  <c:v>1774</c:v>
                </c:pt>
                <c:pt idx="3556">
                  <c:v>1774.5</c:v>
                </c:pt>
                <c:pt idx="3557">
                  <c:v>1775</c:v>
                </c:pt>
                <c:pt idx="3558">
                  <c:v>1775.5</c:v>
                </c:pt>
                <c:pt idx="3559">
                  <c:v>1776</c:v>
                </c:pt>
                <c:pt idx="3560">
                  <c:v>1776.5</c:v>
                </c:pt>
                <c:pt idx="3561">
                  <c:v>1777</c:v>
                </c:pt>
                <c:pt idx="3562">
                  <c:v>1777.5</c:v>
                </c:pt>
                <c:pt idx="3563">
                  <c:v>1778</c:v>
                </c:pt>
                <c:pt idx="3564">
                  <c:v>1778.5</c:v>
                </c:pt>
                <c:pt idx="3565">
                  <c:v>1779</c:v>
                </c:pt>
                <c:pt idx="3566">
                  <c:v>1779.5</c:v>
                </c:pt>
                <c:pt idx="3567">
                  <c:v>1780</c:v>
                </c:pt>
                <c:pt idx="3568">
                  <c:v>1780.5</c:v>
                </c:pt>
                <c:pt idx="3569">
                  <c:v>1781</c:v>
                </c:pt>
                <c:pt idx="3570">
                  <c:v>1781.5</c:v>
                </c:pt>
                <c:pt idx="3571">
                  <c:v>1782</c:v>
                </c:pt>
                <c:pt idx="3572">
                  <c:v>1782.5</c:v>
                </c:pt>
                <c:pt idx="3573">
                  <c:v>1783</c:v>
                </c:pt>
                <c:pt idx="3574">
                  <c:v>1783.5</c:v>
                </c:pt>
                <c:pt idx="3575">
                  <c:v>1784</c:v>
                </c:pt>
                <c:pt idx="3576">
                  <c:v>1784.5</c:v>
                </c:pt>
                <c:pt idx="3577">
                  <c:v>1785</c:v>
                </c:pt>
                <c:pt idx="3578">
                  <c:v>1785.5</c:v>
                </c:pt>
                <c:pt idx="3579">
                  <c:v>1786</c:v>
                </c:pt>
                <c:pt idx="3580">
                  <c:v>1786.5</c:v>
                </c:pt>
                <c:pt idx="3581">
                  <c:v>1787</c:v>
                </c:pt>
                <c:pt idx="3582">
                  <c:v>1787.5</c:v>
                </c:pt>
                <c:pt idx="3583">
                  <c:v>1788</c:v>
                </c:pt>
                <c:pt idx="3584">
                  <c:v>1788.5</c:v>
                </c:pt>
                <c:pt idx="3585">
                  <c:v>1789</c:v>
                </c:pt>
                <c:pt idx="3586">
                  <c:v>1789.5</c:v>
                </c:pt>
                <c:pt idx="3587">
                  <c:v>1790</c:v>
                </c:pt>
                <c:pt idx="3588">
                  <c:v>1790.5</c:v>
                </c:pt>
                <c:pt idx="3589">
                  <c:v>1791</c:v>
                </c:pt>
                <c:pt idx="3590">
                  <c:v>1791.5</c:v>
                </c:pt>
                <c:pt idx="3591">
                  <c:v>1792</c:v>
                </c:pt>
                <c:pt idx="3592">
                  <c:v>1792.5</c:v>
                </c:pt>
                <c:pt idx="3593">
                  <c:v>1793</c:v>
                </c:pt>
                <c:pt idx="3594">
                  <c:v>1793.5</c:v>
                </c:pt>
                <c:pt idx="3595">
                  <c:v>1794</c:v>
                </c:pt>
                <c:pt idx="3596">
                  <c:v>1794.5</c:v>
                </c:pt>
                <c:pt idx="3597">
                  <c:v>1795</c:v>
                </c:pt>
                <c:pt idx="3598">
                  <c:v>1795.5</c:v>
                </c:pt>
                <c:pt idx="3599">
                  <c:v>1796</c:v>
                </c:pt>
                <c:pt idx="3600">
                  <c:v>1796.5</c:v>
                </c:pt>
                <c:pt idx="3601">
                  <c:v>1797</c:v>
                </c:pt>
                <c:pt idx="3602">
                  <c:v>1797.5</c:v>
                </c:pt>
                <c:pt idx="3603">
                  <c:v>1798</c:v>
                </c:pt>
                <c:pt idx="3604">
                  <c:v>1798.5</c:v>
                </c:pt>
                <c:pt idx="3605">
                  <c:v>1799</c:v>
                </c:pt>
                <c:pt idx="3606">
                  <c:v>1799.5</c:v>
                </c:pt>
                <c:pt idx="3607">
                  <c:v>1800</c:v>
                </c:pt>
                <c:pt idx="3608">
                  <c:v>1800.5</c:v>
                </c:pt>
                <c:pt idx="3609">
                  <c:v>1801</c:v>
                </c:pt>
                <c:pt idx="3610">
                  <c:v>1801.5</c:v>
                </c:pt>
                <c:pt idx="3611">
                  <c:v>1802</c:v>
                </c:pt>
                <c:pt idx="3612">
                  <c:v>1802.5</c:v>
                </c:pt>
                <c:pt idx="3613">
                  <c:v>1803</c:v>
                </c:pt>
                <c:pt idx="3614">
                  <c:v>1803.5</c:v>
                </c:pt>
                <c:pt idx="3615">
                  <c:v>1804</c:v>
                </c:pt>
                <c:pt idx="3616">
                  <c:v>1804.5</c:v>
                </c:pt>
                <c:pt idx="3617">
                  <c:v>1805</c:v>
                </c:pt>
                <c:pt idx="3618">
                  <c:v>1805.5</c:v>
                </c:pt>
                <c:pt idx="3619">
                  <c:v>1806</c:v>
                </c:pt>
                <c:pt idx="3620">
                  <c:v>1806.5</c:v>
                </c:pt>
                <c:pt idx="3621">
                  <c:v>1807</c:v>
                </c:pt>
                <c:pt idx="3622">
                  <c:v>1807.5</c:v>
                </c:pt>
                <c:pt idx="3623">
                  <c:v>1808</c:v>
                </c:pt>
                <c:pt idx="3624">
                  <c:v>1808.5</c:v>
                </c:pt>
                <c:pt idx="3625">
                  <c:v>1809</c:v>
                </c:pt>
                <c:pt idx="3626">
                  <c:v>1809.5</c:v>
                </c:pt>
                <c:pt idx="3627">
                  <c:v>1810</c:v>
                </c:pt>
                <c:pt idx="3628">
                  <c:v>1810.5</c:v>
                </c:pt>
                <c:pt idx="3629">
                  <c:v>1811</c:v>
                </c:pt>
                <c:pt idx="3630">
                  <c:v>1811.5</c:v>
                </c:pt>
                <c:pt idx="3631">
                  <c:v>1812</c:v>
                </c:pt>
                <c:pt idx="3632">
                  <c:v>1812.5</c:v>
                </c:pt>
                <c:pt idx="3633">
                  <c:v>1813</c:v>
                </c:pt>
                <c:pt idx="3634">
                  <c:v>1813.5</c:v>
                </c:pt>
                <c:pt idx="3635">
                  <c:v>1814</c:v>
                </c:pt>
                <c:pt idx="3636">
                  <c:v>1814.5</c:v>
                </c:pt>
                <c:pt idx="3637">
                  <c:v>1815</c:v>
                </c:pt>
                <c:pt idx="3638">
                  <c:v>1815.5</c:v>
                </c:pt>
                <c:pt idx="3639">
                  <c:v>1816</c:v>
                </c:pt>
                <c:pt idx="3640">
                  <c:v>1816.5</c:v>
                </c:pt>
                <c:pt idx="3641">
                  <c:v>1817</c:v>
                </c:pt>
                <c:pt idx="3642">
                  <c:v>1817.5</c:v>
                </c:pt>
                <c:pt idx="3643">
                  <c:v>1818</c:v>
                </c:pt>
                <c:pt idx="3644">
                  <c:v>1818.5</c:v>
                </c:pt>
                <c:pt idx="3645">
                  <c:v>1819</c:v>
                </c:pt>
                <c:pt idx="3646">
                  <c:v>1819.5</c:v>
                </c:pt>
                <c:pt idx="3647">
                  <c:v>1820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label 6</c:f>
              <c:strCache>
                <c:ptCount val="1"/>
                <c:pt idx="0">
                  <c:v>02.12.2001</c:v>
                </c:pt>
              </c:strCache>
            </c:strRef>
          </c:tx>
          <c:spPr>
            <a:solidFill>
              <a:srgbClr val="4f6228"/>
            </a:solidFill>
            <a:ln cap="rnd" w="19080">
              <a:solidFill>
                <a:srgbClr val="4f6228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7</c:f>
              <c:numCache>
                <c:formatCode>General</c:formatCode>
                <c:ptCount val="3648"/>
                <c:pt idx="14">
                  <c:v>11.999</c:v>
                </c:pt>
                <c:pt idx="15">
                  <c:v>12.098</c:v>
                </c:pt>
                <c:pt idx="16">
                  <c:v>12.168</c:v>
                </c:pt>
                <c:pt idx="17">
                  <c:v>12.233</c:v>
                </c:pt>
                <c:pt idx="18">
                  <c:v>12.28</c:v>
                </c:pt>
                <c:pt idx="19">
                  <c:v>12.313</c:v>
                </c:pt>
                <c:pt idx="20">
                  <c:v>12.311</c:v>
                </c:pt>
                <c:pt idx="22">
                  <c:v>12.297</c:v>
                </c:pt>
                <c:pt idx="23">
                  <c:v>12.28</c:v>
                </c:pt>
                <c:pt idx="24">
                  <c:v>12.258</c:v>
                </c:pt>
                <c:pt idx="26">
                  <c:v>12.232</c:v>
                </c:pt>
                <c:pt idx="27">
                  <c:v>12.202</c:v>
                </c:pt>
                <c:pt idx="28">
                  <c:v>12.167</c:v>
                </c:pt>
                <c:pt idx="30">
                  <c:v>12.127</c:v>
                </c:pt>
                <c:pt idx="31">
                  <c:v>12.084</c:v>
                </c:pt>
                <c:pt idx="32">
                  <c:v>12.032</c:v>
                </c:pt>
                <c:pt idx="33">
                  <c:v>11.979</c:v>
                </c:pt>
                <c:pt idx="34">
                  <c:v>11.927</c:v>
                </c:pt>
                <c:pt idx="35">
                  <c:v>11.865</c:v>
                </c:pt>
                <c:pt idx="36">
                  <c:v>11.798</c:v>
                </c:pt>
                <c:pt idx="37">
                  <c:v>11.736</c:v>
                </c:pt>
                <c:pt idx="38">
                  <c:v>11.681</c:v>
                </c:pt>
                <c:pt idx="39">
                  <c:v>11.629</c:v>
                </c:pt>
                <c:pt idx="40">
                  <c:v>11.572</c:v>
                </c:pt>
                <c:pt idx="41">
                  <c:v>11.524</c:v>
                </c:pt>
                <c:pt idx="42">
                  <c:v>11.483</c:v>
                </c:pt>
                <c:pt idx="43">
                  <c:v>11.442</c:v>
                </c:pt>
                <c:pt idx="44">
                  <c:v>11.404</c:v>
                </c:pt>
                <c:pt idx="45">
                  <c:v>11.37</c:v>
                </c:pt>
                <c:pt idx="46">
                  <c:v>11.339</c:v>
                </c:pt>
                <c:pt idx="47">
                  <c:v>11.306</c:v>
                </c:pt>
                <c:pt idx="48">
                  <c:v>11.274</c:v>
                </c:pt>
                <c:pt idx="49">
                  <c:v>11.244</c:v>
                </c:pt>
                <c:pt idx="50">
                  <c:v>11.214</c:v>
                </c:pt>
                <c:pt idx="51">
                  <c:v>11.191</c:v>
                </c:pt>
                <c:pt idx="52">
                  <c:v>11.17</c:v>
                </c:pt>
                <c:pt idx="53">
                  <c:v>11.15</c:v>
                </c:pt>
                <c:pt idx="54">
                  <c:v>11.13</c:v>
                </c:pt>
                <c:pt idx="55">
                  <c:v>11.111</c:v>
                </c:pt>
                <c:pt idx="56">
                  <c:v>11.093</c:v>
                </c:pt>
                <c:pt idx="57">
                  <c:v>11.077</c:v>
                </c:pt>
                <c:pt idx="58">
                  <c:v>11.061</c:v>
                </c:pt>
                <c:pt idx="59">
                  <c:v>11.042</c:v>
                </c:pt>
                <c:pt idx="60">
                  <c:v>11.025</c:v>
                </c:pt>
                <c:pt idx="61">
                  <c:v>11.008</c:v>
                </c:pt>
                <c:pt idx="62">
                  <c:v>10.99</c:v>
                </c:pt>
                <c:pt idx="63">
                  <c:v>10.97</c:v>
                </c:pt>
                <c:pt idx="64">
                  <c:v>10.947</c:v>
                </c:pt>
                <c:pt idx="65">
                  <c:v>10.924</c:v>
                </c:pt>
                <c:pt idx="66">
                  <c:v>10.899</c:v>
                </c:pt>
                <c:pt idx="67">
                  <c:v>10.866</c:v>
                </c:pt>
                <c:pt idx="68">
                  <c:v>10.814</c:v>
                </c:pt>
                <c:pt idx="70">
                  <c:v>10.728</c:v>
                </c:pt>
                <c:pt idx="71">
                  <c:v>10.655</c:v>
                </c:pt>
                <c:pt idx="72">
                  <c:v>10.647</c:v>
                </c:pt>
                <c:pt idx="74">
                  <c:v>10.67</c:v>
                </c:pt>
                <c:pt idx="75">
                  <c:v>10.696</c:v>
                </c:pt>
                <c:pt idx="76">
                  <c:v>10.727</c:v>
                </c:pt>
                <c:pt idx="77">
                  <c:v>10.778</c:v>
                </c:pt>
                <c:pt idx="78">
                  <c:v>10.846</c:v>
                </c:pt>
                <c:pt idx="79">
                  <c:v>10.917</c:v>
                </c:pt>
                <c:pt idx="80">
                  <c:v>10.983</c:v>
                </c:pt>
                <c:pt idx="81">
                  <c:v>11.063</c:v>
                </c:pt>
                <c:pt idx="82">
                  <c:v>11.149</c:v>
                </c:pt>
                <c:pt idx="83">
                  <c:v>11.233</c:v>
                </c:pt>
                <c:pt idx="84">
                  <c:v>11.324</c:v>
                </c:pt>
                <c:pt idx="85">
                  <c:v>11.428</c:v>
                </c:pt>
                <c:pt idx="86">
                  <c:v>11.536</c:v>
                </c:pt>
                <c:pt idx="87">
                  <c:v>11.65</c:v>
                </c:pt>
                <c:pt idx="88">
                  <c:v>11.757</c:v>
                </c:pt>
                <c:pt idx="89">
                  <c:v>11.847</c:v>
                </c:pt>
                <c:pt idx="90">
                  <c:v>11.946</c:v>
                </c:pt>
                <c:pt idx="91">
                  <c:v>12.052</c:v>
                </c:pt>
                <c:pt idx="92">
                  <c:v>12.147</c:v>
                </c:pt>
                <c:pt idx="93">
                  <c:v>12.232</c:v>
                </c:pt>
                <c:pt idx="94">
                  <c:v>12.329</c:v>
                </c:pt>
                <c:pt idx="95">
                  <c:v>12.446</c:v>
                </c:pt>
                <c:pt idx="96">
                  <c:v>12.585</c:v>
                </c:pt>
                <c:pt idx="97">
                  <c:v>12.729</c:v>
                </c:pt>
                <c:pt idx="98">
                  <c:v>12.884</c:v>
                </c:pt>
                <c:pt idx="99">
                  <c:v>13.012</c:v>
                </c:pt>
                <c:pt idx="100">
                  <c:v>13.129</c:v>
                </c:pt>
                <c:pt idx="101">
                  <c:v>13.263</c:v>
                </c:pt>
                <c:pt idx="102">
                  <c:v>13.399</c:v>
                </c:pt>
                <c:pt idx="103">
                  <c:v>13.533</c:v>
                </c:pt>
                <c:pt idx="104">
                  <c:v>13.663</c:v>
                </c:pt>
                <c:pt idx="105">
                  <c:v>13.793</c:v>
                </c:pt>
                <c:pt idx="106">
                  <c:v>13.914</c:v>
                </c:pt>
                <c:pt idx="107">
                  <c:v>14.043</c:v>
                </c:pt>
                <c:pt idx="108">
                  <c:v>14.176</c:v>
                </c:pt>
                <c:pt idx="109">
                  <c:v>14.296</c:v>
                </c:pt>
                <c:pt idx="110">
                  <c:v>14.416</c:v>
                </c:pt>
                <c:pt idx="111">
                  <c:v>14.545</c:v>
                </c:pt>
                <c:pt idx="112">
                  <c:v>14.658</c:v>
                </c:pt>
                <c:pt idx="113">
                  <c:v>14.767</c:v>
                </c:pt>
                <c:pt idx="114">
                  <c:v>14.888</c:v>
                </c:pt>
                <c:pt idx="115">
                  <c:v>15.032</c:v>
                </c:pt>
                <c:pt idx="116">
                  <c:v>15.178</c:v>
                </c:pt>
                <c:pt idx="117">
                  <c:v>15.332</c:v>
                </c:pt>
                <c:pt idx="118">
                  <c:v>15.493</c:v>
                </c:pt>
                <c:pt idx="119">
                  <c:v>15.636</c:v>
                </c:pt>
                <c:pt idx="120">
                  <c:v>15.77</c:v>
                </c:pt>
                <c:pt idx="121">
                  <c:v>15.9</c:v>
                </c:pt>
                <c:pt idx="122">
                  <c:v>16.05</c:v>
                </c:pt>
                <c:pt idx="123">
                  <c:v>16.191</c:v>
                </c:pt>
                <c:pt idx="124">
                  <c:v>16.316</c:v>
                </c:pt>
                <c:pt idx="125">
                  <c:v>16.445</c:v>
                </c:pt>
                <c:pt idx="126">
                  <c:v>16.574</c:v>
                </c:pt>
                <c:pt idx="127">
                  <c:v>16.708</c:v>
                </c:pt>
                <c:pt idx="128">
                  <c:v>16.834</c:v>
                </c:pt>
                <c:pt idx="129">
                  <c:v>16.953</c:v>
                </c:pt>
                <c:pt idx="130">
                  <c:v>17.082</c:v>
                </c:pt>
                <c:pt idx="131">
                  <c:v>17.213</c:v>
                </c:pt>
                <c:pt idx="132">
                  <c:v>17.336</c:v>
                </c:pt>
                <c:pt idx="133">
                  <c:v>17.444</c:v>
                </c:pt>
                <c:pt idx="134">
                  <c:v>17.561</c:v>
                </c:pt>
                <c:pt idx="135">
                  <c:v>17.709</c:v>
                </c:pt>
                <c:pt idx="136">
                  <c:v>17.88</c:v>
                </c:pt>
                <c:pt idx="137">
                  <c:v>18.06</c:v>
                </c:pt>
                <c:pt idx="138">
                  <c:v>18.237</c:v>
                </c:pt>
                <c:pt idx="139">
                  <c:v>18.383</c:v>
                </c:pt>
                <c:pt idx="140">
                  <c:v>18.518</c:v>
                </c:pt>
                <c:pt idx="141">
                  <c:v>18.657</c:v>
                </c:pt>
                <c:pt idx="142">
                  <c:v>18.801</c:v>
                </c:pt>
                <c:pt idx="143">
                  <c:v>18.95</c:v>
                </c:pt>
                <c:pt idx="144">
                  <c:v>19.089</c:v>
                </c:pt>
                <c:pt idx="145">
                  <c:v>19.226</c:v>
                </c:pt>
                <c:pt idx="146">
                  <c:v>19.374</c:v>
                </c:pt>
                <c:pt idx="147">
                  <c:v>19.526</c:v>
                </c:pt>
                <c:pt idx="148">
                  <c:v>19.667</c:v>
                </c:pt>
                <c:pt idx="149">
                  <c:v>19.811</c:v>
                </c:pt>
                <c:pt idx="150">
                  <c:v>19.957</c:v>
                </c:pt>
                <c:pt idx="151">
                  <c:v>20.096</c:v>
                </c:pt>
                <c:pt idx="152">
                  <c:v>20.217</c:v>
                </c:pt>
                <c:pt idx="153">
                  <c:v>20.346</c:v>
                </c:pt>
                <c:pt idx="154">
                  <c:v>20.49</c:v>
                </c:pt>
                <c:pt idx="155">
                  <c:v>20.661</c:v>
                </c:pt>
                <c:pt idx="156">
                  <c:v>20.839</c:v>
                </c:pt>
                <c:pt idx="157">
                  <c:v>21.005</c:v>
                </c:pt>
                <c:pt idx="158">
                  <c:v>21.16</c:v>
                </c:pt>
                <c:pt idx="159">
                  <c:v>21.314</c:v>
                </c:pt>
                <c:pt idx="160">
                  <c:v>21.466</c:v>
                </c:pt>
                <c:pt idx="161">
                  <c:v>21.624</c:v>
                </c:pt>
                <c:pt idx="162">
                  <c:v>21.752</c:v>
                </c:pt>
                <c:pt idx="163">
                  <c:v>21.889</c:v>
                </c:pt>
                <c:pt idx="164">
                  <c:v>22.034</c:v>
                </c:pt>
                <c:pt idx="165">
                  <c:v>22.181</c:v>
                </c:pt>
                <c:pt idx="166">
                  <c:v>22.319</c:v>
                </c:pt>
                <c:pt idx="167">
                  <c:v>22.445</c:v>
                </c:pt>
                <c:pt idx="168">
                  <c:v>22.56</c:v>
                </c:pt>
                <c:pt idx="169">
                  <c:v>22.675</c:v>
                </c:pt>
                <c:pt idx="170">
                  <c:v>22.777</c:v>
                </c:pt>
                <c:pt idx="171">
                  <c:v>22.881</c:v>
                </c:pt>
                <c:pt idx="172">
                  <c:v>22.99</c:v>
                </c:pt>
                <c:pt idx="173">
                  <c:v>23.121</c:v>
                </c:pt>
                <c:pt idx="174">
                  <c:v>23.287</c:v>
                </c:pt>
                <c:pt idx="175">
                  <c:v>23.475</c:v>
                </c:pt>
                <c:pt idx="176">
                  <c:v>23.656</c:v>
                </c:pt>
                <c:pt idx="177">
                  <c:v>23.82</c:v>
                </c:pt>
                <c:pt idx="178">
                  <c:v>23.96</c:v>
                </c:pt>
                <c:pt idx="179">
                  <c:v>24.094</c:v>
                </c:pt>
                <c:pt idx="180">
                  <c:v>24.227</c:v>
                </c:pt>
                <c:pt idx="181">
                  <c:v>24.36</c:v>
                </c:pt>
                <c:pt idx="182">
                  <c:v>24.499</c:v>
                </c:pt>
                <c:pt idx="183">
                  <c:v>24.631</c:v>
                </c:pt>
                <c:pt idx="184">
                  <c:v>24.762</c:v>
                </c:pt>
                <c:pt idx="185">
                  <c:v>24.894</c:v>
                </c:pt>
                <c:pt idx="186">
                  <c:v>25.029</c:v>
                </c:pt>
                <c:pt idx="187">
                  <c:v>25.162</c:v>
                </c:pt>
                <c:pt idx="188">
                  <c:v>25.277</c:v>
                </c:pt>
                <c:pt idx="189">
                  <c:v>25.39</c:v>
                </c:pt>
                <c:pt idx="190">
                  <c:v>25.492</c:v>
                </c:pt>
                <c:pt idx="191">
                  <c:v>25.599</c:v>
                </c:pt>
                <c:pt idx="192">
                  <c:v>25.724</c:v>
                </c:pt>
                <c:pt idx="193">
                  <c:v>25.871</c:v>
                </c:pt>
                <c:pt idx="194">
                  <c:v>26.017</c:v>
                </c:pt>
                <c:pt idx="195">
                  <c:v>26.168</c:v>
                </c:pt>
                <c:pt idx="196">
                  <c:v>26.308</c:v>
                </c:pt>
                <c:pt idx="197">
                  <c:v>26.442</c:v>
                </c:pt>
                <c:pt idx="198">
                  <c:v>26.577</c:v>
                </c:pt>
                <c:pt idx="199">
                  <c:v>26.699</c:v>
                </c:pt>
                <c:pt idx="200">
                  <c:v>26.804</c:v>
                </c:pt>
                <c:pt idx="201">
                  <c:v>26.913</c:v>
                </c:pt>
                <c:pt idx="202">
                  <c:v>27.038</c:v>
                </c:pt>
                <c:pt idx="203">
                  <c:v>27.166</c:v>
                </c:pt>
                <c:pt idx="204">
                  <c:v>27.309</c:v>
                </c:pt>
                <c:pt idx="205">
                  <c:v>27.441</c:v>
                </c:pt>
                <c:pt idx="206">
                  <c:v>27.57</c:v>
                </c:pt>
                <c:pt idx="207">
                  <c:v>27.69</c:v>
                </c:pt>
                <c:pt idx="208">
                  <c:v>27.814</c:v>
                </c:pt>
                <c:pt idx="209">
                  <c:v>27.929</c:v>
                </c:pt>
                <c:pt idx="210">
                  <c:v>28.043</c:v>
                </c:pt>
                <c:pt idx="211">
                  <c:v>28.164</c:v>
                </c:pt>
                <c:pt idx="212">
                  <c:v>28.297</c:v>
                </c:pt>
                <c:pt idx="213">
                  <c:v>28.438</c:v>
                </c:pt>
                <c:pt idx="214">
                  <c:v>28.596</c:v>
                </c:pt>
                <c:pt idx="215">
                  <c:v>28.755</c:v>
                </c:pt>
                <c:pt idx="216">
                  <c:v>28.9</c:v>
                </c:pt>
                <c:pt idx="217">
                  <c:v>29.027</c:v>
                </c:pt>
                <c:pt idx="218">
                  <c:v>29.14</c:v>
                </c:pt>
                <c:pt idx="219">
                  <c:v>29.253</c:v>
                </c:pt>
                <c:pt idx="220">
                  <c:v>29.374</c:v>
                </c:pt>
                <c:pt idx="221">
                  <c:v>29.494</c:v>
                </c:pt>
                <c:pt idx="222">
                  <c:v>29.609</c:v>
                </c:pt>
                <c:pt idx="223">
                  <c:v>29.735</c:v>
                </c:pt>
                <c:pt idx="224">
                  <c:v>29.863</c:v>
                </c:pt>
                <c:pt idx="225">
                  <c:v>29.994</c:v>
                </c:pt>
                <c:pt idx="226">
                  <c:v>30.126</c:v>
                </c:pt>
                <c:pt idx="227">
                  <c:v>30.249</c:v>
                </c:pt>
                <c:pt idx="228">
                  <c:v>30.367</c:v>
                </c:pt>
                <c:pt idx="229">
                  <c:v>30.476</c:v>
                </c:pt>
                <c:pt idx="230">
                  <c:v>30.583</c:v>
                </c:pt>
                <c:pt idx="231">
                  <c:v>30.695</c:v>
                </c:pt>
                <c:pt idx="232">
                  <c:v>30.805</c:v>
                </c:pt>
                <c:pt idx="233">
                  <c:v>30.919</c:v>
                </c:pt>
                <c:pt idx="234">
                  <c:v>31.047</c:v>
                </c:pt>
                <c:pt idx="235">
                  <c:v>31.16</c:v>
                </c:pt>
                <c:pt idx="236">
                  <c:v>31.266</c:v>
                </c:pt>
                <c:pt idx="237">
                  <c:v>31.38</c:v>
                </c:pt>
                <c:pt idx="238">
                  <c:v>31.488</c:v>
                </c:pt>
                <c:pt idx="239">
                  <c:v>31.586</c:v>
                </c:pt>
                <c:pt idx="240">
                  <c:v>31.684</c:v>
                </c:pt>
                <c:pt idx="241">
                  <c:v>31.777</c:v>
                </c:pt>
                <c:pt idx="242">
                  <c:v>31.868</c:v>
                </c:pt>
                <c:pt idx="243">
                  <c:v>31.957</c:v>
                </c:pt>
                <c:pt idx="244">
                  <c:v>32.046</c:v>
                </c:pt>
                <c:pt idx="245">
                  <c:v>32.131</c:v>
                </c:pt>
                <c:pt idx="246">
                  <c:v>32.218</c:v>
                </c:pt>
                <c:pt idx="247">
                  <c:v>32.304</c:v>
                </c:pt>
                <c:pt idx="248">
                  <c:v>32.384</c:v>
                </c:pt>
                <c:pt idx="249">
                  <c:v>32.472</c:v>
                </c:pt>
                <c:pt idx="250">
                  <c:v>32.571</c:v>
                </c:pt>
                <c:pt idx="251">
                  <c:v>32.704</c:v>
                </c:pt>
                <c:pt idx="252">
                  <c:v>32.86</c:v>
                </c:pt>
                <c:pt idx="253">
                  <c:v>32.986</c:v>
                </c:pt>
                <c:pt idx="254">
                  <c:v>33.089</c:v>
                </c:pt>
                <c:pt idx="255">
                  <c:v>33.187</c:v>
                </c:pt>
                <c:pt idx="256">
                  <c:v>33.285</c:v>
                </c:pt>
                <c:pt idx="257">
                  <c:v>33.389</c:v>
                </c:pt>
                <c:pt idx="258">
                  <c:v>33.477</c:v>
                </c:pt>
                <c:pt idx="259">
                  <c:v>33.567</c:v>
                </c:pt>
                <c:pt idx="260">
                  <c:v>33.668</c:v>
                </c:pt>
                <c:pt idx="261">
                  <c:v>33.771</c:v>
                </c:pt>
                <c:pt idx="262">
                  <c:v>33.864</c:v>
                </c:pt>
                <c:pt idx="263">
                  <c:v>33.962</c:v>
                </c:pt>
                <c:pt idx="264">
                  <c:v>34.07</c:v>
                </c:pt>
                <c:pt idx="265">
                  <c:v>34.17</c:v>
                </c:pt>
                <c:pt idx="266">
                  <c:v>34.251</c:v>
                </c:pt>
                <c:pt idx="267">
                  <c:v>34.317</c:v>
                </c:pt>
                <c:pt idx="268">
                  <c:v>34.395</c:v>
                </c:pt>
                <c:pt idx="269">
                  <c:v>34.49</c:v>
                </c:pt>
                <c:pt idx="270">
                  <c:v>34.594</c:v>
                </c:pt>
                <c:pt idx="271">
                  <c:v>34.698</c:v>
                </c:pt>
                <c:pt idx="272">
                  <c:v>34.812</c:v>
                </c:pt>
                <c:pt idx="273">
                  <c:v>34.928</c:v>
                </c:pt>
                <c:pt idx="274">
                  <c:v>35.024</c:v>
                </c:pt>
                <c:pt idx="275">
                  <c:v>35.123</c:v>
                </c:pt>
                <c:pt idx="276">
                  <c:v>35.224</c:v>
                </c:pt>
                <c:pt idx="277">
                  <c:v>35.319</c:v>
                </c:pt>
                <c:pt idx="278">
                  <c:v>35.402</c:v>
                </c:pt>
                <c:pt idx="279">
                  <c:v>35.485</c:v>
                </c:pt>
                <c:pt idx="280">
                  <c:v>35.583</c:v>
                </c:pt>
                <c:pt idx="281">
                  <c:v>35.683</c:v>
                </c:pt>
                <c:pt idx="282">
                  <c:v>35.784</c:v>
                </c:pt>
                <c:pt idx="283">
                  <c:v>35.884</c:v>
                </c:pt>
                <c:pt idx="284">
                  <c:v>35.984</c:v>
                </c:pt>
                <c:pt idx="285">
                  <c:v>36.089</c:v>
                </c:pt>
                <c:pt idx="286">
                  <c:v>36.191</c:v>
                </c:pt>
                <c:pt idx="287">
                  <c:v>36.285</c:v>
                </c:pt>
                <c:pt idx="288">
                  <c:v>36.368</c:v>
                </c:pt>
                <c:pt idx="289">
                  <c:v>36.455</c:v>
                </c:pt>
                <c:pt idx="290">
                  <c:v>36.56</c:v>
                </c:pt>
                <c:pt idx="291">
                  <c:v>36.676</c:v>
                </c:pt>
                <c:pt idx="292">
                  <c:v>36.785</c:v>
                </c:pt>
                <c:pt idx="293">
                  <c:v>36.893</c:v>
                </c:pt>
                <c:pt idx="294">
                  <c:v>36.993</c:v>
                </c:pt>
                <c:pt idx="295">
                  <c:v>37.074</c:v>
                </c:pt>
                <c:pt idx="296">
                  <c:v>37.171</c:v>
                </c:pt>
                <c:pt idx="297">
                  <c:v>37.263</c:v>
                </c:pt>
                <c:pt idx="298">
                  <c:v>37.345</c:v>
                </c:pt>
                <c:pt idx="299">
                  <c:v>37.426</c:v>
                </c:pt>
                <c:pt idx="300">
                  <c:v>37.505</c:v>
                </c:pt>
                <c:pt idx="301">
                  <c:v>37.585</c:v>
                </c:pt>
                <c:pt idx="302">
                  <c:v>37.66</c:v>
                </c:pt>
                <c:pt idx="303">
                  <c:v>37.737</c:v>
                </c:pt>
                <c:pt idx="304">
                  <c:v>37.812</c:v>
                </c:pt>
                <c:pt idx="305">
                  <c:v>37.886</c:v>
                </c:pt>
                <c:pt idx="306">
                  <c:v>37.96</c:v>
                </c:pt>
                <c:pt idx="307">
                  <c:v>38.037</c:v>
                </c:pt>
                <c:pt idx="308">
                  <c:v>38.119</c:v>
                </c:pt>
                <c:pt idx="309">
                  <c:v>38.196</c:v>
                </c:pt>
                <c:pt idx="310">
                  <c:v>38.275</c:v>
                </c:pt>
                <c:pt idx="311">
                  <c:v>38.354</c:v>
                </c:pt>
                <c:pt idx="312">
                  <c:v>38.444</c:v>
                </c:pt>
                <c:pt idx="313">
                  <c:v>38.535</c:v>
                </c:pt>
                <c:pt idx="314">
                  <c:v>38.626</c:v>
                </c:pt>
                <c:pt idx="315">
                  <c:v>38.709</c:v>
                </c:pt>
                <c:pt idx="316">
                  <c:v>38.794</c:v>
                </c:pt>
                <c:pt idx="317">
                  <c:v>38.878</c:v>
                </c:pt>
                <c:pt idx="318">
                  <c:v>38.96</c:v>
                </c:pt>
                <c:pt idx="319">
                  <c:v>39.033</c:v>
                </c:pt>
                <c:pt idx="320">
                  <c:v>39.101</c:v>
                </c:pt>
                <c:pt idx="321">
                  <c:v>39.169</c:v>
                </c:pt>
                <c:pt idx="322">
                  <c:v>39.235</c:v>
                </c:pt>
                <c:pt idx="323">
                  <c:v>39.3</c:v>
                </c:pt>
                <c:pt idx="324">
                  <c:v>39.36</c:v>
                </c:pt>
                <c:pt idx="325">
                  <c:v>39.421</c:v>
                </c:pt>
                <c:pt idx="326">
                  <c:v>39.486</c:v>
                </c:pt>
                <c:pt idx="327">
                  <c:v>39.565</c:v>
                </c:pt>
                <c:pt idx="328">
                  <c:v>39.649</c:v>
                </c:pt>
                <c:pt idx="329">
                  <c:v>39.734</c:v>
                </c:pt>
                <c:pt idx="330">
                  <c:v>39.816</c:v>
                </c:pt>
                <c:pt idx="331">
                  <c:v>39.891</c:v>
                </c:pt>
                <c:pt idx="332">
                  <c:v>39.957</c:v>
                </c:pt>
                <c:pt idx="333">
                  <c:v>40.022</c:v>
                </c:pt>
                <c:pt idx="334">
                  <c:v>40.09</c:v>
                </c:pt>
                <c:pt idx="335">
                  <c:v>40.157</c:v>
                </c:pt>
                <c:pt idx="336">
                  <c:v>40.222</c:v>
                </c:pt>
                <c:pt idx="337">
                  <c:v>40.28</c:v>
                </c:pt>
                <c:pt idx="338">
                  <c:v>40.336</c:v>
                </c:pt>
                <c:pt idx="339">
                  <c:v>40.392</c:v>
                </c:pt>
                <c:pt idx="340">
                  <c:v>40.451</c:v>
                </c:pt>
                <c:pt idx="341">
                  <c:v>40.504</c:v>
                </c:pt>
                <c:pt idx="342">
                  <c:v>40.548</c:v>
                </c:pt>
                <c:pt idx="343">
                  <c:v>40.601</c:v>
                </c:pt>
                <c:pt idx="344">
                  <c:v>40.662</c:v>
                </c:pt>
                <c:pt idx="345">
                  <c:v>40.711</c:v>
                </c:pt>
                <c:pt idx="346">
                  <c:v>40.76</c:v>
                </c:pt>
                <c:pt idx="347">
                  <c:v>40.817</c:v>
                </c:pt>
                <c:pt idx="348">
                  <c:v>40.877</c:v>
                </c:pt>
                <c:pt idx="349">
                  <c:v>40.944</c:v>
                </c:pt>
                <c:pt idx="350">
                  <c:v>41.008</c:v>
                </c:pt>
                <c:pt idx="351">
                  <c:v>41.058</c:v>
                </c:pt>
                <c:pt idx="352">
                  <c:v>41.099</c:v>
                </c:pt>
                <c:pt idx="353">
                  <c:v>41.142</c:v>
                </c:pt>
                <c:pt idx="354">
                  <c:v>41.188</c:v>
                </c:pt>
                <c:pt idx="355">
                  <c:v>41.234</c:v>
                </c:pt>
                <c:pt idx="356">
                  <c:v>41.282</c:v>
                </c:pt>
                <c:pt idx="357">
                  <c:v>41.329</c:v>
                </c:pt>
                <c:pt idx="358">
                  <c:v>41.374</c:v>
                </c:pt>
                <c:pt idx="359">
                  <c:v>41.426</c:v>
                </c:pt>
                <c:pt idx="360">
                  <c:v>41.482</c:v>
                </c:pt>
                <c:pt idx="361">
                  <c:v>41.545</c:v>
                </c:pt>
                <c:pt idx="362">
                  <c:v>41.606</c:v>
                </c:pt>
                <c:pt idx="363">
                  <c:v>41.657</c:v>
                </c:pt>
                <c:pt idx="364">
                  <c:v>41.702</c:v>
                </c:pt>
                <c:pt idx="365">
                  <c:v>41.755</c:v>
                </c:pt>
                <c:pt idx="366">
                  <c:v>41.81</c:v>
                </c:pt>
                <c:pt idx="367">
                  <c:v>41.877</c:v>
                </c:pt>
                <c:pt idx="368">
                  <c:v>41.951</c:v>
                </c:pt>
                <c:pt idx="369">
                  <c:v>42.03</c:v>
                </c:pt>
                <c:pt idx="370">
                  <c:v>42.101</c:v>
                </c:pt>
                <c:pt idx="371">
                  <c:v>42.172</c:v>
                </c:pt>
                <c:pt idx="372">
                  <c:v>42.249</c:v>
                </c:pt>
                <c:pt idx="373">
                  <c:v>42.325</c:v>
                </c:pt>
                <c:pt idx="374">
                  <c:v>42.399</c:v>
                </c:pt>
                <c:pt idx="375">
                  <c:v>42.471</c:v>
                </c:pt>
                <c:pt idx="376">
                  <c:v>42.54</c:v>
                </c:pt>
                <c:pt idx="377">
                  <c:v>42.606</c:v>
                </c:pt>
                <c:pt idx="378">
                  <c:v>42.674</c:v>
                </c:pt>
                <c:pt idx="379">
                  <c:v>42.735</c:v>
                </c:pt>
                <c:pt idx="380">
                  <c:v>42.797</c:v>
                </c:pt>
                <c:pt idx="381">
                  <c:v>42.858</c:v>
                </c:pt>
                <c:pt idx="382">
                  <c:v>42.925</c:v>
                </c:pt>
                <c:pt idx="383">
                  <c:v>42.985</c:v>
                </c:pt>
                <c:pt idx="384">
                  <c:v>43.048</c:v>
                </c:pt>
                <c:pt idx="385">
                  <c:v>43.127</c:v>
                </c:pt>
                <c:pt idx="386">
                  <c:v>43.216</c:v>
                </c:pt>
                <c:pt idx="387">
                  <c:v>43.299</c:v>
                </c:pt>
                <c:pt idx="388">
                  <c:v>43.385</c:v>
                </c:pt>
                <c:pt idx="389">
                  <c:v>43.471</c:v>
                </c:pt>
                <c:pt idx="390">
                  <c:v>43.535</c:v>
                </c:pt>
                <c:pt idx="391">
                  <c:v>43.595</c:v>
                </c:pt>
                <c:pt idx="392">
                  <c:v>43.654</c:v>
                </c:pt>
                <c:pt idx="393">
                  <c:v>43.721</c:v>
                </c:pt>
                <c:pt idx="394">
                  <c:v>43.797</c:v>
                </c:pt>
                <c:pt idx="395">
                  <c:v>43.864</c:v>
                </c:pt>
                <c:pt idx="396">
                  <c:v>43.933</c:v>
                </c:pt>
                <c:pt idx="397">
                  <c:v>43.998</c:v>
                </c:pt>
                <c:pt idx="398">
                  <c:v>44.065</c:v>
                </c:pt>
                <c:pt idx="399">
                  <c:v>44.13</c:v>
                </c:pt>
                <c:pt idx="400">
                  <c:v>44.196</c:v>
                </c:pt>
                <c:pt idx="401">
                  <c:v>44.262</c:v>
                </c:pt>
                <c:pt idx="402">
                  <c:v>44.315</c:v>
                </c:pt>
                <c:pt idx="403">
                  <c:v>44.369</c:v>
                </c:pt>
                <c:pt idx="404">
                  <c:v>44.433</c:v>
                </c:pt>
                <c:pt idx="405">
                  <c:v>44.509</c:v>
                </c:pt>
                <c:pt idx="406">
                  <c:v>44.601</c:v>
                </c:pt>
                <c:pt idx="407">
                  <c:v>44.689</c:v>
                </c:pt>
                <c:pt idx="408">
                  <c:v>44.761</c:v>
                </c:pt>
                <c:pt idx="409">
                  <c:v>44.827</c:v>
                </c:pt>
                <c:pt idx="410">
                  <c:v>44.892</c:v>
                </c:pt>
                <c:pt idx="411">
                  <c:v>44.959</c:v>
                </c:pt>
                <c:pt idx="412">
                  <c:v>45.022</c:v>
                </c:pt>
                <c:pt idx="413">
                  <c:v>45.082</c:v>
                </c:pt>
                <c:pt idx="414">
                  <c:v>45.144</c:v>
                </c:pt>
                <c:pt idx="415">
                  <c:v>45.21</c:v>
                </c:pt>
                <c:pt idx="416">
                  <c:v>45.267</c:v>
                </c:pt>
                <c:pt idx="417">
                  <c:v>45.332</c:v>
                </c:pt>
                <c:pt idx="418">
                  <c:v>45.395</c:v>
                </c:pt>
                <c:pt idx="419">
                  <c:v>45.452</c:v>
                </c:pt>
                <c:pt idx="420">
                  <c:v>45.505</c:v>
                </c:pt>
                <c:pt idx="421">
                  <c:v>45.559</c:v>
                </c:pt>
                <c:pt idx="422">
                  <c:v>45.605</c:v>
                </c:pt>
                <c:pt idx="423">
                  <c:v>45.67</c:v>
                </c:pt>
                <c:pt idx="424">
                  <c:v>45.739</c:v>
                </c:pt>
                <c:pt idx="425">
                  <c:v>45.806</c:v>
                </c:pt>
                <c:pt idx="426">
                  <c:v>45.877</c:v>
                </c:pt>
                <c:pt idx="427">
                  <c:v>45.946</c:v>
                </c:pt>
                <c:pt idx="428">
                  <c:v>46.004</c:v>
                </c:pt>
                <c:pt idx="429">
                  <c:v>46.055</c:v>
                </c:pt>
                <c:pt idx="430">
                  <c:v>46.109</c:v>
                </c:pt>
                <c:pt idx="431">
                  <c:v>46.156</c:v>
                </c:pt>
                <c:pt idx="432">
                  <c:v>46.205</c:v>
                </c:pt>
                <c:pt idx="433">
                  <c:v>46.251</c:v>
                </c:pt>
                <c:pt idx="434">
                  <c:v>46.302</c:v>
                </c:pt>
                <c:pt idx="435">
                  <c:v>46.354</c:v>
                </c:pt>
                <c:pt idx="436">
                  <c:v>46.403</c:v>
                </c:pt>
                <c:pt idx="437">
                  <c:v>46.453</c:v>
                </c:pt>
                <c:pt idx="438">
                  <c:v>46.493</c:v>
                </c:pt>
                <c:pt idx="439">
                  <c:v>46.537</c:v>
                </c:pt>
                <c:pt idx="440">
                  <c:v>46.581</c:v>
                </c:pt>
                <c:pt idx="441">
                  <c:v>46.614</c:v>
                </c:pt>
                <c:pt idx="442">
                  <c:v>46.65</c:v>
                </c:pt>
                <c:pt idx="443">
                  <c:v>46.696</c:v>
                </c:pt>
                <c:pt idx="444">
                  <c:v>46.749</c:v>
                </c:pt>
                <c:pt idx="445">
                  <c:v>46.81</c:v>
                </c:pt>
                <c:pt idx="446">
                  <c:v>46.874</c:v>
                </c:pt>
                <c:pt idx="447">
                  <c:v>46.932</c:v>
                </c:pt>
                <c:pt idx="448">
                  <c:v>46.988</c:v>
                </c:pt>
                <c:pt idx="449">
                  <c:v>47.041</c:v>
                </c:pt>
                <c:pt idx="450">
                  <c:v>47.097</c:v>
                </c:pt>
                <c:pt idx="451">
                  <c:v>47.15</c:v>
                </c:pt>
                <c:pt idx="452">
                  <c:v>47.207</c:v>
                </c:pt>
                <c:pt idx="453">
                  <c:v>47.258</c:v>
                </c:pt>
                <c:pt idx="454">
                  <c:v>47.309</c:v>
                </c:pt>
                <c:pt idx="455">
                  <c:v>47.357</c:v>
                </c:pt>
                <c:pt idx="456">
                  <c:v>47.402</c:v>
                </c:pt>
                <c:pt idx="457">
                  <c:v>47.447</c:v>
                </c:pt>
                <c:pt idx="458">
                  <c:v>47.486</c:v>
                </c:pt>
                <c:pt idx="459">
                  <c:v>47.517</c:v>
                </c:pt>
                <c:pt idx="460">
                  <c:v>47.54</c:v>
                </c:pt>
                <c:pt idx="461">
                  <c:v>47.556</c:v>
                </c:pt>
                <c:pt idx="462">
                  <c:v>47.565</c:v>
                </c:pt>
                <c:pt idx="463">
                  <c:v>47.573</c:v>
                </c:pt>
                <c:pt idx="464">
                  <c:v>47.573</c:v>
                </c:pt>
                <c:pt idx="465">
                  <c:v>47.567</c:v>
                </c:pt>
                <c:pt idx="466">
                  <c:v>47.564</c:v>
                </c:pt>
                <c:pt idx="467">
                  <c:v>47.56</c:v>
                </c:pt>
                <c:pt idx="468">
                  <c:v>47.561</c:v>
                </c:pt>
                <c:pt idx="469">
                  <c:v>47.566</c:v>
                </c:pt>
                <c:pt idx="470">
                  <c:v>47.573</c:v>
                </c:pt>
                <c:pt idx="471">
                  <c:v>47.582</c:v>
                </c:pt>
                <c:pt idx="472">
                  <c:v>47.599</c:v>
                </c:pt>
                <c:pt idx="473">
                  <c:v>47.616</c:v>
                </c:pt>
                <c:pt idx="474">
                  <c:v>47.633</c:v>
                </c:pt>
                <c:pt idx="475">
                  <c:v>47.652</c:v>
                </c:pt>
                <c:pt idx="476">
                  <c:v>47.675</c:v>
                </c:pt>
                <c:pt idx="477">
                  <c:v>47.697</c:v>
                </c:pt>
                <c:pt idx="478">
                  <c:v>47.718</c:v>
                </c:pt>
                <c:pt idx="479">
                  <c:v>47.739</c:v>
                </c:pt>
                <c:pt idx="480">
                  <c:v>47.76</c:v>
                </c:pt>
                <c:pt idx="481">
                  <c:v>47.783</c:v>
                </c:pt>
                <c:pt idx="482">
                  <c:v>47.811</c:v>
                </c:pt>
                <c:pt idx="483">
                  <c:v>47.841</c:v>
                </c:pt>
                <c:pt idx="485">
                  <c:v>47.877</c:v>
                </c:pt>
                <c:pt idx="486">
                  <c:v>47.903</c:v>
                </c:pt>
                <c:pt idx="487">
                  <c:v>47.925</c:v>
                </c:pt>
                <c:pt idx="488">
                  <c:v>47.946</c:v>
                </c:pt>
                <c:pt idx="489">
                  <c:v>47.965</c:v>
                </c:pt>
                <c:pt idx="490">
                  <c:v>47.983</c:v>
                </c:pt>
                <c:pt idx="491">
                  <c:v>48.001</c:v>
                </c:pt>
                <c:pt idx="492">
                  <c:v>48.02</c:v>
                </c:pt>
                <c:pt idx="493">
                  <c:v>48.036</c:v>
                </c:pt>
                <c:pt idx="494">
                  <c:v>48.053</c:v>
                </c:pt>
                <c:pt idx="495">
                  <c:v>48.067</c:v>
                </c:pt>
                <c:pt idx="496">
                  <c:v>48.083</c:v>
                </c:pt>
                <c:pt idx="497">
                  <c:v>48.097</c:v>
                </c:pt>
                <c:pt idx="498">
                  <c:v>48.108</c:v>
                </c:pt>
                <c:pt idx="499">
                  <c:v>48.123</c:v>
                </c:pt>
                <c:pt idx="500">
                  <c:v>48.136</c:v>
                </c:pt>
                <c:pt idx="501">
                  <c:v>48.15</c:v>
                </c:pt>
                <c:pt idx="502">
                  <c:v>48.17</c:v>
                </c:pt>
                <c:pt idx="503">
                  <c:v>48.188</c:v>
                </c:pt>
                <c:pt idx="504">
                  <c:v>48.213</c:v>
                </c:pt>
                <c:pt idx="505">
                  <c:v>48.235</c:v>
                </c:pt>
                <c:pt idx="506">
                  <c:v>48.259</c:v>
                </c:pt>
                <c:pt idx="507">
                  <c:v>48.273</c:v>
                </c:pt>
                <c:pt idx="508">
                  <c:v>48.297</c:v>
                </c:pt>
                <c:pt idx="509">
                  <c:v>48.321</c:v>
                </c:pt>
                <c:pt idx="510">
                  <c:v>48.343</c:v>
                </c:pt>
                <c:pt idx="511">
                  <c:v>48.372</c:v>
                </c:pt>
                <c:pt idx="512">
                  <c:v>48.402</c:v>
                </c:pt>
                <c:pt idx="513">
                  <c:v>48.431</c:v>
                </c:pt>
                <c:pt idx="514">
                  <c:v>48.456</c:v>
                </c:pt>
                <c:pt idx="515">
                  <c:v>48.484</c:v>
                </c:pt>
                <c:pt idx="516">
                  <c:v>48.515</c:v>
                </c:pt>
                <c:pt idx="517">
                  <c:v>48.54</c:v>
                </c:pt>
                <c:pt idx="518">
                  <c:v>48.57</c:v>
                </c:pt>
                <c:pt idx="519">
                  <c:v>48.598</c:v>
                </c:pt>
                <c:pt idx="520">
                  <c:v>48.626</c:v>
                </c:pt>
                <c:pt idx="521">
                  <c:v>48.662</c:v>
                </c:pt>
                <c:pt idx="522">
                  <c:v>48.698</c:v>
                </c:pt>
                <c:pt idx="523">
                  <c:v>48.74</c:v>
                </c:pt>
                <c:pt idx="524">
                  <c:v>48.777</c:v>
                </c:pt>
                <c:pt idx="525">
                  <c:v>48.802</c:v>
                </c:pt>
                <c:pt idx="526">
                  <c:v>48.825</c:v>
                </c:pt>
                <c:pt idx="527">
                  <c:v>48.849</c:v>
                </c:pt>
                <c:pt idx="528">
                  <c:v>48.87</c:v>
                </c:pt>
                <c:pt idx="529">
                  <c:v>48.892</c:v>
                </c:pt>
                <c:pt idx="530">
                  <c:v>48.911</c:v>
                </c:pt>
                <c:pt idx="531">
                  <c:v>48.935</c:v>
                </c:pt>
                <c:pt idx="532">
                  <c:v>48.954</c:v>
                </c:pt>
                <c:pt idx="533">
                  <c:v>48.972</c:v>
                </c:pt>
                <c:pt idx="534">
                  <c:v>48.992</c:v>
                </c:pt>
                <c:pt idx="535">
                  <c:v>49.009</c:v>
                </c:pt>
                <c:pt idx="536">
                  <c:v>49.026</c:v>
                </c:pt>
                <c:pt idx="537">
                  <c:v>49.041</c:v>
                </c:pt>
                <c:pt idx="538">
                  <c:v>49.053</c:v>
                </c:pt>
                <c:pt idx="539">
                  <c:v>49.067</c:v>
                </c:pt>
                <c:pt idx="540">
                  <c:v>49.083</c:v>
                </c:pt>
                <c:pt idx="541">
                  <c:v>49.099</c:v>
                </c:pt>
                <c:pt idx="542">
                  <c:v>49.119</c:v>
                </c:pt>
                <c:pt idx="543">
                  <c:v>49.141</c:v>
                </c:pt>
                <c:pt idx="544">
                  <c:v>49.156</c:v>
                </c:pt>
                <c:pt idx="545">
                  <c:v>49.17</c:v>
                </c:pt>
                <c:pt idx="546">
                  <c:v>49.183</c:v>
                </c:pt>
                <c:pt idx="547">
                  <c:v>49.2</c:v>
                </c:pt>
                <c:pt idx="548">
                  <c:v>49.21</c:v>
                </c:pt>
                <c:pt idx="549">
                  <c:v>49.228</c:v>
                </c:pt>
                <c:pt idx="550">
                  <c:v>49.243</c:v>
                </c:pt>
                <c:pt idx="551">
                  <c:v>49.26</c:v>
                </c:pt>
                <c:pt idx="552">
                  <c:v>49.277</c:v>
                </c:pt>
                <c:pt idx="553">
                  <c:v>49.293</c:v>
                </c:pt>
                <c:pt idx="554">
                  <c:v>49.311</c:v>
                </c:pt>
                <c:pt idx="555">
                  <c:v>49.327</c:v>
                </c:pt>
                <c:pt idx="556">
                  <c:v>49.344</c:v>
                </c:pt>
                <c:pt idx="557">
                  <c:v>49.36</c:v>
                </c:pt>
                <c:pt idx="558">
                  <c:v>49.374</c:v>
                </c:pt>
                <c:pt idx="559">
                  <c:v>49.39</c:v>
                </c:pt>
                <c:pt idx="560">
                  <c:v>49.406</c:v>
                </c:pt>
                <c:pt idx="561">
                  <c:v>49.424</c:v>
                </c:pt>
                <c:pt idx="562">
                  <c:v>49.443</c:v>
                </c:pt>
                <c:pt idx="563">
                  <c:v>49.461</c:v>
                </c:pt>
                <c:pt idx="564">
                  <c:v>49.475</c:v>
                </c:pt>
                <c:pt idx="565">
                  <c:v>49.489</c:v>
                </c:pt>
                <c:pt idx="566">
                  <c:v>49.499</c:v>
                </c:pt>
                <c:pt idx="567">
                  <c:v>49.513</c:v>
                </c:pt>
                <c:pt idx="568">
                  <c:v>49.524</c:v>
                </c:pt>
                <c:pt idx="569">
                  <c:v>49.533</c:v>
                </c:pt>
                <c:pt idx="570">
                  <c:v>49.541</c:v>
                </c:pt>
                <c:pt idx="571">
                  <c:v>49.549</c:v>
                </c:pt>
                <c:pt idx="572">
                  <c:v>49.556</c:v>
                </c:pt>
                <c:pt idx="573">
                  <c:v>49.561</c:v>
                </c:pt>
                <c:pt idx="574">
                  <c:v>49.567</c:v>
                </c:pt>
                <c:pt idx="575">
                  <c:v>49.572</c:v>
                </c:pt>
                <c:pt idx="576">
                  <c:v>49.577</c:v>
                </c:pt>
                <c:pt idx="577">
                  <c:v>49.581</c:v>
                </c:pt>
                <c:pt idx="578">
                  <c:v>49.588</c:v>
                </c:pt>
                <c:pt idx="579">
                  <c:v>49.591</c:v>
                </c:pt>
                <c:pt idx="580">
                  <c:v>49.598</c:v>
                </c:pt>
                <c:pt idx="581">
                  <c:v>49.602</c:v>
                </c:pt>
                <c:pt idx="582">
                  <c:v>49.607</c:v>
                </c:pt>
                <c:pt idx="583">
                  <c:v>49.613</c:v>
                </c:pt>
                <c:pt idx="584">
                  <c:v>49.616</c:v>
                </c:pt>
                <c:pt idx="585">
                  <c:v>49.62</c:v>
                </c:pt>
                <c:pt idx="586">
                  <c:v>49.624</c:v>
                </c:pt>
                <c:pt idx="587">
                  <c:v>49.627</c:v>
                </c:pt>
                <c:pt idx="588">
                  <c:v>49.633</c:v>
                </c:pt>
                <c:pt idx="589">
                  <c:v>49.639</c:v>
                </c:pt>
                <c:pt idx="590">
                  <c:v>49.642</c:v>
                </c:pt>
                <c:pt idx="591">
                  <c:v>49.648</c:v>
                </c:pt>
                <c:pt idx="592">
                  <c:v>49.653</c:v>
                </c:pt>
                <c:pt idx="593">
                  <c:v>49.657</c:v>
                </c:pt>
                <c:pt idx="594">
                  <c:v>49.664</c:v>
                </c:pt>
                <c:pt idx="595">
                  <c:v>49.666</c:v>
                </c:pt>
                <c:pt idx="596">
                  <c:v>49.672</c:v>
                </c:pt>
                <c:pt idx="597">
                  <c:v>49.676</c:v>
                </c:pt>
                <c:pt idx="598">
                  <c:v>49.679</c:v>
                </c:pt>
                <c:pt idx="599">
                  <c:v>49.684</c:v>
                </c:pt>
                <c:pt idx="600">
                  <c:v>49.687</c:v>
                </c:pt>
                <c:pt idx="601">
                  <c:v>49.692</c:v>
                </c:pt>
                <c:pt idx="602">
                  <c:v>49.699</c:v>
                </c:pt>
                <c:pt idx="603">
                  <c:v>49.701</c:v>
                </c:pt>
                <c:pt idx="604">
                  <c:v>49.704</c:v>
                </c:pt>
                <c:pt idx="605">
                  <c:v>49.705</c:v>
                </c:pt>
                <c:pt idx="606">
                  <c:v>49.709</c:v>
                </c:pt>
                <c:pt idx="607">
                  <c:v>49.712</c:v>
                </c:pt>
                <c:pt idx="608">
                  <c:v>49.717</c:v>
                </c:pt>
                <c:pt idx="609">
                  <c:v>49.72</c:v>
                </c:pt>
                <c:pt idx="610">
                  <c:v>49.723</c:v>
                </c:pt>
                <c:pt idx="611">
                  <c:v>49.727</c:v>
                </c:pt>
                <c:pt idx="612">
                  <c:v>49.732</c:v>
                </c:pt>
                <c:pt idx="613">
                  <c:v>49.736</c:v>
                </c:pt>
                <c:pt idx="614">
                  <c:v>49.738</c:v>
                </c:pt>
                <c:pt idx="615">
                  <c:v>49.743</c:v>
                </c:pt>
                <c:pt idx="616">
                  <c:v>49.747</c:v>
                </c:pt>
                <c:pt idx="617">
                  <c:v>49.753</c:v>
                </c:pt>
                <c:pt idx="618">
                  <c:v>49.76</c:v>
                </c:pt>
                <c:pt idx="619">
                  <c:v>49.768</c:v>
                </c:pt>
                <c:pt idx="620">
                  <c:v>49.775</c:v>
                </c:pt>
                <c:pt idx="621">
                  <c:v>49.782</c:v>
                </c:pt>
                <c:pt idx="622">
                  <c:v>49.788</c:v>
                </c:pt>
                <c:pt idx="623">
                  <c:v>49.797</c:v>
                </c:pt>
                <c:pt idx="624">
                  <c:v>49.803</c:v>
                </c:pt>
                <c:pt idx="625">
                  <c:v>49.812</c:v>
                </c:pt>
                <c:pt idx="626">
                  <c:v>49.821</c:v>
                </c:pt>
                <c:pt idx="627">
                  <c:v>49.829</c:v>
                </c:pt>
                <c:pt idx="628">
                  <c:v>49.84</c:v>
                </c:pt>
                <c:pt idx="629">
                  <c:v>49.85</c:v>
                </c:pt>
                <c:pt idx="630">
                  <c:v>49.86</c:v>
                </c:pt>
                <c:pt idx="631">
                  <c:v>49.872</c:v>
                </c:pt>
                <c:pt idx="632">
                  <c:v>49.885</c:v>
                </c:pt>
                <c:pt idx="633">
                  <c:v>49.896</c:v>
                </c:pt>
                <c:pt idx="634">
                  <c:v>49.91</c:v>
                </c:pt>
                <c:pt idx="635">
                  <c:v>49.922</c:v>
                </c:pt>
                <c:pt idx="636">
                  <c:v>49.933</c:v>
                </c:pt>
                <c:pt idx="637">
                  <c:v>49.945</c:v>
                </c:pt>
                <c:pt idx="638">
                  <c:v>49.957</c:v>
                </c:pt>
                <c:pt idx="639">
                  <c:v>49.972</c:v>
                </c:pt>
                <c:pt idx="640">
                  <c:v>49.985</c:v>
                </c:pt>
                <c:pt idx="641">
                  <c:v>49.996</c:v>
                </c:pt>
                <c:pt idx="642">
                  <c:v>50.009</c:v>
                </c:pt>
                <c:pt idx="643">
                  <c:v>50.018</c:v>
                </c:pt>
                <c:pt idx="644">
                  <c:v>50.029</c:v>
                </c:pt>
                <c:pt idx="645">
                  <c:v>50.039</c:v>
                </c:pt>
                <c:pt idx="646">
                  <c:v>50.047</c:v>
                </c:pt>
                <c:pt idx="647">
                  <c:v>50.058</c:v>
                </c:pt>
                <c:pt idx="648">
                  <c:v>50.065</c:v>
                </c:pt>
                <c:pt idx="649">
                  <c:v>50.077</c:v>
                </c:pt>
                <c:pt idx="650">
                  <c:v>50.087</c:v>
                </c:pt>
                <c:pt idx="651">
                  <c:v>50.094</c:v>
                </c:pt>
                <c:pt idx="652">
                  <c:v>50.106</c:v>
                </c:pt>
                <c:pt idx="653">
                  <c:v>50.117</c:v>
                </c:pt>
                <c:pt idx="654">
                  <c:v>50.128</c:v>
                </c:pt>
                <c:pt idx="655">
                  <c:v>50.138</c:v>
                </c:pt>
                <c:pt idx="656">
                  <c:v>50.152</c:v>
                </c:pt>
                <c:pt idx="657">
                  <c:v>50.166</c:v>
                </c:pt>
                <c:pt idx="658">
                  <c:v>50.179</c:v>
                </c:pt>
                <c:pt idx="659">
                  <c:v>50.192</c:v>
                </c:pt>
                <c:pt idx="660">
                  <c:v>50.207</c:v>
                </c:pt>
                <c:pt idx="661">
                  <c:v>50.217</c:v>
                </c:pt>
                <c:pt idx="662">
                  <c:v>50.227</c:v>
                </c:pt>
                <c:pt idx="663">
                  <c:v>50.237</c:v>
                </c:pt>
                <c:pt idx="664">
                  <c:v>50.249</c:v>
                </c:pt>
                <c:pt idx="665">
                  <c:v>50.259</c:v>
                </c:pt>
                <c:pt idx="666">
                  <c:v>50.269</c:v>
                </c:pt>
                <c:pt idx="667">
                  <c:v>50.282</c:v>
                </c:pt>
                <c:pt idx="668">
                  <c:v>50.295</c:v>
                </c:pt>
                <c:pt idx="669">
                  <c:v>50.308</c:v>
                </c:pt>
                <c:pt idx="670">
                  <c:v>50.322</c:v>
                </c:pt>
                <c:pt idx="671">
                  <c:v>50.335</c:v>
                </c:pt>
                <c:pt idx="672">
                  <c:v>50.35</c:v>
                </c:pt>
                <c:pt idx="673">
                  <c:v>50.358</c:v>
                </c:pt>
                <c:pt idx="674">
                  <c:v>50.374</c:v>
                </c:pt>
                <c:pt idx="675">
                  <c:v>50.389</c:v>
                </c:pt>
                <c:pt idx="676">
                  <c:v>50.407</c:v>
                </c:pt>
                <c:pt idx="677">
                  <c:v>50.425</c:v>
                </c:pt>
                <c:pt idx="678">
                  <c:v>50.443</c:v>
                </c:pt>
                <c:pt idx="679">
                  <c:v>50.463</c:v>
                </c:pt>
                <c:pt idx="680">
                  <c:v>50.479</c:v>
                </c:pt>
                <c:pt idx="681">
                  <c:v>50.492</c:v>
                </c:pt>
                <c:pt idx="682">
                  <c:v>50.509</c:v>
                </c:pt>
                <c:pt idx="683">
                  <c:v>50.523</c:v>
                </c:pt>
                <c:pt idx="684">
                  <c:v>50.539</c:v>
                </c:pt>
                <c:pt idx="685">
                  <c:v>50.555</c:v>
                </c:pt>
                <c:pt idx="686">
                  <c:v>50.571</c:v>
                </c:pt>
                <c:pt idx="687">
                  <c:v>50.586</c:v>
                </c:pt>
                <c:pt idx="688">
                  <c:v>50.601</c:v>
                </c:pt>
                <c:pt idx="689">
                  <c:v>50.615</c:v>
                </c:pt>
                <c:pt idx="690">
                  <c:v>50.63</c:v>
                </c:pt>
                <c:pt idx="691">
                  <c:v>50.643</c:v>
                </c:pt>
                <c:pt idx="692">
                  <c:v>50.651</c:v>
                </c:pt>
                <c:pt idx="693">
                  <c:v>50.662</c:v>
                </c:pt>
                <c:pt idx="694">
                  <c:v>50.674</c:v>
                </c:pt>
                <c:pt idx="695">
                  <c:v>50.688</c:v>
                </c:pt>
                <c:pt idx="696">
                  <c:v>50.703</c:v>
                </c:pt>
                <c:pt idx="697">
                  <c:v>50.719</c:v>
                </c:pt>
                <c:pt idx="698">
                  <c:v>50.735</c:v>
                </c:pt>
                <c:pt idx="699">
                  <c:v>50.748</c:v>
                </c:pt>
                <c:pt idx="700">
                  <c:v>50.758</c:v>
                </c:pt>
                <c:pt idx="701">
                  <c:v>50.767</c:v>
                </c:pt>
                <c:pt idx="702">
                  <c:v>50.777</c:v>
                </c:pt>
                <c:pt idx="703">
                  <c:v>50.791</c:v>
                </c:pt>
                <c:pt idx="704">
                  <c:v>50.802</c:v>
                </c:pt>
                <c:pt idx="705">
                  <c:v>50.81</c:v>
                </c:pt>
                <c:pt idx="706">
                  <c:v>50.821</c:v>
                </c:pt>
                <c:pt idx="707">
                  <c:v>50.833</c:v>
                </c:pt>
                <c:pt idx="708">
                  <c:v>50.846</c:v>
                </c:pt>
                <c:pt idx="709">
                  <c:v>50.856</c:v>
                </c:pt>
                <c:pt idx="710">
                  <c:v>50.866</c:v>
                </c:pt>
                <c:pt idx="711">
                  <c:v>50.874</c:v>
                </c:pt>
                <c:pt idx="712">
                  <c:v>50.882</c:v>
                </c:pt>
                <c:pt idx="713">
                  <c:v>50.895</c:v>
                </c:pt>
                <c:pt idx="714">
                  <c:v>50.904</c:v>
                </c:pt>
                <c:pt idx="715">
                  <c:v>50.923</c:v>
                </c:pt>
                <c:pt idx="716">
                  <c:v>50.935</c:v>
                </c:pt>
                <c:pt idx="717">
                  <c:v>50.952</c:v>
                </c:pt>
                <c:pt idx="718">
                  <c:v>50.976</c:v>
                </c:pt>
                <c:pt idx="719">
                  <c:v>50.986</c:v>
                </c:pt>
                <c:pt idx="720">
                  <c:v>51.004</c:v>
                </c:pt>
                <c:pt idx="721">
                  <c:v>51.021</c:v>
                </c:pt>
                <c:pt idx="722">
                  <c:v>51.039</c:v>
                </c:pt>
                <c:pt idx="723">
                  <c:v>51.058</c:v>
                </c:pt>
                <c:pt idx="724">
                  <c:v>51.076</c:v>
                </c:pt>
                <c:pt idx="725">
                  <c:v>51.091</c:v>
                </c:pt>
                <c:pt idx="726">
                  <c:v>51.112</c:v>
                </c:pt>
                <c:pt idx="727">
                  <c:v>51.126</c:v>
                </c:pt>
                <c:pt idx="728">
                  <c:v>51.144</c:v>
                </c:pt>
                <c:pt idx="729">
                  <c:v>51.159</c:v>
                </c:pt>
                <c:pt idx="730">
                  <c:v>51.175</c:v>
                </c:pt>
                <c:pt idx="731">
                  <c:v>51.186</c:v>
                </c:pt>
                <c:pt idx="732">
                  <c:v>51.199</c:v>
                </c:pt>
                <c:pt idx="733">
                  <c:v>51.211</c:v>
                </c:pt>
                <c:pt idx="734">
                  <c:v>51.224</c:v>
                </c:pt>
                <c:pt idx="735">
                  <c:v>51.236</c:v>
                </c:pt>
                <c:pt idx="736">
                  <c:v>51.246</c:v>
                </c:pt>
                <c:pt idx="737">
                  <c:v>51.258</c:v>
                </c:pt>
                <c:pt idx="738">
                  <c:v>51.266</c:v>
                </c:pt>
                <c:pt idx="739">
                  <c:v>51.272</c:v>
                </c:pt>
                <c:pt idx="740">
                  <c:v>51.276</c:v>
                </c:pt>
                <c:pt idx="741">
                  <c:v>51.282</c:v>
                </c:pt>
                <c:pt idx="742">
                  <c:v>51.285</c:v>
                </c:pt>
                <c:pt idx="743">
                  <c:v>51.285</c:v>
                </c:pt>
                <c:pt idx="744">
                  <c:v>51.288</c:v>
                </c:pt>
                <c:pt idx="745">
                  <c:v>51.288</c:v>
                </c:pt>
                <c:pt idx="746">
                  <c:v>51.29</c:v>
                </c:pt>
                <c:pt idx="747">
                  <c:v>51.293</c:v>
                </c:pt>
                <c:pt idx="748">
                  <c:v>51.295</c:v>
                </c:pt>
                <c:pt idx="749">
                  <c:v>51.295</c:v>
                </c:pt>
                <c:pt idx="750">
                  <c:v>51.298</c:v>
                </c:pt>
                <c:pt idx="751">
                  <c:v>51.301</c:v>
                </c:pt>
                <c:pt idx="752">
                  <c:v>51.296</c:v>
                </c:pt>
                <c:pt idx="753">
                  <c:v>51.302</c:v>
                </c:pt>
                <c:pt idx="754">
                  <c:v>51.305</c:v>
                </c:pt>
                <c:pt idx="755">
                  <c:v>51.311</c:v>
                </c:pt>
                <c:pt idx="756">
                  <c:v>51.321</c:v>
                </c:pt>
                <c:pt idx="757">
                  <c:v>51.327</c:v>
                </c:pt>
                <c:pt idx="758">
                  <c:v>51.332</c:v>
                </c:pt>
                <c:pt idx="759">
                  <c:v>51.337</c:v>
                </c:pt>
                <c:pt idx="760">
                  <c:v>51.337</c:v>
                </c:pt>
                <c:pt idx="761">
                  <c:v>51.35</c:v>
                </c:pt>
                <c:pt idx="762">
                  <c:v>51.358</c:v>
                </c:pt>
                <c:pt idx="763">
                  <c:v>51.371</c:v>
                </c:pt>
                <c:pt idx="764">
                  <c:v>51.385</c:v>
                </c:pt>
                <c:pt idx="765">
                  <c:v>51.403</c:v>
                </c:pt>
                <c:pt idx="766">
                  <c:v>51.42</c:v>
                </c:pt>
                <c:pt idx="767">
                  <c:v>51.44</c:v>
                </c:pt>
                <c:pt idx="768">
                  <c:v>51.461</c:v>
                </c:pt>
                <c:pt idx="769">
                  <c:v>51.487</c:v>
                </c:pt>
                <c:pt idx="770">
                  <c:v>51.511</c:v>
                </c:pt>
                <c:pt idx="771">
                  <c:v>51.543</c:v>
                </c:pt>
                <c:pt idx="772">
                  <c:v>51.582</c:v>
                </c:pt>
                <c:pt idx="773">
                  <c:v>51.628</c:v>
                </c:pt>
                <c:pt idx="774">
                  <c:v>51.671</c:v>
                </c:pt>
                <c:pt idx="775">
                  <c:v>51.723</c:v>
                </c:pt>
                <c:pt idx="776">
                  <c:v>51.781</c:v>
                </c:pt>
                <c:pt idx="777">
                  <c:v>51.836</c:v>
                </c:pt>
                <c:pt idx="778">
                  <c:v>51.892</c:v>
                </c:pt>
                <c:pt idx="779">
                  <c:v>51.955</c:v>
                </c:pt>
                <c:pt idx="780">
                  <c:v>52.023</c:v>
                </c:pt>
                <c:pt idx="781">
                  <c:v>52.094</c:v>
                </c:pt>
                <c:pt idx="782">
                  <c:v>52.166</c:v>
                </c:pt>
                <c:pt idx="783">
                  <c:v>52.242</c:v>
                </c:pt>
                <c:pt idx="784">
                  <c:v>52.321</c:v>
                </c:pt>
                <c:pt idx="785">
                  <c:v>52.404</c:v>
                </c:pt>
                <c:pt idx="786">
                  <c:v>52.478</c:v>
                </c:pt>
                <c:pt idx="787">
                  <c:v>52.551</c:v>
                </c:pt>
                <c:pt idx="788">
                  <c:v>52.628</c:v>
                </c:pt>
                <c:pt idx="789">
                  <c:v>52.703</c:v>
                </c:pt>
                <c:pt idx="790">
                  <c:v>52.78</c:v>
                </c:pt>
                <c:pt idx="791">
                  <c:v>52.867</c:v>
                </c:pt>
                <c:pt idx="792">
                  <c:v>52.953</c:v>
                </c:pt>
                <c:pt idx="793">
                  <c:v>53.024</c:v>
                </c:pt>
                <c:pt idx="794">
                  <c:v>53.091</c:v>
                </c:pt>
                <c:pt idx="795">
                  <c:v>53.153</c:v>
                </c:pt>
                <c:pt idx="796">
                  <c:v>53.212</c:v>
                </c:pt>
                <c:pt idx="797">
                  <c:v>53.262</c:v>
                </c:pt>
                <c:pt idx="798">
                  <c:v>53.311</c:v>
                </c:pt>
                <c:pt idx="799">
                  <c:v>53.357</c:v>
                </c:pt>
                <c:pt idx="800">
                  <c:v>53.399</c:v>
                </c:pt>
                <c:pt idx="801">
                  <c:v>53.436</c:v>
                </c:pt>
                <c:pt idx="802">
                  <c:v>53.472</c:v>
                </c:pt>
                <c:pt idx="803">
                  <c:v>53.507</c:v>
                </c:pt>
                <c:pt idx="804">
                  <c:v>53.545</c:v>
                </c:pt>
                <c:pt idx="805">
                  <c:v>53.581</c:v>
                </c:pt>
                <c:pt idx="806">
                  <c:v>53.614</c:v>
                </c:pt>
                <c:pt idx="807">
                  <c:v>53.647</c:v>
                </c:pt>
                <c:pt idx="808">
                  <c:v>53.682</c:v>
                </c:pt>
                <c:pt idx="809">
                  <c:v>53.718</c:v>
                </c:pt>
                <c:pt idx="810">
                  <c:v>53.76</c:v>
                </c:pt>
                <c:pt idx="811">
                  <c:v>53.804</c:v>
                </c:pt>
                <c:pt idx="812">
                  <c:v>53.846</c:v>
                </c:pt>
                <c:pt idx="813">
                  <c:v>53.89</c:v>
                </c:pt>
                <c:pt idx="814">
                  <c:v>53.928</c:v>
                </c:pt>
                <c:pt idx="815">
                  <c:v>53.96</c:v>
                </c:pt>
                <c:pt idx="816">
                  <c:v>53.987</c:v>
                </c:pt>
                <c:pt idx="817">
                  <c:v>54.015</c:v>
                </c:pt>
                <c:pt idx="818">
                  <c:v>54.039</c:v>
                </c:pt>
                <c:pt idx="819">
                  <c:v>54.061</c:v>
                </c:pt>
                <c:pt idx="820">
                  <c:v>54.081</c:v>
                </c:pt>
                <c:pt idx="821">
                  <c:v>54.097</c:v>
                </c:pt>
                <c:pt idx="822">
                  <c:v>54.111</c:v>
                </c:pt>
                <c:pt idx="823">
                  <c:v>54.123</c:v>
                </c:pt>
                <c:pt idx="824">
                  <c:v>54.131</c:v>
                </c:pt>
                <c:pt idx="825">
                  <c:v>54.139</c:v>
                </c:pt>
                <c:pt idx="826">
                  <c:v>54.145</c:v>
                </c:pt>
                <c:pt idx="827">
                  <c:v>54.15</c:v>
                </c:pt>
                <c:pt idx="828">
                  <c:v>54.156</c:v>
                </c:pt>
                <c:pt idx="829">
                  <c:v>54.16</c:v>
                </c:pt>
                <c:pt idx="830">
                  <c:v>54.162</c:v>
                </c:pt>
                <c:pt idx="831">
                  <c:v>54.165</c:v>
                </c:pt>
                <c:pt idx="832">
                  <c:v>54.166</c:v>
                </c:pt>
                <c:pt idx="833">
                  <c:v>54.168</c:v>
                </c:pt>
                <c:pt idx="834">
                  <c:v>54.163</c:v>
                </c:pt>
                <c:pt idx="835">
                  <c:v>54.166</c:v>
                </c:pt>
                <c:pt idx="836">
                  <c:v>54.165</c:v>
                </c:pt>
                <c:pt idx="837">
                  <c:v>54.167</c:v>
                </c:pt>
                <c:pt idx="838">
                  <c:v>54.17</c:v>
                </c:pt>
                <c:pt idx="839">
                  <c:v>54.169</c:v>
                </c:pt>
                <c:pt idx="840">
                  <c:v>54.172</c:v>
                </c:pt>
                <c:pt idx="841">
                  <c:v>54.174</c:v>
                </c:pt>
                <c:pt idx="842">
                  <c:v>54.179</c:v>
                </c:pt>
                <c:pt idx="843">
                  <c:v>54.183</c:v>
                </c:pt>
                <c:pt idx="844">
                  <c:v>54.19</c:v>
                </c:pt>
                <c:pt idx="845">
                  <c:v>54.194</c:v>
                </c:pt>
                <c:pt idx="846">
                  <c:v>54.201</c:v>
                </c:pt>
                <c:pt idx="847">
                  <c:v>54.209</c:v>
                </c:pt>
                <c:pt idx="848">
                  <c:v>54.218</c:v>
                </c:pt>
                <c:pt idx="849">
                  <c:v>54.228</c:v>
                </c:pt>
                <c:pt idx="850">
                  <c:v>54.237</c:v>
                </c:pt>
                <c:pt idx="851">
                  <c:v>54.246</c:v>
                </c:pt>
                <c:pt idx="852">
                  <c:v>54.257</c:v>
                </c:pt>
                <c:pt idx="853">
                  <c:v>54.268</c:v>
                </c:pt>
                <c:pt idx="854">
                  <c:v>54.278</c:v>
                </c:pt>
                <c:pt idx="855">
                  <c:v>54.282</c:v>
                </c:pt>
                <c:pt idx="856">
                  <c:v>54.292</c:v>
                </c:pt>
                <c:pt idx="857">
                  <c:v>54.3</c:v>
                </c:pt>
                <c:pt idx="858">
                  <c:v>54.308</c:v>
                </c:pt>
                <c:pt idx="859">
                  <c:v>54.317</c:v>
                </c:pt>
                <c:pt idx="860">
                  <c:v>54.325</c:v>
                </c:pt>
                <c:pt idx="861">
                  <c:v>54.335</c:v>
                </c:pt>
                <c:pt idx="862">
                  <c:v>54.343</c:v>
                </c:pt>
                <c:pt idx="863">
                  <c:v>54.352</c:v>
                </c:pt>
                <c:pt idx="864">
                  <c:v>54.36</c:v>
                </c:pt>
                <c:pt idx="865">
                  <c:v>54.369</c:v>
                </c:pt>
                <c:pt idx="866">
                  <c:v>54.377</c:v>
                </c:pt>
                <c:pt idx="867">
                  <c:v>54.386</c:v>
                </c:pt>
                <c:pt idx="868">
                  <c:v>54.394</c:v>
                </c:pt>
                <c:pt idx="869">
                  <c:v>54.404</c:v>
                </c:pt>
                <c:pt idx="870">
                  <c:v>54.416</c:v>
                </c:pt>
                <c:pt idx="871">
                  <c:v>54.426</c:v>
                </c:pt>
                <c:pt idx="872">
                  <c:v>54.434</c:v>
                </c:pt>
                <c:pt idx="873">
                  <c:v>54.444</c:v>
                </c:pt>
                <c:pt idx="874">
                  <c:v>54.452</c:v>
                </c:pt>
                <c:pt idx="875">
                  <c:v>54.455</c:v>
                </c:pt>
                <c:pt idx="876">
                  <c:v>54.464</c:v>
                </c:pt>
                <c:pt idx="877">
                  <c:v>54.473</c:v>
                </c:pt>
                <c:pt idx="878">
                  <c:v>54.481</c:v>
                </c:pt>
                <c:pt idx="879">
                  <c:v>54.49</c:v>
                </c:pt>
                <c:pt idx="880">
                  <c:v>54.501</c:v>
                </c:pt>
                <c:pt idx="881">
                  <c:v>54.511</c:v>
                </c:pt>
                <c:pt idx="882">
                  <c:v>54.518</c:v>
                </c:pt>
                <c:pt idx="883">
                  <c:v>54.532</c:v>
                </c:pt>
                <c:pt idx="884">
                  <c:v>54.535</c:v>
                </c:pt>
                <c:pt idx="885">
                  <c:v>54.55</c:v>
                </c:pt>
                <c:pt idx="886">
                  <c:v>54.559</c:v>
                </c:pt>
                <c:pt idx="887">
                  <c:v>54.574</c:v>
                </c:pt>
                <c:pt idx="888">
                  <c:v>54.59</c:v>
                </c:pt>
                <c:pt idx="889">
                  <c:v>54.605</c:v>
                </c:pt>
                <c:pt idx="890">
                  <c:v>54.621</c:v>
                </c:pt>
                <c:pt idx="891">
                  <c:v>54.634</c:v>
                </c:pt>
                <c:pt idx="892">
                  <c:v>54.647</c:v>
                </c:pt>
                <c:pt idx="893">
                  <c:v>54.659</c:v>
                </c:pt>
                <c:pt idx="894">
                  <c:v>54.672</c:v>
                </c:pt>
                <c:pt idx="895">
                  <c:v>54.683</c:v>
                </c:pt>
                <c:pt idx="896">
                  <c:v>54.697</c:v>
                </c:pt>
                <c:pt idx="897">
                  <c:v>54.707</c:v>
                </c:pt>
                <c:pt idx="898">
                  <c:v>54.719</c:v>
                </c:pt>
                <c:pt idx="899">
                  <c:v>54.732</c:v>
                </c:pt>
                <c:pt idx="900">
                  <c:v>54.745</c:v>
                </c:pt>
                <c:pt idx="901">
                  <c:v>54.754</c:v>
                </c:pt>
                <c:pt idx="902">
                  <c:v>54.769</c:v>
                </c:pt>
                <c:pt idx="903">
                  <c:v>54.782</c:v>
                </c:pt>
                <c:pt idx="904">
                  <c:v>54.795</c:v>
                </c:pt>
                <c:pt idx="905">
                  <c:v>54.81</c:v>
                </c:pt>
                <c:pt idx="906">
                  <c:v>54.823</c:v>
                </c:pt>
                <c:pt idx="907">
                  <c:v>54.843</c:v>
                </c:pt>
                <c:pt idx="908">
                  <c:v>54.86</c:v>
                </c:pt>
                <c:pt idx="909">
                  <c:v>54.882</c:v>
                </c:pt>
                <c:pt idx="910">
                  <c:v>54.9</c:v>
                </c:pt>
                <c:pt idx="911">
                  <c:v>54.917</c:v>
                </c:pt>
                <c:pt idx="912">
                  <c:v>54.933</c:v>
                </c:pt>
                <c:pt idx="913">
                  <c:v>54.95</c:v>
                </c:pt>
                <c:pt idx="914">
                  <c:v>54.966</c:v>
                </c:pt>
                <c:pt idx="915">
                  <c:v>54.983</c:v>
                </c:pt>
                <c:pt idx="916">
                  <c:v>54.998</c:v>
                </c:pt>
                <c:pt idx="917">
                  <c:v>55.018</c:v>
                </c:pt>
                <c:pt idx="918">
                  <c:v>55.033</c:v>
                </c:pt>
                <c:pt idx="919">
                  <c:v>55.05</c:v>
                </c:pt>
                <c:pt idx="920">
                  <c:v>55.066</c:v>
                </c:pt>
                <c:pt idx="921">
                  <c:v>55.086</c:v>
                </c:pt>
                <c:pt idx="922">
                  <c:v>55.105</c:v>
                </c:pt>
                <c:pt idx="923">
                  <c:v>55.127</c:v>
                </c:pt>
                <c:pt idx="924">
                  <c:v>55.145</c:v>
                </c:pt>
                <c:pt idx="925">
                  <c:v>55.166</c:v>
                </c:pt>
                <c:pt idx="926">
                  <c:v>55.19</c:v>
                </c:pt>
                <c:pt idx="927">
                  <c:v>55.212</c:v>
                </c:pt>
                <c:pt idx="928">
                  <c:v>55.232</c:v>
                </c:pt>
                <c:pt idx="929">
                  <c:v>55.249</c:v>
                </c:pt>
                <c:pt idx="930">
                  <c:v>55.264</c:v>
                </c:pt>
                <c:pt idx="931">
                  <c:v>55.278</c:v>
                </c:pt>
                <c:pt idx="932">
                  <c:v>55.291</c:v>
                </c:pt>
                <c:pt idx="933">
                  <c:v>55.298</c:v>
                </c:pt>
                <c:pt idx="934">
                  <c:v>55.308</c:v>
                </c:pt>
                <c:pt idx="935">
                  <c:v>55.315</c:v>
                </c:pt>
                <c:pt idx="936">
                  <c:v>55.325</c:v>
                </c:pt>
                <c:pt idx="937">
                  <c:v>55.331</c:v>
                </c:pt>
                <c:pt idx="938">
                  <c:v>55.338</c:v>
                </c:pt>
                <c:pt idx="939">
                  <c:v>55.346</c:v>
                </c:pt>
                <c:pt idx="940">
                  <c:v>55.352</c:v>
                </c:pt>
                <c:pt idx="941">
                  <c:v>55.355</c:v>
                </c:pt>
                <c:pt idx="942">
                  <c:v>55.36</c:v>
                </c:pt>
                <c:pt idx="943">
                  <c:v>55.364</c:v>
                </c:pt>
                <c:pt idx="944">
                  <c:v>55.364</c:v>
                </c:pt>
                <c:pt idx="945">
                  <c:v>55.368</c:v>
                </c:pt>
                <c:pt idx="946">
                  <c:v>55.372</c:v>
                </c:pt>
                <c:pt idx="947">
                  <c:v>55.372</c:v>
                </c:pt>
                <c:pt idx="948">
                  <c:v>55.374</c:v>
                </c:pt>
                <c:pt idx="949">
                  <c:v>55.375</c:v>
                </c:pt>
                <c:pt idx="950">
                  <c:v>55.374</c:v>
                </c:pt>
                <c:pt idx="951">
                  <c:v>55.375</c:v>
                </c:pt>
                <c:pt idx="952">
                  <c:v>55.372</c:v>
                </c:pt>
                <c:pt idx="953">
                  <c:v>55.372</c:v>
                </c:pt>
                <c:pt idx="954">
                  <c:v>55.369</c:v>
                </c:pt>
                <c:pt idx="955">
                  <c:v>55.37</c:v>
                </c:pt>
                <c:pt idx="956">
                  <c:v>55.366</c:v>
                </c:pt>
                <c:pt idx="957">
                  <c:v>55.367</c:v>
                </c:pt>
                <c:pt idx="958">
                  <c:v>55.365</c:v>
                </c:pt>
                <c:pt idx="959">
                  <c:v>55.365</c:v>
                </c:pt>
                <c:pt idx="960">
                  <c:v>55.367</c:v>
                </c:pt>
                <c:pt idx="961">
                  <c:v>55.368</c:v>
                </c:pt>
                <c:pt idx="962">
                  <c:v>55.371</c:v>
                </c:pt>
                <c:pt idx="963">
                  <c:v>55.373</c:v>
                </c:pt>
                <c:pt idx="964">
                  <c:v>55.379</c:v>
                </c:pt>
                <c:pt idx="965">
                  <c:v>55.383</c:v>
                </c:pt>
                <c:pt idx="966">
                  <c:v>55.386</c:v>
                </c:pt>
                <c:pt idx="967">
                  <c:v>55.387</c:v>
                </c:pt>
                <c:pt idx="968">
                  <c:v>55.394</c:v>
                </c:pt>
                <c:pt idx="969">
                  <c:v>55.399</c:v>
                </c:pt>
                <c:pt idx="970">
                  <c:v>55.402</c:v>
                </c:pt>
                <c:pt idx="971">
                  <c:v>55.407</c:v>
                </c:pt>
                <c:pt idx="972">
                  <c:v>55.41</c:v>
                </c:pt>
                <c:pt idx="973">
                  <c:v>55.412</c:v>
                </c:pt>
                <c:pt idx="974">
                  <c:v>55.418</c:v>
                </c:pt>
                <c:pt idx="975">
                  <c:v>55.422</c:v>
                </c:pt>
                <c:pt idx="976">
                  <c:v>55.429</c:v>
                </c:pt>
                <c:pt idx="977">
                  <c:v>55.431</c:v>
                </c:pt>
                <c:pt idx="978">
                  <c:v>55.437</c:v>
                </c:pt>
                <c:pt idx="979">
                  <c:v>55.443</c:v>
                </c:pt>
                <c:pt idx="980">
                  <c:v>55.449</c:v>
                </c:pt>
                <c:pt idx="981">
                  <c:v>55.453</c:v>
                </c:pt>
                <c:pt idx="982">
                  <c:v>55.458</c:v>
                </c:pt>
                <c:pt idx="983">
                  <c:v>55.462</c:v>
                </c:pt>
                <c:pt idx="984">
                  <c:v>55.469</c:v>
                </c:pt>
                <c:pt idx="985">
                  <c:v>55.472</c:v>
                </c:pt>
                <c:pt idx="986">
                  <c:v>55.476</c:v>
                </c:pt>
                <c:pt idx="987">
                  <c:v>55.483</c:v>
                </c:pt>
                <c:pt idx="988">
                  <c:v>55.487</c:v>
                </c:pt>
                <c:pt idx="989">
                  <c:v>55.489</c:v>
                </c:pt>
                <c:pt idx="990">
                  <c:v>55.494</c:v>
                </c:pt>
                <c:pt idx="991">
                  <c:v>55.496</c:v>
                </c:pt>
                <c:pt idx="992">
                  <c:v>55.497</c:v>
                </c:pt>
                <c:pt idx="993">
                  <c:v>55.497</c:v>
                </c:pt>
                <c:pt idx="994">
                  <c:v>55.497</c:v>
                </c:pt>
                <c:pt idx="995">
                  <c:v>55.497</c:v>
                </c:pt>
                <c:pt idx="996">
                  <c:v>55.491</c:v>
                </c:pt>
                <c:pt idx="997">
                  <c:v>55.488</c:v>
                </c:pt>
                <c:pt idx="998">
                  <c:v>55.481</c:v>
                </c:pt>
                <c:pt idx="999">
                  <c:v>55.475</c:v>
                </c:pt>
                <c:pt idx="1000">
                  <c:v>55.465</c:v>
                </c:pt>
                <c:pt idx="1001">
                  <c:v>55.453</c:v>
                </c:pt>
                <c:pt idx="1002">
                  <c:v>55.44</c:v>
                </c:pt>
                <c:pt idx="1003">
                  <c:v>55.424</c:v>
                </c:pt>
                <c:pt idx="1004">
                  <c:v>55.404</c:v>
                </c:pt>
                <c:pt idx="1005">
                  <c:v>55.381</c:v>
                </c:pt>
                <c:pt idx="1006">
                  <c:v>55.355</c:v>
                </c:pt>
                <c:pt idx="1007">
                  <c:v>55.326</c:v>
                </c:pt>
                <c:pt idx="1008">
                  <c:v>55.301</c:v>
                </c:pt>
                <c:pt idx="1009">
                  <c:v>55.284</c:v>
                </c:pt>
                <c:pt idx="1010">
                  <c:v>55.25</c:v>
                </c:pt>
                <c:pt idx="1011">
                  <c:v>55.235</c:v>
                </c:pt>
                <c:pt idx="1012">
                  <c:v>55.218</c:v>
                </c:pt>
                <c:pt idx="1013">
                  <c:v>55.195</c:v>
                </c:pt>
                <c:pt idx="1014">
                  <c:v>55.179</c:v>
                </c:pt>
                <c:pt idx="1015">
                  <c:v>55.16</c:v>
                </c:pt>
                <c:pt idx="1016">
                  <c:v>55.149</c:v>
                </c:pt>
                <c:pt idx="1017">
                  <c:v>55.14</c:v>
                </c:pt>
                <c:pt idx="1018">
                  <c:v>55.132</c:v>
                </c:pt>
                <c:pt idx="1019">
                  <c:v>55.126</c:v>
                </c:pt>
                <c:pt idx="1020">
                  <c:v>55.123</c:v>
                </c:pt>
                <c:pt idx="1021">
                  <c:v>55.123</c:v>
                </c:pt>
                <c:pt idx="1022">
                  <c:v>55.123</c:v>
                </c:pt>
                <c:pt idx="1023">
                  <c:v>55.126</c:v>
                </c:pt>
                <c:pt idx="1024">
                  <c:v>55.132</c:v>
                </c:pt>
                <c:pt idx="1025">
                  <c:v>55.137</c:v>
                </c:pt>
                <c:pt idx="1026">
                  <c:v>55.146</c:v>
                </c:pt>
                <c:pt idx="1027">
                  <c:v>55.155</c:v>
                </c:pt>
                <c:pt idx="1028">
                  <c:v>55.164</c:v>
                </c:pt>
                <c:pt idx="1029">
                  <c:v>55.175</c:v>
                </c:pt>
                <c:pt idx="1030">
                  <c:v>55.186</c:v>
                </c:pt>
                <c:pt idx="1031">
                  <c:v>55.194</c:v>
                </c:pt>
                <c:pt idx="1032">
                  <c:v>55.207</c:v>
                </c:pt>
                <c:pt idx="1033">
                  <c:v>55.215</c:v>
                </c:pt>
                <c:pt idx="1034">
                  <c:v>55.227</c:v>
                </c:pt>
                <c:pt idx="1035">
                  <c:v>55.236</c:v>
                </c:pt>
                <c:pt idx="1036">
                  <c:v>55.257</c:v>
                </c:pt>
                <c:pt idx="1037">
                  <c:v>55.253</c:v>
                </c:pt>
                <c:pt idx="1038">
                  <c:v>55.273</c:v>
                </c:pt>
                <c:pt idx="1039">
                  <c:v>55.283</c:v>
                </c:pt>
                <c:pt idx="1040">
                  <c:v>55.301</c:v>
                </c:pt>
                <c:pt idx="1041">
                  <c:v>55.314</c:v>
                </c:pt>
                <c:pt idx="1042">
                  <c:v>55.334</c:v>
                </c:pt>
                <c:pt idx="1043">
                  <c:v>55.352</c:v>
                </c:pt>
                <c:pt idx="1044">
                  <c:v>55.371</c:v>
                </c:pt>
                <c:pt idx="1045">
                  <c:v>55.39</c:v>
                </c:pt>
                <c:pt idx="1046">
                  <c:v>55.411</c:v>
                </c:pt>
                <c:pt idx="1047">
                  <c:v>55.429</c:v>
                </c:pt>
                <c:pt idx="1048">
                  <c:v>55.449</c:v>
                </c:pt>
                <c:pt idx="1049">
                  <c:v>55.473</c:v>
                </c:pt>
                <c:pt idx="1050">
                  <c:v>55.49</c:v>
                </c:pt>
                <c:pt idx="1051">
                  <c:v>55.511</c:v>
                </c:pt>
                <c:pt idx="1052">
                  <c:v>55.535</c:v>
                </c:pt>
                <c:pt idx="1053">
                  <c:v>55.56</c:v>
                </c:pt>
                <c:pt idx="1054">
                  <c:v>55.574</c:v>
                </c:pt>
                <c:pt idx="1055">
                  <c:v>55.596</c:v>
                </c:pt>
                <c:pt idx="1056">
                  <c:v>55.616</c:v>
                </c:pt>
                <c:pt idx="1057">
                  <c:v>55.638</c:v>
                </c:pt>
                <c:pt idx="1058">
                  <c:v>55.656</c:v>
                </c:pt>
                <c:pt idx="1059">
                  <c:v>55.673</c:v>
                </c:pt>
                <c:pt idx="1060">
                  <c:v>55.688</c:v>
                </c:pt>
                <c:pt idx="1061">
                  <c:v>55.709</c:v>
                </c:pt>
                <c:pt idx="1062">
                  <c:v>55.73</c:v>
                </c:pt>
                <c:pt idx="1063">
                  <c:v>55.749</c:v>
                </c:pt>
                <c:pt idx="1064">
                  <c:v>55.762</c:v>
                </c:pt>
                <c:pt idx="1065">
                  <c:v>55.774</c:v>
                </c:pt>
                <c:pt idx="1066">
                  <c:v>55.782</c:v>
                </c:pt>
                <c:pt idx="1067">
                  <c:v>55.79</c:v>
                </c:pt>
                <c:pt idx="1068">
                  <c:v>55.797</c:v>
                </c:pt>
                <c:pt idx="1069">
                  <c:v>55.802</c:v>
                </c:pt>
                <c:pt idx="1070">
                  <c:v>55.81</c:v>
                </c:pt>
                <c:pt idx="1071">
                  <c:v>55.82</c:v>
                </c:pt>
                <c:pt idx="1072">
                  <c:v>55.835</c:v>
                </c:pt>
                <c:pt idx="1073">
                  <c:v>55.854</c:v>
                </c:pt>
                <c:pt idx="1074">
                  <c:v>55.877</c:v>
                </c:pt>
                <c:pt idx="1075">
                  <c:v>55.909</c:v>
                </c:pt>
                <c:pt idx="1076">
                  <c:v>55.947</c:v>
                </c:pt>
                <c:pt idx="1077">
                  <c:v>55.977</c:v>
                </c:pt>
                <c:pt idx="1078">
                  <c:v>56.017</c:v>
                </c:pt>
                <c:pt idx="1079">
                  <c:v>56.053</c:v>
                </c:pt>
                <c:pt idx="1080">
                  <c:v>56.097</c:v>
                </c:pt>
                <c:pt idx="1081">
                  <c:v>56.147</c:v>
                </c:pt>
                <c:pt idx="1082">
                  <c:v>56.187</c:v>
                </c:pt>
                <c:pt idx="1083">
                  <c:v>56.23</c:v>
                </c:pt>
                <c:pt idx="1084">
                  <c:v>56.274</c:v>
                </c:pt>
                <c:pt idx="1085">
                  <c:v>56.315</c:v>
                </c:pt>
                <c:pt idx="1086">
                  <c:v>56.343</c:v>
                </c:pt>
                <c:pt idx="1087">
                  <c:v>56.375</c:v>
                </c:pt>
                <c:pt idx="1088">
                  <c:v>56.401</c:v>
                </c:pt>
                <c:pt idx="1089">
                  <c:v>56.423</c:v>
                </c:pt>
                <c:pt idx="1090">
                  <c:v>56.445</c:v>
                </c:pt>
                <c:pt idx="1091">
                  <c:v>56.466</c:v>
                </c:pt>
                <c:pt idx="1092">
                  <c:v>56.484</c:v>
                </c:pt>
                <c:pt idx="1093">
                  <c:v>56.502</c:v>
                </c:pt>
                <c:pt idx="1094">
                  <c:v>56.519</c:v>
                </c:pt>
                <c:pt idx="1095">
                  <c:v>56.532</c:v>
                </c:pt>
                <c:pt idx="1096">
                  <c:v>56.543</c:v>
                </c:pt>
                <c:pt idx="1097">
                  <c:v>56.552</c:v>
                </c:pt>
                <c:pt idx="1098">
                  <c:v>56.561</c:v>
                </c:pt>
                <c:pt idx="1099">
                  <c:v>56.569</c:v>
                </c:pt>
                <c:pt idx="1100">
                  <c:v>56.577</c:v>
                </c:pt>
                <c:pt idx="1101">
                  <c:v>56.585</c:v>
                </c:pt>
                <c:pt idx="1102">
                  <c:v>56.588</c:v>
                </c:pt>
                <c:pt idx="1103">
                  <c:v>56.59</c:v>
                </c:pt>
                <c:pt idx="1104">
                  <c:v>56.59</c:v>
                </c:pt>
                <c:pt idx="1105">
                  <c:v>56.591</c:v>
                </c:pt>
                <c:pt idx="1106">
                  <c:v>56.585</c:v>
                </c:pt>
                <c:pt idx="1107">
                  <c:v>56.58</c:v>
                </c:pt>
                <c:pt idx="1108">
                  <c:v>56.57</c:v>
                </c:pt>
                <c:pt idx="1109">
                  <c:v>56.563</c:v>
                </c:pt>
                <c:pt idx="1110">
                  <c:v>56.552</c:v>
                </c:pt>
                <c:pt idx="1111">
                  <c:v>56.542</c:v>
                </c:pt>
                <c:pt idx="1112">
                  <c:v>56.534</c:v>
                </c:pt>
                <c:pt idx="1113">
                  <c:v>56.525</c:v>
                </c:pt>
                <c:pt idx="1114">
                  <c:v>56.523</c:v>
                </c:pt>
                <c:pt idx="1115">
                  <c:v>56.523</c:v>
                </c:pt>
                <c:pt idx="1116">
                  <c:v>56.524</c:v>
                </c:pt>
                <c:pt idx="1117">
                  <c:v>56.532</c:v>
                </c:pt>
                <c:pt idx="1118">
                  <c:v>56.537</c:v>
                </c:pt>
                <c:pt idx="1119">
                  <c:v>56.55</c:v>
                </c:pt>
                <c:pt idx="1120">
                  <c:v>56.564</c:v>
                </c:pt>
                <c:pt idx="1121">
                  <c:v>56.574</c:v>
                </c:pt>
                <c:pt idx="1122">
                  <c:v>56.582</c:v>
                </c:pt>
                <c:pt idx="1123">
                  <c:v>56.585</c:v>
                </c:pt>
                <c:pt idx="1124">
                  <c:v>56.58</c:v>
                </c:pt>
                <c:pt idx="1125">
                  <c:v>56.569</c:v>
                </c:pt>
                <c:pt idx="1126">
                  <c:v>56.552</c:v>
                </c:pt>
                <c:pt idx="1127">
                  <c:v>56.528</c:v>
                </c:pt>
                <c:pt idx="1128">
                  <c:v>56.497</c:v>
                </c:pt>
                <c:pt idx="1129">
                  <c:v>56.466</c:v>
                </c:pt>
                <c:pt idx="1130">
                  <c:v>56.435</c:v>
                </c:pt>
                <c:pt idx="1131">
                  <c:v>56.408</c:v>
                </c:pt>
                <c:pt idx="1132">
                  <c:v>56.379</c:v>
                </c:pt>
                <c:pt idx="1133">
                  <c:v>56.354</c:v>
                </c:pt>
                <c:pt idx="1134">
                  <c:v>56.339</c:v>
                </c:pt>
                <c:pt idx="1135">
                  <c:v>56.33</c:v>
                </c:pt>
                <c:pt idx="1136">
                  <c:v>56.326</c:v>
                </c:pt>
                <c:pt idx="1137">
                  <c:v>56.327</c:v>
                </c:pt>
                <c:pt idx="1138">
                  <c:v>56.329</c:v>
                </c:pt>
                <c:pt idx="1139">
                  <c:v>56.335</c:v>
                </c:pt>
                <c:pt idx="1140">
                  <c:v>56.342</c:v>
                </c:pt>
                <c:pt idx="1141">
                  <c:v>56.35</c:v>
                </c:pt>
                <c:pt idx="1142">
                  <c:v>56.359</c:v>
                </c:pt>
                <c:pt idx="1143">
                  <c:v>56.367</c:v>
                </c:pt>
                <c:pt idx="1144">
                  <c:v>56.373</c:v>
                </c:pt>
                <c:pt idx="1145">
                  <c:v>56.378</c:v>
                </c:pt>
                <c:pt idx="1146">
                  <c:v>56.385</c:v>
                </c:pt>
                <c:pt idx="1147">
                  <c:v>56.388</c:v>
                </c:pt>
                <c:pt idx="1148">
                  <c:v>56.394</c:v>
                </c:pt>
                <c:pt idx="1149">
                  <c:v>56.397</c:v>
                </c:pt>
                <c:pt idx="1150">
                  <c:v>56.399</c:v>
                </c:pt>
                <c:pt idx="1151">
                  <c:v>56.404</c:v>
                </c:pt>
                <c:pt idx="1152">
                  <c:v>56.404</c:v>
                </c:pt>
                <c:pt idx="1153">
                  <c:v>56.406</c:v>
                </c:pt>
                <c:pt idx="1154">
                  <c:v>56.41</c:v>
                </c:pt>
                <c:pt idx="1155">
                  <c:v>56.412</c:v>
                </c:pt>
                <c:pt idx="1156">
                  <c:v>56.417</c:v>
                </c:pt>
                <c:pt idx="1157">
                  <c:v>56.42</c:v>
                </c:pt>
                <c:pt idx="1158">
                  <c:v>56.428</c:v>
                </c:pt>
                <c:pt idx="1159">
                  <c:v>56.432</c:v>
                </c:pt>
                <c:pt idx="1160">
                  <c:v>56.442</c:v>
                </c:pt>
                <c:pt idx="1161">
                  <c:v>56.444</c:v>
                </c:pt>
                <c:pt idx="1162">
                  <c:v>56.455</c:v>
                </c:pt>
                <c:pt idx="1163">
                  <c:v>56.457</c:v>
                </c:pt>
                <c:pt idx="1164">
                  <c:v>56.463</c:v>
                </c:pt>
                <c:pt idx="1165">
                  <c:v>56.467</c:v>
                </c:pt>
                <c:pt idx="1166">
                  <c:v>56.47</c:v>
                </c:pt>
                <c:pt idx="1167">
                  <c:v>56.474</c:v>
                </c:pt>
                <c:pt idx="1168">
                  <c:v>56.478</c:v>
                </c:pt>
                <c:pt idx="1169">
                  <c:v>56.479</c:v>
                </c:pt>
                <c:pt idx="1170">
                  <c:v>56.483</c:v>
                </c:pt>
                <c:pt idx="1171">
                  <c:v>56.486</c:v>
                </c:pt>
                <c:pt idx="1172">
                  <c:v>56.49</c:v>
                </c:pt>
                <c:pt idx="1173">
                  <c:v>56.491</c:v>
                </c:pt>
                <c:pt idx="1174">
                  <c:v>56.494</c:v>
                </c:pt>
                <c:pt idx="1175">
                  <c:v>56.498</c:v>
                </c:pt>
                <c:pt idx="1176">
                  <c:v>56.499</c:v>
                </c:pt>
                <c:pt idx="1177">
                  <c:v>56.502</c:v>
                </c:pt>
                <c:pt idx="1178">
                  <c:v>56.502</c:v>
                </c:pt>
                <c:pt idx="1179">
                  <c:v>56.495</c:v>
                </c:pt>
                <c:pt idx="1180">
                  <c:v>56.491</c:v>
                </c:pt>
                <c:pt idx="1181">
                  <c:v>56.48</c:v>
                </c:pt>
                <c:pt idx="1182">
                  <c:v>56.471</c:v>
                </c:pt>
                <c:pt idx="1183">
                  <c:v>56.459</c:v>
                </c:pt>
                <c:pt idx="1184">
                  <c:v>56.446</c:v>
                </c:pt>
                <c:pt idx="1185">
                  <c:v>56.429</c:v>
                </c:pt>
                <c:pt idx="1186">
                  <c:v>56.413</c:v>
                </c:pt>
                <c:pt idx="1187">
                  <c:v>56.397</c:v>
                </c:pt>
                <c:pt idx="1188">
                  <c:v>56.379</c:v>
                </c:pt>
                <c:pt idx="1189">
                  <c:v>56.363</c:v>
                </c:pt>
                <c:pt idx="1190">
                  <c:v>56.345</c:v>
                </c:pt>
                <c:pt idx="1191">
                  <c:v>56.333</c:v>
                </c:pt>
                <c:pt idx="1192">
                  <c:v>56.327</c:v>
                </c:pt>
                <c:pt idx="1193">
                  <c:v>56.316</c:v>
                </c:pt>
                <c:pt idx="1194">
                  <c:v>56.31</c:v>
                </c:pt>
                <c:pt idx="1195">
                  <c:v>56.31</c:v>
                </c:pt>
                <c:pt idx="1196">
                  <c:v>56.311</c:v>
                </c:pt>
                <c:pt idx="1197">
                  <c:v>56.31</c:v>
                </c:pt>
                <c:pt idx="1198">
                  <c:v>56.316</c:v>
                </c:pt>
                <c:pt idx="1199">
                  <c:v>56.319</c:v>
                </c:pt>
                <c:pt idx="1200">
                  <c:v>56.329</c:v>
                </c:pt>
                <c:pt idx="1201">
                  <c:v>56.335</c:v>
                </c:pt>
                <c:pt idx="1202">
                  <c:v>56.346</c:v>
                </c:pt>
                <c:pt idx="1203">
                  <c:v>56.352</c:v>
                </c:pt>
                <c:pt idx="1204">
                  <c:v>56.363</c:v>
                </c:pt>
                <c:pt idx="1205">
                  <c:v>56.372</c:v>
                </c:pt>
                <c:pt idx="1206">
                  <c:v>56.382</c:v>
                </c:pt>
                <c:pt idx="1207">
                  <c:v>56.392</c:v>
                </c:pt>
                <c:pt idx="1208">
                  <c:v>56.402</c:v>
                </c:pt>
                <c:pt idx="1209">
                  <c:v>56.416</c:v>
                </c:pt>
                <c:pt idx="1210">
                  <c:v>56.431</c:v>
                </c:pt>
                <c:pt idx="1211">
                  <c:v>56.449</c:v>
                </c:pt>
                <c:pt idx="1212">
                  <c:v>56.471</c:v>
                </c:pt>
                <c:pt idx="1213">
                  <c:v>56.492</c:v>
                </c:pt>
                <c:pt idx="1214">
                  <c:v>56.515</c:v>
                </c:pt>
                <c:pt idx="1215">
                  <c:v>56.543</c:v>
                </c:pt>
                <c:pt idx="1216">
                  <c:v>56.573</c:v>
                </c:pt>
                <c:pt idx="1217">
                  <c:v>56.598</c:v>
                </c:pt>
                <c:pt idx="1218">
                  <c:v>56.617</c:v>
                </c:pt>
                <c:pt idx="1219">
                  <c:v>56.627</c:v>
                </c:pt>
                <c:pt idx="1220">
                  <c:v>56.638</c:v>
                </c:pt>
                <c:pt idx="1221">
                  <c:v>56.639</c:v>
                </c:pt>
                <c:pt idx="1222">
                  <c:v>56.637</c:v>
                </c:pt>
                <c:pt idx="1223">
                  <c:v>56.631</c:v>
                </c:pt>
                <c:pt idx="1224">
                  <c:v>56.624</c:v>
                </c:pt>
                <c:pt idx="1225">
                  <c:v>56.614</c:v>
                </c:pt>
                <c:pt idx="1226">
                  <c:v>56.607</c:v>
                </c:pt>
                <c:pt idx="1227">
                  <c:v>56.6</c:v>
                </c:pt>
                <c:pt idx="1228">
                  <c:v>56.597</c:v>
                </c:pt>
                <c:pt idx="1229">
                  <c:v>56.593</c:v>
                </c:pt>
                <c:pt idx="1230">
                  <c:v>56.592</c:v>
                </c:pt>
                <c:pt idx="1231">
                  <c:v>56.592</c:v>
                </c:pt>
                <c:pt idx="1232">
                  <c:v>56.591</c:v>
                </c:pt>
                <c:pt idx="1233">
                  <c:v>56.592</c:v>
                </c:pt>
                <c:pt idx="1234">
                  <c:v>56.594</c:v>
                </c:pt>
                <c:pt idx="1235">
                  <c:v>56.596</c:v>
                </c:pt>
                <c:pt idx="1236">
                  <c:v>56.599</c:v>
                </c:pt>
                <c:pt idx="1237">
                  <c:v>56.599</c:v>
                </c:pt>
                <c:pt idx="1238">
                  <c:v>56.603</c:v>
                </c:pt>
                <c:pt idx="1239">
                  <c:v>56.604</c:v>
                </c:pt>
                <c:pt idx="1240">
                  <c:v>56.61</c:v>
                </c:pt>
                <c:pt idx="1241">
                  <c:v>56.614</c:v>
                </c:pt>
                <c:pt idx="1242">
                  <c:v>56.62</c:v>
                </c:pt>
                <c:pt idx="1243">
                  <c:v>56.629</c:v>
                </c:pt>
                <c:pt idx="1244">
                  <c:v>56.641</c:v>
                </c:pt>
                <c:pt idx="1245">
                  <c:v>56.653</c:v>
                </c:pt>
                <c:pt idx="1246">
                  <c:v>56.67</c:v>
                </c:pt>
                <c:pt idx="1247">
                  <c:v>56.686</c:v>
                </c:pt>
                <c:pt idx="1248">
                  <c:v>56.706</c:v>
                </c:pt>
                <c:pt idx="1249">
                  <c:v>56.732</c:v>
                </c:pt>
                <c:pt idx="1250">
                  <c:v>56.756</c:v>
                </c:pt>
                <c:pt idx="1251">
                  <c:v>56.782</c:v>
                </c:pt>
                <c:pt idx="1252">
                  <c:v>56.804</c:v>
                </c:pt>
                <c:pt idx="1253">
                  <c:v>56.833</c:v>
                </c:pt>
                <c:pt idx="1254">
                  <c:v>56.854</c:v>
                </c:pt>
                <c:pt idx="1255">
                  <c:v>56.883</c:v>
                </c:pt>
                <c:pt idx="1256">
                  <c:v>56.907</c:v>
                </c:pt>
                <c:pt idx="1257">
                  <c:v>56.925</c:v>
                </c:pt>
                <c:pt idx="1258">
                  <c:v>56.94</c:v>
                </c:pt>
                <c:pt idx="1259">
                  <c:v>56.955</c:v>
                </c:pt>
                <c:pt idx="1260">
                  <c:v>56.962</c:v>
                </c:pt>
                <c:pt idx="1261">
                  <c:v>56.97</c:v>
                </c:pt>
                <c:pt idx="1262">
                  <c:v>56.978</c:v>
                </c:pt>
                <c:pt idx="1263">
                  <c:v>56.981</c:v>
                </c:pt>
                <c:pt idx="1264">
                  <c:v>56.983</c:v>
                </c:pt>
                <c:pt idx="1265">
                  <c:v>56.984</c:v>
                </c:pt>
                <c:pt idx="1266">
                  <c:v>56.983</c:v>
                </c:pt>
                <c:pt idx="1267">
                  <c:v>56.987</c:v>
                </c:pt>
                <c:pt idx="1268">
                  <c:v>56.984</c:v>
                </c:pt>
                <c:pt idx="1269">
                  <c:v>56.984</c:v>
                </c:pt>
                <c:pt idx="1270">
                  <c:v>56.986</c:v>
                </c:pt>
                <c:pt idx="1271">
                  <c:v>56.984</c:v>
                </c:pt>
                <c:pt idx="1272">
                  <c:v>56.981</c:v>
                </c:pt>
                <c:pt idx="1273">
                  <c:v>56.969</c:v>
                </c:pt>
                <c:pt idx="1274">
                  <c:v>56.959</c:v>
                </c:pt>
                <c:pt idx="1275">
                  <c:v>56.942</c:v>
                </c:pt>
                <c:pt idx="1276">
                  <c:v>56.917</c:v>
                </c:pt>
                <c:pt idx="1277">
                  <c:v>56.885</c:v>
                </c:pt>
                <c:pt idx="1278">
                  <c:v>56.852</c:v>
                </c:pt>
                <c:pt idx="1279">
                  <c:v>56.813</c:v>
                </c:pt>
                <c:pt idx="1280">
                  <c:v>56.77</c:v>
                </c:pt>
                <c:pt idx="1281">
                  <c:v>56.724</c:v>
                </c:pt>
                <c:pt idx="1282">
                  <c:v>56.672</c:v>
                </c:pt>
                <c:pt idx="1283">
                  <c:v>56.628</c:v>
                </c:pt>
                <c:pt idx="1284">
                  <c:v>56.572</c:v>
                </c:pt>
                <c:pt idx="1285">
                  <c:v>56.526</c:v>
                </c:pt>
                <c:pt idx="1286">
                  <c:v>56.479</c:v>
                </c:pt>
                <c:pt idx="1287">
                  <c:v>56.428</c:v>
                </c:pt>
                <c:pt idx="1288">
                  <c:v>56.377</c:v>
                </c:pt>
                <c:pt idx="1289">
                  <c:v>56.331</c:v>
                </c:pt>
                <c:pt idx="1290">
                  <c:v>56.291</c:v>
                </c:pt>
                <c:pt idx="1291">
                  <c:v>56.252</c:v>
                </c:pt>
                <c:pt idx="1292">
                  <c:v>56.221</c:v>
                </c:pt>
                <c:pt idx="1293">
                  <c:v>56.185</c:v>
                </c:pt>
                <c:pt idx="1294">
                  <c:v>56.154</c:v>
                </c:pt>
                <c:pt idx="1295">
                  <c:v>56.137</c:v>
                </c:pt>
                <c:pt idx="1296">
                  <c:v>56.118</c:v>
                </c:pt>
                <c:pt idx="1297">
                  <c:v>56.105</c:v>
                </c:pt>
                <c:pt idx="1298">
                  <c:v>56.097</c:v>
                </c:pt>
                <c:pt idx="1299">
                  <c:v>56.094</c:v>
                </c:pt>
                <c:pt idx="1300">
                  <c:v>56.095</c:v>
                </c:pt>
                <c:pt idx="1301">
                  <c:v>56.1</c:v>
                </c:pt>
                <c:pt idx="1302">
                  <c:v>56.106</c:v>
                </c:pt>
                <c:pt idx="1303">
                  <c:v>56.113</c:v>
                </c:pt>
                <c:pt idx="1304">
                  <c:v>56.119</c:v>
                </c:pt>
                <c:pt idx="1305">
                  <c:v>56.123</c:v>
                </c:pt>
                <c:pt idx="1306">
                  <c:v>56.126</c:v>
                </c:pt>
                <c:pt idx="1307">
                  <c:v>56.124</c:v>
                </c:pt>
                <c:pt idx="1308">
                  <c:v>56.117</c:v>
                </c:pt>
                <c:pt idx="1309">
                  <c:v>56.108</c:v>
                </c:pt>
                <c:pt idx="1310">
                  <c:v>56.093</c:v>
                </c:pt>
                <c:pt idx="1311">
                  <c:v>56.073</c:v>
                </c:pt>
                <c:pt idx="1312">
                  <c:v>56.045</c:v>
                </c:pt>
                <c:pt idx="1313">
                  <c:v>56.001</c:v>
                </c:pt>
                <c:pt idx="1314">
                  <c:v>55.947</c:v>
                </c:pt>
                <c:pt idx="1315">
                  <c:v>55.87</c:v>
                </c:pt>
                <c:pt idx="1316">
                  <c:v>55.778</c:v>
                </c:pt>
                <c:pt idx="1317">
                  <c:v>55.687</c:v>
                </c:pt>
                <c:pt idx="1318">
                  <c:v>55.588</c:v>
                </c:pt>
                <c:pt idx="1319">
                  <c:v>55.486</c:v>
                </c:pt>
                <c:pt idx="1320">
                  <c:v>55.377</c:v>
                </c:pt>
                <c:pt idx="1321">
                  <c:v>55.288</c:v>
                </c:pt>
                <c:pt idx="1322">
                  <c:v>55.205</c:v>
                </c:pt>
                <c:pt idx="1323">
                  <c:v>55.118</c:v>
                </c:pt>
                <c:pt idx="1324">
                  <c:v>55.041</c:v>
                </c:pt>
                <c:pt idx="1325">
                  <c:v>54.982</c:v>
                </c:pt>
                <c:pt idx="1326">
                  <c:v>54.93</c:v>
                </c:pt>
                <c:pt idx="1327">
                  <c:v>54.882</c:v>
                </c:pt>
                <c:pt idx="1329">
                  <c:v>54.846</c:v>
                </c:pt>
                <c:pt idx="1330">
                  <c:v>54.816</c:v>
                </c:pt>
                <c:pt idx="1331">
                  <c:v>54.786</c:v>
                </c:pt>
                <c:pt idx="1332">
                  <c:v>54.75</c:v>
                </c:pt>
                <c:pt idx="1333">
                  <c:v>54.713</c:v>
                </c:pt>
                <c:pt idx="1334">
                  <c:v>54.669</c:v>
                </c:pt>
                <c:pt idx="1335">
                  <c:v>54.617</c:v>
                </c:pt>
                <c:pt idx="1336">
                  <c:v>54.566</c:v>
                </c:pt>
                <c:pt idx="1337">
                  <c:v>54.516</c:v>
                </c:pt>
                <c:pt idx="1338">
                  <c:v>54.47</c:v>
                </c:pt>
                <c:pt idx="1339">
                  <c:v>54.412</c:v>
                </c:pt>
                <c:pt idx="1340">
                  <c:v>54.351</c:v>
                </c:pt>
                <c:pt idx="1341">
                  <c:v>54.289</c:v>
                </c:pt>
                <c:pt idx="1342">
                  <c:v>54.217</c:v>
                </c:pt>
                <c:pt idx="1343">
                  <c:v>54.14</c:v>
                </c:pt>
                <c:pt idx="1344">
                  <c:v>54.057</c:v>
                </c:pt>
                <c:pt idx="1345">
                  <c:v>53.969</c:v>
                </c:pt>
                <c:pt idx="1346">
                  <c:v>53.876</c:v>
                </c:pt>
                <c:pt idx="1347">
                  <c:v>53.781</c:v>
                </c:pt>
                <c:pt idx="1348">
                  <c:v>53.687</c:v>
                </c:pt>
                <c:pt idx="1349">
                  <c:v>53.592</c:v>
                </c:pt>
                <c:pt idx="1350">
                  <c:v>53.491</c:v>
                </c:pt>
                <c:pt idx="1351">
                  <c:v>53.357</c:v>
                </c:pt>
                <c:pt idx="1352">
                  <c:v>53.212</c:v>
                </c:pt>
                <c:pt idx="1353">
                  <c:v>53.071</c:v>
                </c:pt>
                <c:pt idx="1354">
                  <c:v>52.932</c:v>
                </c:pt>
                <c:pt idx="1355">
                  <c:v>52.793</c:v>
                </c:pt>
                <c:pt idx="1356">
                  <c:v>52.681</c:v>
                </c:pt>
                <c:pt idx="1357">
                  <c:v>52.554</c:v>
                </c:pt>
                <c:pt idx="1358">
                  <c:v>52.415</c:v>
                </c:pt>
                <c:pt idx="1359">
                  <c:v>52.274</c:v>
                </c:pt>
                <c:pt idx="1360">
                  <c:v>52.13</c:v>
                </c:pt>
                <c:pt idx="1361">
                  <c:v>51.981</c:v>
                </c:pt>
                <c:pt idx="1362">
                  <c:v>51.813</c:v>
                </c:pt>
                <c:pt idx="1363">
                  <c:v>51.634</c:v>
                </c:pt>
                <c:pt idx="1364">
                  <c:v>51.445</c:v>
                </c:pt>
                <c:pt idx="1365">
                  <c:v>51.264</c:v>
                </c:pt>
                <c:pt idx="1366">
                  <c:v>51.106</c:v>
                </c:pt>
                <c:pt idx="1367">
                  <c:v>50.949</c:v>
                </c:pt>
                <c:pt idx="1368">
                  <c:v>50.777</c:v>
                </c:pt>
                <c:pt idx="1369">
                  <c:v>50.593</c:v>
                </c:pt>
                <c:pt idx="1370">
                  <c:v>50.374</c:v>
                </c:pt>
                <c:pt idx="1371">
                  <c:v>50.11</c:v>
                </c:pt>
                <c:pt idx="1372">
                  <c:v>49.86</c:v>
                </c:pt>
                <c:pt idx="1373">
                  <c:v>49.582</c:v>
                </c:pt>
                <c:pt idx="1374">
                  <c:v>49.274</c:v>
                </c:pt>
                <c:pt idx="1375">
                  <c:v>48.984</c:v>
                </c:pt>
                <c:pt idx="1376">
                  <c:v>48.707</c:v>
                </c:pt>
                <c:pt idx="1377">
                  <c:v>48.466</c:v>
                </c:pt>
                <c:pt idx="1378">
                  <c:v>48.238</c:v>
                </c:pt>
                <c:pt idx="1379">
                  <c:v>48.006</c:v>
                </c:pt>
                <c:pt idx="1380">
                  <c:v>47.746</c:v>
                </c:pt>
                <c:pt idx="1381">
                  <c:v>47.476</c:v>
                </c:pt>
                <c:pt idx="1382">
                  <c:v>47.188</c:v>
                </c:pt>
                <c:pt idx="1383">
                  <c:v>46.871</c:v>
                </c:pt>
                <c:pt idx="1384">
                  <c:v>46.559</c:v>
                </c:pt>
                <c:pt idx="1385">
                  <c:v>46.245</c:v>
                </c:pt>
                <c:pt idx="1386">
                  <c:v>45.941</c:v>
                </c:pt>
                <c:pt idx="1387">
                  <c:v>45.691</c:v>
                </c:pt>
                <c:pt idx="1388">
                  <c:v>45.482</c:v>
                </c:pt>
                <c:pt idx="1389">
                  <c:v>45.3</c:v>
                </c:pt>
                <c:pt idx="1390">
                  <c:v>44.987</c:v>
                </c:pt>
                <c:pt idx="1391">
                  <c:v>44.553</c:v>
                </c:pt>
                <c:pt idx="1392">
                  <c:v>44.146</c:v>
                </c:pt>
                <c:pt idx="1393">
                  <c:v>43.686</c:v>
                </c:pt>
                <c:pt idx="1394">
                  <c:v>43.275</c:v>
                </c:pt>
                <c:pt idx="1395">
                  <c:v>42.874</c:v>
                </c:pt>
                <c:pt idx="1396">
                  <c:v>42.403</c:v>
                </c:pt>
                <c:pt idx="1397">
                  <c:v>42.011</c:v>
                </c:pt>
                <c:pt idx="1398">
                  <c:v>41.59</c:v>
                </c:pt>
                <c:pt idx="1399">
                  <c:v>41.081</c:v>
                </c:pt>
                <c:pt idx="1400">
                  <c:v>40.517</c:v>
                </c:pt>
                <c:pt idx="1401">
                  <c:v>39.899</c:v>
                </c:pt>
                <c:pt idx="1402">
                  <c:v>39.287</c:v>
                </c:pt>
                <c:pt idx="1403">
                  <c:v>38.718</c:v>
                </c:pt>
                <c:pt idx="1404">
                  <c:v>38.275</c:v>
                </c:pt>
                <c:pt idx="1405">
                  <c:v>37.982</c:v>
                </c:pt>
                <c:pt idx="1406">
                  <c:v>37.815</c:v>
                </c:pt>
                <c:pt idx="1407">
                  <c:v>37.708</c:v>
                </c:pt>
                <c:pt idx="1408">
                  <c:v>37.636</c:v>
                </c:pt>
                <c:pt idx="1409">
                  <c:v>37.571</c:v>
                </c:pt>
                <c:pt idx="1410">
                  <c:v>37.515</c:v>
                </c:pt>
                <c:pt idx="1411">
                  <c:v>37.476</c:v>
                </c:pt>
                <c:pt idx="1412">
                  <c:v>37.457</c:v>
                </c:pt>
                <c:pt idx="1413">
                  <c:v>37.45</c:v>
                </c:pt>
                <c:pt idx="1414">
                  <c:v>37.456</c:v>
                </c:pt>
                <c:pt idx="1415">
                  <c:v>37.475</c:v>
                </c:pt>
                <c:pt idx="1416">
                  <c:v>37.51</c:v>
                </c:pt>
                <c:pt idx="1417">
                  <c:v>37.555</c:v>
                </c:pt>
                <c:pt idx="1418">
                  <c:v>37.611</c:v>
                </c:pt>
                <c:pt idx="1419">
                  <c:v>37.678</c:v>
                </c:pt>
                <c:pt idx="1420">
                  <c:v>37.75</c:v>
                </c:pt>
                <c:pt idx="1421">
                  <c:v>37.821</c:v>
                </c:pt>
                <c:pt idx="1422">
                  <c:v>37.906</c:v>
                </c:pt>
                <c:pt idx="1423">
                  <c:v>37.991</c:v>
                </c:pt>
                <c:pt idx="1424">
                  <c:v>38.079</c:v>
                </c:pt>
                <c:pt idx="1425">
                  <c:v>38.181</c:v>
                </c:pt>
                <c:pt idx="1426">
                  <c:v>38.28</c:v>
                </c:pt>
                <c:pt idx="1427">
                  <c:v>38.375</c:v>
                </c:pt>
                <c:pt idx="1428">
                  <c:v>38.489</c:v>
                </c:pt>
                <c:pt idx="1429">
                  <c:v>38.619</c:v>
                </c:pt>
                <c:pt idx="1430">
                  <c:v>38.747</c:v>
                </c:pt>
                <c:pt idx="1431">
                  <c:v>38.864</c:v>
                </c:pt>
                <c:pt idx="1432">
                  <c:v>38.977</c:v>
                </c:pt>
                <c:pt idx="1433">
                  <c:v>39.079</c:v>
                </c:pt>
                <c:pt idx="1434">
                  <c:v>39.168</c:v>
                </c:pt>
                <c:pt idx="1435">
                  <c:v>39.238</c:v>
                </c:pt>
                <c:pt idx="1436">
                  <c:v>39.3</c:v>
                </c:pt>
                <c:pt idx="1437">
                  <c:v>39.353</c:v>
                </c:pt>
                <c:pt idx="1438">
                  <c:v>39.4</c:v>
                </c:pt>
                <c:pt idx="1439">
                  <c:v>39.44</c:v>
                </c:pt>
                <c:pt idx="1440">
                  <c:v>39.483</c:v>
                </c:pt>
                <c:pt idx="1441">
                  <c:v>39.531</c:v>
                </c:pt>
                <c:pt idx="1442">
                  <c:v>39.57</c:v>
                </c:pt>
                <c:pt idx="1443">
                  <c:v>39.603</c:v>
                </c:pt>
                <c:pt idx="1444">
                  <c:v>39.627</c:v>
                </c:pt>
                <c:pt idx="1445">
                  <c:v>39.648</c:v>
                </c:pt>
                <c:pt idx="1446">
                  <c:v>39.665</c:v>
                </c:pt>
                <c:pt idx="1447">
                  <c:v>39.682</c:v>
                </c:pt>
                <c:pt idx="1448">
                  <c:v>39.703</c:v>
                </c:pt>
                <c:pt idx="1449">
                  <c:v>39.726</c:v>
                </c:pt>
                <c:pt idx="1450">
                  <c:v>39.754</c:v>
                </c:pt>
                <c:pt idx="1451">
                  <c:v>39.786</c:v>
                </c:pt>
                <c:pt idx="1452">
                  <c:v>39.823</c:v>
                </c:pt>
                <c:pt idx="1453">
                  <c:v>39.858</c:v>
                </c:pt>
                <c:pt idx="1454">
                  <c:v>39.898</c:v>
                </c:pt>
                <c:pt idx="1455">
                  <c:v>39.942</c:v>
                </c:pt>
                <c:pt idx="1456">
                  <c:v>39.983</c:v>
                </c:pt>
                <c:pt idx="1457">
                  <c:v>40.028</c:v>
                </c:pt>
                <c:pt idx="1458">
                  <c:v>40.069</c:v>
                </c:pt>
                <c:pt idx="1459">
                  <c:v>40.118</c:v>
                </c:pt>
                <c:pt idx="1460">
                  <c:v>40.166</c:v>
                </c:pt>
                <c:pt idx="1461">
                  <c:v>40.208</c:v>
                </c:pt>
                <c:pt idx="1462">
                  <c:v>40.247</c:v>
                </c:pt>
                <c:pt idx="1463">
                  <c:v>40.296</c:v>
                </c:pt>
                <c:pt idx="1464">
                  <c:v>40.339</c:v>
                </c:pt>
                <c:pt idx="1465">
                  <c:v>40.378</c:v>
                </c:pt>
                <c:pt idx="1466">
                  <c:v>40.423</c:v>
                </c:pt>
                <c:pt idx="1467">
                  <c:v>40.478</c:v>
                </c:pt>
                <c:pt idx="1468">
                  <c:v>40.539</c:v>
                </c:pt>
                <c:pt idx="1469">
                  <c:v>40.587</c:v>
                </c:pt>
                <c:pt idx="1470">
                  <c:v>40.64</c:v>
                </c:pt>
                <c:pt idx="1471">
                  <c:v>40.691</c:v>
                </c:pt>
                <c:pt idx="1472">
                  <c:v>40.73</c:v>
                </c:pt>
                <c:pt idx="1473">
                  <c:v>40.781</c:v>
                </c:pt>
                <c:pt idx="1474">
                  <c:v>40.832</c:v>
                </c:pt>
                <c:pt idx="1475">
                  <c:v>40.875</c:v>
                </c:pt>
                <c:pt idx="1476">
                  <c:v>40.918</c:v>
                </c:pt>
                <c:pt idx="1477">
                  <c:v>40.966</c:v>
                </c:pt>
                <c:pt idx="1478">
                  <c:v>41.005</c:v>
                </c:pt>
                <c:pt idx="1479">
                  <c:v>41.042</c:v>
                </c:pt>
                <c:pt idx="1480">
                  <c:v>41.083</c:v>
                </c:pt>
                <c:pt idx="1481">
                  <c:v>41.126</c:v>
                </c:pt>
                <c:pt idx="1482">
                  <c:v>41.159</c:v>
                </c:pt>
                <c:pt idx="1483">
                  <c:v>41.19</c:v>
                </c:pt>
                <c:pt idx="1484">
                  <c:v>41.214</c:v>
                </c:pt>
                <c:pt idx="1485">
                  <c:v>41.241</c:v>
                </c:pt>
                <c:pt idx="1486">
                  <c:v>41.27</c:v>
                </c:pt>
                <c:pt idx="1487">
                  <c:v>41.305</c:v>
                </c:pt>
                <c:pt idx="1488">
                  <c:v>41.342</c:v>
                </c:pt>
                <c:pt idx="1489">
                  <c:v>41.378</c:v>
                </c:pt>
                <c:pt idx="1490">
                  <c:v>41.41</c:v>
                </c:pt>
                <c:pt idx="1491">
                  <c:v>41.445</c:v>
                </c:pt>
                <c:pt idx="1492">
                  <c:v>41.484</c:v>
                </c:pt>
                <c:pt idx="1493">
                  <c:v>41.53</c:v>
                </c:pt>
                <c:pt idx="1494">
                  <c:v>41.577</c:v>
                </c:pt>
                <c:pt idx="1495">
                  <c:v>41.631</c:v>
                </c:pt>
                <c:pt idx="1496">
                  <c:v>41.687</c:v>
                </c:pt>
                <c:pt idx="1497">
                  <c:v>41.743</c:v>
                </c:pt>
                <c:pt idx="1498">
                  <c:v>41.799</c:v>
                </c:pt>
                <c:pt idx="1499">
                  <c:v>41.865</c:v>
                </c:pt>
                <c:pt idx="1500">
                  <c:v>41.933</c:v>
                </c:pt>
                <c:pt idx="1501">
                  <c:v>42.006</c:v>
                </c:pt>
                <c:pt idx="1502">
                  <c:v>42.091</c:v>
                </c:pt>
                <c:pt idx="1503">
                  <c:v>42.17</c:v>
                </c:pt>
                <c:pt idx="1504">
                  <c:v>42.249</c:v>
                </c:pt>
                <c:pt idx="1505">
                  <c:v>42.34</c:v>
                </c:pt>
                <c:pt idx="1506">
                  <c:v>42.451</c:v>
                </c:pt>
                <c:pt idx="1507">
                  <c:v>42.542</c:v>
                </c:pt>
                <c:pt idx="1508">
                  <c:v>42.619</c:v>
                </c:pt>
                <c:pt idx="1509">
                  <c:v>42.695</c:v>
                </c:pt>
                <c:pt idx="1510">
                  <c:v>42.772</c:v>
                </c:pt>
                <c:pt idx="1511">
                  <c:v>42.858</c:v>
                </c:pt>
                <c:pt idx="1512">
                  <c:v>42.928</c:v>
                </c:pt>
                <c:pt idx="1513">
                  <c:v>42.993</c:v>
                </c:pt>
                <c:pt idx="1514">
                  <c:v>43.069</c:v>
                </c:pt>
                <c:pt idx="1515">
                  <c:v>43.142</c:v>
                </c:pt>
                <c:pt idx="1516">
                  <c:v>43.204</c:v>
                </c:pt>
                <c:pt idx="1517">
                  <c:v>43.264</c:v>
                </c:pt>
                <c:pt idx="1518">
                  <c:v>43.327</c:v>
                </c:pt>
                <c:pt idx="1519">
                  <c:v>43.392</c:v>
                </c:pt>
                <c:pt idx="1520">
                  <c:v>43.447</c:v>
                </c:pt>
                <c:pt idx="1521">
                  <c:v>43.501</c:v>
                </c:pt>
                <c:pt idx="1522">
                  <c:v>43.549</c:v>
                </c:pt>
                <c:pt idx="1523">
                  <c:v>43.593</c:v>
                </c:pt>
                <c:pt idx="1524">
                  <c:v>43.637</c:v>
                </c:pt>
                <c:pt idx="1525">
                  <c:v>43.694</c:v>
                </c:pt>
                <c:pt idx="1526">
                  <c:v>43.749</c:v>
                </c:pt>
                <c:pt idx="1527">
                  <c:v>43.803</c:v>
                </c:pt>
                <c:pt idx="1528">
                  <c:v>43.851</c:v>
                </c:pt>
                <c:pt idx="1529">
                  <c:v>43.904</c:v>
                </c:pt>
                <c:pt idx="1530">
                  <c:v>43.963</c:v>
                </c:pt>
                <c:pt idx="1531">
                  <c:v>44.01</c:v>
                </c:pt>
                <c:pt idx="1532">
                  <c:v>44.059</c:v>
                </c:pt>
                <c:pt idx="1533">
                  <c:v>44.115</c:v>
                </c:pt>
                <c:pt idx="1534">
                  <c:v>44.17</c:v>
                </c:pt>
                <c:pt idx="1535">
                  <c:v>44.216</c:v>
                </c:pt>
                <c:pt idx="1536">
                  <c:v>44.271</c:v>
                </c:pt>
                <c:pt idx="1537">
                  <c:v>44.332</c:v>
                </c:pt>
                <c:pt idx="1538">
                  <c:v>44.391</c:v>
                </c:pt>
                <c:pt idx="1539">
                  <c:v>44.438</c:v>
                </c:pt>
                <c:pt idx="1540">
                  <c:v>44.486</c:v>
                </c:pt>
                <c:pt idx="1541">
                  <c:v>44.525</c:v>
                </c:pt>
                <c:pt idx="1542">
                  <c:v>44.561</c:v>
                </c:pt>
                <c:pt idx="1543">
                  <c:v>44.599</c:v>
                </c:pt>
                <c:pt idx="1544">
                  <c:v>44.645</c:v>
                </c:pt>
                <c:pt idx="1545">
                  <c:v>44.684</c:v>
                </c:pt>
                <c:pt idx="1546">
                  <c:v>44.722</c:v>
                </c:pt>
                <c:pt idx="1547">
                  <c:v>44.759</c:v>
                </c:pt>
                <c:pt idx="1548">
                  <c:v>44.797</c:v>
                </c:pt>
                <c:pt idx="1549">
                  <c:v>44.833</c:v>
                </c:pt>
                <c:pt idx="1550">
                  <c:v>44.859</c:v>
                </c:pt>
                <c:pt idx="1551">
                  <c:v>44.888</c:v>
                </c:pt>
                <c:pt idx="1552">
                  <c:v>44.922</c:v>
                </c:pt>
                <c:pt idx="1553">
                  <c:v>44.95</c:v>
                </c:pt>
                <c:pt idx="1554">
                  <c:v>44.974</c:v>
                </c:pt>
                <c:pt idx="1555">
                  <c:v>44.999</c:v>
                </c:pt>
                <c:pt idx="1556">
                  <c:v>45.018</c:v>
                </c:pt>
                <c:pt idx="1557">
                  <c:v>45.037</c:v>
                </c:pt>
                <c:pt idx="1558">
                  <c:v>45.056</c:v>
                </c:pt>
                <c:pt idx="1559">
                  <c:v>45.072</c:v>
                </c:pt>
                <c:pt idx="1560">
                  <c:v>45.081</c:v>
                </c:pt>
                <c:pt idx="1561">
                  <c:v>45.091</c:v>
                </c:pt>
                <c:pt idx="1562">
                  <c:v>45.1</c:v>
                </c:pt>
                <c:pt idx="1563">
                  <c:v>45.108</c:v>
                </c:pt>
                <c:pt idx="1564">
                  <c:v>45.118</c:v>
                </c:pt>
                <c:pt idx="1565">
                  <c:v>45.133</c:v>
                </c:pt>
                <c:pt idx="1566">
                  <c:v>45.15</c:v>
                </c:pt>
                <c:pt idx="1567">
                  <c:v>45.17</c:v>
                </c:pt>
                <c:pt idx="1568">
                  <c:v>45.187</c:v>
                </c:pt>
                <c:pt idx="1569">
                  <c:v>45.21</c:v>
                </c:pt>
                <c:pt idx="1570">
                  <c:v>45.234</c:v>
                </c:pt>
                <c:pt idx="1571">
                  <c:v>45.258</c:v>
                </c:pt>
                <c:pt idx="1572">
                  <c:v>45.277</c:v>
                </c:pt>
                <c:pt idx="1573">
                  <c:v>45.295</c:v>
                </c:pt>
                <c:pt idx="1574">
                  <c:v>45.312</c:v>
                </c:pt>
                <c:pt idx="1575">
                  <c:v>45.328</c:v>
                </c:pt>
                <c:pt idx="1576">
                  <c:v>45.352</c:v>
                </c:pt>
                <c:pt idx="1577">
                  <c:v>45.374</c:v>
                </c:pt>
                <c:pt idx="1578">
                  <c:v>45.395</c:v>
                </c:pt>
                <c:pt idx="1579">
                  <c:v>45.413</c:v>
                </c:pt>
                <c:pt idx="1580">
                  <c:v>45.432</c:v>
                </c:pt>
                <c:pt idx="1581">
                  <c:v>45.45</c:v>
                </c:pt>
                <c:pt idx="1582">
                  <c:v>45.472</c:v>
                </c:pt>
                <c:pt idx="1583">
                  <c:v>45.501</c:v>
                </c:pt>
                <c:pt idx="1584">
                  <c:v>45.532</c:v>
                </c:pt>
                <c:pt idx="1585">
                  <c:v>45.569</c:v>
                </c:pt>
                <c:pt idx="1586">
                  <c:v>45.609</c:v>
                </c:pt>
                <c:pt idx="1587">
                  <c:v>45.638</c:v>
                </c:pt>
                <c:pt idx="1588">
                  <c:v>45.666</c:v>
                </c:pt>
                <c:pt idx="1589">
                  <c:v>45.705</c:v>
                </c:pt>
                <c:pt idx="1590">
                  <c:v>45.75</c:v>
                </c:pt>
                <c:pt idx="1591">
                  <c:v>45.794</c:v>
                </c:pt>
                <c:pt idx="1592">
                  <c:v>45.844</c:v>
                </c:pt>
                <c:pt idx="1593">
                  <c:v>45.897</c:v>
                </c:pt>
                <c:pt idx="1594">
                  <c:v>45.953</c:v>
                </c:pt>
                <c:pt idx="1595">
                  <c:v>46.004</c:v>
                </c:pt>
                <c:pt idx="1596">
                  <c:v>46.055</c:v>
                </c:pt>
                <c:pt idx="1597">
                  <c:v>46.109</c:v>
                </c:pt>
                <c:pt idx="1598">
                  <c:v>46.166</c:v>
                </c:pt>
                <c:pt idx="1599">
                  <c:v>46.222</c:v>
                </c:pt>
                <c:pt idx="1600">
                  <c:v>46.283</c:v>
                </c:pt>
                <c:pt idx="1601">
                  <c:v>46.347</c:v>
                </c:pt>
                <c:pt idx="1602">
                  <c:v>46.425</c:v>
                </c:pt>
                <c:pt idx="1603">
                  <c:v>46.496</c:v>
                </c:pt>
                <c:pt idx="1604">
                  <c:v>46.566</c:v>
                </c:pt>
                <c:pt idx="1605">
                  <c:v>46.63</c:v>
                </c:pt>
                <c:pt idx="1606">
                  <c:v>46.698</c:v>
                </c:pt>
                <c:pt idx="1607">
                  <c:v>46.755</c:v>
                </c:pt>
                <c:pt idx="1608">
                  <c:v>46.816</c:v>
                </c:pt>
                <c:pt idx="1609">
                  <c:v>46.875</c:v>
                </c:pt>
                <c:pt idx="1610">
                  <c:v>46.933</c:v>
                </c:pt>
                <c:pt idx="1611">
                  <c:v>46.996</c:v>
                </c:pt>
                <c:pt idx="1612">
                  <c:v>47.06</c:v>
                </c:pt>
                <c:pt idx="1613">
                  <c:v>47.12</c:v>
                </c:pt>
                <c:pt idx="1614">
                  <c:v>47.186</c:v>
                </c:pt>
                <c:pt idx="1615">
                  <c:v>47.248</c:v>
                </c:pt>
                <c:pt idx="1616">
                  <c:v>47.312</c:v>
                </c:pt>
                <c:pt idx="1617">
                  <c:v>47.374</c:v>
                </c:pt>
                <c:pt idx="1618">
                  <c:v>47.431</c:v>
                </c:pt>
                <c:pt idx="1619">
                  <c:v>47.484</c:v>
                </c:pt>
                <c:pt idx="1620">
                  <c:v>47.538</c:v>
                </c:pt>
                <c:pt idx="1621">
                  <c:v>47.606</c:v>
                </c:pt>
                <c:pt idx="1622">
                  <c:v>47.677</c:v>
                </c:pt>
                <c:pt idx="1623">
                  <c:v>47.733</c:v>
                </c:pt>
                <c:pt idx="1624">
                  <c:v>47.786</c:v>
                </c:pt>
                <c:pt idx="1625">
                  <c:v>47.847</c:v>
                </c:pt>
                <c:pt idx="1626">
                  <c:v>47.903</c:v>
                </c:pt>
                <c:pt idx="1627">
                  <c:v>47.953</c:v>
                </c:pt>
                <c:pt idx="1628">
                  <c:v>48.01</c:v>
                </c:pt>
                <c:pt idx="1629">
                  <c:v>48.069</c:v>
                </c:pt>
                <c:pt idx="1630">
                  <c:v>48.12</c:v>
                </c:pt>
                <c:pt idx="1631">
                  <c:v>48.168</c:v>
                </c:pt>
                <c:pt idx="1632">
                  <c:v>48.215</c:v>
                </c:pt>
                <c:pt idx="1633">
                  <c:v>48.272</c:v>
                </c:pt>
                <c:pt idx="1634">
                  <c:v>48.33</c:v>
                </c:pt>
                <c:pt idx="1635">
                  <c:v>48.386</c:v>
                </c:pt>
                <c:pt idx="1636">
                  <c:v>48.44</c:v>
                </c:pt>
                <c:pt idx="1637">
                  <c:v>48.491</c:v>
                </c:pt>
                <c:pt idx="1638">
                  <c:v>48.545</c:v>
                </c:pt>
                <c:pt idx="1639">
                  <c:v>48.593</c:v>
                </c:pt>
                <c:pt idx="1640">
                  <c:v>48.643</c:v>
                </c:pt>
                <c:pt idx="1641">
                  <c:v>48.706</c:v>
                </c:pt>
                <c:pt idx="1642">
                  <c:v>48.757</c:v>
                </c:pt>
                <c:pt idx="1643">
                  <c:v>48.81</c:v>
                </c:pt>
                <c:pt idx="1644">
                  <c:v>48.87</c:v>
                </c:pt>
                <c:pt idx="1645">
                  <c:v>48.925</c:v>
                </c:pt>
                <c:pt idx="1646">
                  <c:v>48.985</c:v>
                </c:pt>
                <c:pt idx="1647">
                  <c:v>49.05</c:v>
                </c:pt>
                <c:pt idx="1648">
                  <c:v>49.112</c:v>
                </c:pt>
                <c:pt idx="1649">
                  <c:v>49.177</c:v>
                </c:pt>
                <c:pt idx="1650">
                  <c:v>49.248</c:v>
                </c:pt>
                <c:pt idx="1651">
                  <c:v>49.316</c:v>
                </c:pt>
                <c:pt idx="1652">
                  <c:v>49.373</c:v>
                </c:pt>
                <c:pt idx="1653">
                  <c:v>49.428</c:v>
                </c:pt>
                <c:pt idx="1654">
                  <c:v>49.472</c:v>
                </c:pt>
                <c:pt idx="1655">
                  <c:v>49.507</c:v>
                </c:pt>
                <c:pt idx="1656">
                  <c:v>49.545</c:v>
                </c:pt>
                <c:pt idx="1657">
                  <c:v>49.579</c:v>
                </c:pt>
                <c:pt idx="1658">
                  <c:v>49.608</c:v>
                </c:pt>
                <c:pt idx="1659">
                  <c:v>49.629</c:v>
                </c:pt>
                <c:pt idx="1660">
                  <c:v>49.662</c:v>
                </c:pt>
                <c:pt idx="1661">
                  <c:v>49.704</c:v>
                </c:pt>
                <c:pt idx="1662">
                  <c:v>49.743</c:v>
                </c:pt>
                <c:pt idx="1663">
                  <c:v>49.782</c:v>
                </c:pt>
                <c:pt idx="1664">
                  <c:v>49.823</c:v>
                </c:pt>
                <c:pt idx="1665">
                  <c:v>49.864</c:v>
                </c:pt>
                <c:pt idx="1666">
                  <c:v>49.908</c:v>
                </c:pt>
                <c:pt idx="1667">
                  <c:v>49.962</c:v>
                </c:pt>
                <c:pt idx="1668">
                  <c:v>50.015</c:v>
                </c:pt>
                <c:pt idx="1669">
                  <c:v>50.064</c:v>
                </c:pt>
                <c:pt idx="1670">
                  <c:v>50.113</c:v>
                </c:pt>
                <c:pt idx="1671">
                  <c:v>50.169</c:v>
                </c:pt>
                <c:pt idx="1672">
                  <c:v>50.222</c:v>
                </c:pt>
                <c:pt idx="1673">
                  <c:v>50.266</c:v>
                </c:pt>
                <c:pt idx="1674">
                  <c:v>50.313</c:v>
                </c:pt>
                <c:pt idx="1675">
                  <c:v>50.365</c:v>
                </c:pt>
                <c:pt idx="1676">
                  <c:v>50.411</c:v>
                </c:pt>
                <c:pt idx="1677">
                  <c:v>50.448</c:v>
                </c:pt>
                <c:pt idx="1678">
                  <c:v>50.485</c:v>
                </c:pt>
                <c:pt idx="1679">
                  <c:v>50.528</c:v>
                </c:pt>
                <c:pt idx="1680">
                  <c:v>50.585</c:v>
                </c:pt>
                <c:pt idx="1681">
                  <c:v>50.629</c:v>
                </c:pt>
                <c:pt idx="1682">
                  <c:v>50.671</c:v>
                </c:pt>
                <c:pt idx="1683">
                  <c:v>50.719</c:v>
                </c:pt>
                <c:pt idx="1684">
                  <c:v>50.762</c:v>
                </c:pt>
                <c:pt idx="1685">
                  <c:v>50.805</c:v>
                </c:pt>
                <c:pt idx="1686">
                  <c:v>50.853</c:v>
                </c:pt>
                <c:pt idx="1687">
                  <c:v>50.904</c:v>
                </c:pt>
                <c:pt idx="1688">
                  <c:v>50.958</c:v>
                </c:pt>
                <c:pt idx="1689">
                  <c:v>51.012</c:v>
                </c:pt>
                <c:pt idx="1690">
                  <c:v>51.068</c:v>
                </c:pt>
                <c:pt idx="1691">
                  <c:v>51.122</c:v>
                </c:pt>
                <c:pt idx="1692">
                  <c:v>51.177</c:v>
                </c:pt>
                <c:pt idx="1693">
                  <c:v>51.234</c:v>
                </c:pt>
                <c:pt idx="1694">
                  <c:v>51.293</c:v>
                </c:pt>
                <c:pt idx="1695">
                  <c:v>51.352</c:v>
                </c:pt>
                <c:pt idx="1696">
                  <c:v>51.417</c:v>
                </c:pt>
                <c:pt idx="1697">
                  <c:v>51.486</c:v>
                </c:pt>
                <c:pt idx="1698">
                  <c:v>51.556</c:v>
                </c:pt>
                <c:pt idx="1699">
                  <c:v>51.633</c:v>
                </c:pt>
                <c:pt idx="1700">
                  <c:v>51.685</c:v>
                </c:pt>
                <c:pt idx="1701">
                  <c:v>51.74</c:v>
                </c:pt>
                <c:pt idx="1702">
                  <c:v>51.795</c:v>
                </c:pt>
                <c:pt idx="1703">
                  <c:v>51.844</c:v>
                </c:pt>
                <c:pt idx="1704">
                  <c:v>51.892</c:v>
                </c:pt>
                <c:pt idx="1705">
                  <c:v>51.951</c:v>
                </c:pt>
                <c:pt idx="1706">
                  <c:v>52.009</c:v>
                </c:pt>
                <c:pt idx="1707">
                  <c:v>52.059</c:v>
                </c:pt>
                <c:pt idx="1708">
                  <c:v>52.115</c:v>
                </c:pt>
                <c:pt idx="1709">
                  <c:v>52.189</c:v>
                </c:pt>
                <c:pt idx="1710">
                  <c:v>52.245</c:v>
                </c:pt>
                <c:pt idx="1711">
                  <c:v>52.305</c:v>
                </c:pt>
                <c:pt idx="1712">
                  <c:v>52.364</c:v>
                </c:pt>
                <c:pt idx="1713">
                  <c:v>52.42</c:v>
                </c:pt>
                <c:pt idx="1714">
                  <c:v>52.479</c:v>
                </c:pt>
                <c:pt idx="1715">
                  <c:v>52.541</c:v>
                </c:pt>
                <c:pt idx="1716">
                  <c:v>52.595</c:v>
                </c:pt>
                <c:pt idx="1717">
                  <c:v>52.65</c:v>
                </c:pt>
                <c:pt idx="1718">
                  <c:v>52.713</c:v>
                </c:pt>
                <c:pt idx="1719">
                  <c:v>52.772</c:v>
                </c:pt>
                <c:pt idx="1720">
                  <c:v>52.828</c:v>
                </c:pt>
                <c:pt idx="1721">
                  <c:v>52.884</c:v>
                </c:pt>
                <c:pt idx="1722">
                  <c:v>52.931</c:v>
                </c:pt>
                <c:pt idx="1723">
                  <c:v>52.978</c:v>
                </c:pt>
                <c:pt idx="1724">
                  <c:v>53.027</c:v>
                </c:pt>
                <c:pt idx="1725">
                  <c:v>53.068</c:v>
                </c:pt>
                <c:pt idx="1726">
                  <c:v>53.112</c:v>
                </c:pt>
                <c:pt idx="1727">
                  <c:v>53.159</c:v>
                </c:pt>
                <c:pt idx="1728">
                  <c:v>53.209</c:v>
                </c:pt>
                <c:pt idx="1729">
                  <c:v>53.26</c:v>
                </c:pt>
                <c:pt idx="1730">
                  <c:v>53.31</c:v>
                </c:pt>
                <c:pt idx="1731">
                  <c:v>53.36</c:v>
                </c:pt>
                <c:pt idx="1732">
                  <c:v>53.406</c:v>
                </c:pt>
                <c:pt idx="1733">
                  <c:v>53.461</c:v>
                </c:pt>
                <c:pt idx="1734">
                  <c:v>53.515</c:v>
                </c:pt>
                <c:pt idx="1735">
                  <c:v>53.561</c:v>
                </c:pt>
                <c:pt idx="1736">
                  <c:v>53.604</c:v>
                </c:pt>
                <c:pt idx="1737">
                  <c:v>53.661</c:v>
                </c:pt>
                <c:pt idx="1738">
                  <c:v>53.729</c:v>
                </c:pt>
                <c:pt idx="1739">
                  <c:v>53.778</c:v>
                </c:pt>
                <c:pt idx="1740">
                  <c:v>53.824</c:v>
                </c:pt>
                <c:pt idx="1741">
                  <c:v>53.868</c:v>
                </c:pt>
                <c:pt idx="1742">
                  <c:v>53.915</c:v>
                </c:pt>
                <c:pt idx="1743">
                  <c:v>53.962</c:v>
                </c:pt>
                <c:pt idx="1744">
                  <c:v>54.008</c:v>
                </c:pt>
                <c:pt idx="1745">
                  <c:v>54.059</c:v>
                </c:pt>
                <c:pt idx="1746">
                  <c:v>54.11</c:v>
                </c:pt>
                <c:pt idx="1747">
                  <c:v>54.151</c:v>
                </c:pt>
                <c:pt idx="1748">
                  <c:v>54.19</c:v>
                </c:pt>
                <c:pt idx="1749">
                  <c:v>54.238</c:v>
                </c:pt>
                <c:pt idx="1750">
                  <c:v>54.288</c:v>
                </c:pt>
                <c:pt idx="1751">
                  <c:v>54.336</c:v>
                </c:pt>
                <c:pt idx="1752">
                  <c:v>54.383</c:v>
                </c:pt>
                <c:pt idx="1753">
                  <c:v>54.425</c:v>
                </c:pt>
                <c:pt idx="1754">
                  <c:v>54.464</c:v>
                </c:pt>
                <c:pt idx="1755">
                  <c:v>54.492</c:v>
                </c:pt>
                <c:pt idx="1756">
                  <c:v>54.528</c:v>
                </c:pt>
                <c:pt idx="1757">
                  <c:v>54.574</c:v>
                </c:pt>
                <c:pt idx="1758">
                  <c:v>54.61</c:v>
                </c:pt>
                <c:pt idx="1759">
                  <c:v>54.645</c:v>
                </c:pt>
                <c:pt idx="1760">
                  <c:v>54.68</c:v>
                </c:pt>
                <c:pt idx="1761">
                  <c:v>54.71</c:v>
                </c:pt>
                <c:pt idx="1762">
                  <c:v>54.732</c:v>
                </c:pt>
                <c:pt idx="1763">
                  <c:v>54.759</c:v>
                </c:pt>
                <c:pt idx="1764">
                  <c:v>54.791</c:v>
                </c:pt>
                <c:pt idx="1765">
                  <c:v>54.826</c:v>
                </c:pt>
                <c:pt idx="1766">
                  <c:v>54.86</c:v>
                </c:pt>
                <c:pt idx="1767">
                  <c:v>54.896</c:v>
                </c:pt>
                <c:pt idx="1768">
                  <c:v>54.93</c:v>
                </c:pt>
                <c:pt idx="1769">
                  <c:v>54.961</c:v>
                </c:pt>
                <c:pt idx="1770">
                  <c:v>54.993</c:v>
                </c:pt>
                <c:pt idx="1771">
                  <c:v>55.031</c:v>
                </c:pt>
                <c:pt idx="1772">
                  <c:v>55.06</c:v>
                </c:pt>
                <c:pt idx="1773">
                  <c:v>55.088</c:v>
                </c:pt>
                <c:pt idx="1774">
                  <c:v>55.118</c:v>
                </c:pt>
                <c:pt idx="1775">
                  <c:v>55.149</c:v>
                </c:pt>
                <c:pt idx="1776">
                  <c:v>55.174</c:v>
                </c:pt>
                <c:pt idx="1777">
                  <c:v>55.189</c:v>
                </c:pt>
                <c:pt idx="1778">
                  <c:v>55.198</c:v>
                </c:pt>
                <c:pt idx="1779">
                  <c:v>55.208</c:v>
                </c:pt>
                <c:pt idx="1780">
                  <c:v>55.216</c:v>
                </c:pt>
                <c:pt idx="1781">
                  <c:v>55.222</c:v>
                </c:pt>
                <c:pt idx="1782">
                  <c:v>55.235</c:v>
                </c:pt>
                <c:pt idx="1783">
                  <c:v>55.245</c:v>
                </c:pt>
                <c:pt idx="1784">
                  <c:v>55.253</c:v>
                </c:pt>
                <c:pt idx="1785">
                  <c:v>55.267</c:v>
                </c:pt>
                <c:pt idx="1786">
                  <c:v>55.277</c:v>
                </c:pt>
                <c:pt idx="1787">
                  <c:v>55.287</c:v>
                </c:pt>
                <c:pt idx="1788">
                  <c:v>55.294</c:v>
                </c:pt>
                <c:pt idx="1789">
                  <c:v>55.3</c:v>
                </c:pt>
                <c:pt idx="1790">
                  <c:v>55.304</c:v>
                </c:pt>
                <c:pt idx="1791">
                  <c:v>55.308</c:v>
                </c:pt>
                <c:pt idx="1792">
                  <c:v>55.31</c:v>
                </c:pt>
                <c:pt idx="1793">
                  <c:v>55.309</c:v>
                </c:pt>
                <c:pt idx="1794">
                  <c:v>55.307</c:v>
                </c:pt>
                <c:pt idx="1795">
                  <c:v>55.304</c:v>
                </c:pt>
                <c:pt idx="1796">
                  <c:v>55.298</c:v>
                </c:pt>
                <c:pt idx="1797">
                  <c:v>55.293</c:v>
                </c:pt>
                <c:pt idx="1798">
                  <c:v>55.289</c:v>
                </c:pt>
                <c:pt idx="1799">
                  <c:v>55.287</c:v>
                </c:pt>
                <c:pt idx="1800">
                  <c:v>55.285</c:v>
                </c:pt>
                <c:pt idx="1801">
                  <c:v>55.285</c:v>
                </c:pt>
                <c:pt idx="1802">
                  <c:v>55.286</c:v>
                </c:pt>
                <c:pt idx="1803">
                  <c:v>55.284</c:v>
                </c:pt>
                <c:pt idx="1804">
                  <c:v>55.285</c:v>
                </c:pt>
                <c:pt idx="1805">
                  <c:v>55.287</c:v>
                </c:pt>
                <c:pt idx="1806">
                  <c:v>55.288</c:v>
                </c:pt>
                <c:pt idx="1807">
                  <c:v>55.292</c:v>
                </c:pt>
                <c:pt idx="1808">
                  <c:v>55.297</c:v>
                </c:pt>
                <c:pt idx="1809">
                  <c:v>55.302</c:v>
                </c:pt>
                <c:pt idx="1810">
                  <c:v>55.308</c:v>
                </c:pt>
                <c:pt idx="1811">
                  <c:v>55.312</c:v>
                </c:pt>
                <c:pt idx="1812">
                  <c:v>55.314</c:v>
                </c:pt>
                <c:pt idx="1813">
                  <c:v>55.319</c:v>
                </c:pt>
                <c:pt idx="1814">
                  <c:v>55.324</c:v>
                </c:pt>
                <c:pt idx="1815">
                  <c:v>55.33</c:v>
                </c:pt>
                <c:pt idx="1816">
                  <c:v>55.334</c:v>
                </c:pt>
                <c:pt idx="1817">
                  <c:v>55.338</c:v>
                </c:pt>
                <c:pt idx="1818">
                  <c:v>55.346</c:v>
                </c:pt>
                <c:pt idx="1819">
                  <c:v>55.352</c:v>
                </c:pt>
                <c:pt idx="1820">
                  <c:v>55.36</c:v>
                </c:pt>
                <c:pt idx="1821">
                  <c:v>55.373</c:v>
                </c:pt>
                <c:pt idx="1822">
                  <c:v>55.383</c:v>
                </c:pt>
                <c:pt idx="1823">
                  <c:v>55.394</c:v>
                </c:pt>
                <c:pt idx="1824">
                  <c:v>55.409</c:v>
                </c:pt>
                <c:pt idx="1825">
                  <c:v>55.429</c:v>
                </c:pt>
                <c:pt idx="1826">
                  <c:v>55.449</c:v>
                </c:pt>
                <c:pt idx="1827">
                  <c:v>55.468</c:v>
                </c:pt>
                <c:pt idx="1828">
                  <c:v>55.491</c:v>
                </c:pt>
                <c:pt idx="1829">
                  <c:v>55.52</c:v>
                </c:pt>
                <c:pt idx="1830">
                  <c:v>55.552</c:v>
                </c:pt>
                <c:pt idx="1831">
                  <c:v>55.581</c:v>
                </c:pt>
                <c:pt idx="1832">
                  <c:v>55.615</c:v>
                </c:pt>
                <c:pt idx="1833">
                  <c:v>55.652</c:v>
                </c:pt>
                <c:pt idx="1834">
                  <c:v>55.699</c:v>
                </c:pt>
                <c:pt idx="1835">
                  <c:v>55.744</c:v>
                </c:pt>
                <c:pt idx="1836">
                  <c:v>55.793</c:v>
                </c:pt>
                <c:pt idx="1837">
                  <c:v>55.844</c:v>
                </c:pt>
                <c:pt idx="1838">
                  <c:v>55.881</c:v>
                </c:pt>
                <c:pt idx="1839">
                  <c:v>55.927</c:v>
                </c:pt>
                <c:pt idx="1840">
                  <c:v>55.974</c:v>
                </c:pt>
                <c:pt idx="1841">
                  <c:v>56.01</c:v>
                </c:pt>
                <c:pt idx="1842">
                  <c:v>56.049</c:v>
                </c:pt>
                <c:pt idx="1843">
                  <c:v>56.091</c:v>
                </c:pt>
                <c:pt idx="1844">
                  <c:v>56.132</c:v>
                </c:pt>
                <c:pt idx="1845">
                  <c:v>56.171</c:v>
                </c:pt>
                <c:pt idx="1846">
                  <c:v>56.217</c:v>
                </c:pt>
                <c:pt idx="1847">
                  <c:v>56.271</c:v>
                </c:pt>
                <c:pt idx="1848">
                  <c:v>56.315</c:v>
                </c:pt>
                <c:pt idx="1849">
                  <c:v>56.347</c:v>
                </c:pt>
                <c:pt idx="1850">
                  <c:v>56.385</c:v>
                </c:pt>
                <c:pt idx="1851">
                  <c:v>56.43</c:v>
                </c:pt>
                <c:pt idx="1852">
                  <c:v>56.469</c:v>
                </c:pt>
                <c:pt idx="1853">
                  <c:v>56.51</c:v>
                </c:pt>
                <c:pt idx="1854">
                  <c:v>56.559</c:v>
                </c:pt>
                <c:pt idx="1855">
                  <c:v>56.599</c:v>
                </c:pt>
                <c:pt idx="1856">
                  <c:v>56.638</c:v>
                </c:pt>
                <c:pt idx="1857">
                  <c:v>56.677</c:v>
                </c:pt>
                <c:pt idx="1858">
                  <c:v>56.712</c:v>
                </c:pt>
                <c:pt idx="1859">
                  <c:v>56.745</c:v>
                </c:pt>
                <c:pt idx="1860">
                  <c:v>56.771</c:v>
                </c:pt>
                <c:pt idx="1861">
                  <c:v>56.803</c:v>
                </c:pt>
                <c:pt idx="1862">
                  <c:v>56.832</c:v>
                </c:pt>
                <c:pt idx="1863">
                  <c:v>56.858</c:v>
                </c:pt>
                <c:pt idx="1864">
                  <c:v>56.885</c:v>
                </c:pt>
                <c:pt idx="1865">
                  <c:v>56.916</c:v>
                </c:pt>
                <c:pt idx="1866">
                  <c:v>56.942</c:v>
                </c:pt>
                <c:pt idx="1867">
                  <c:v>56.962</c:v>
                </c:pt>
                <c:pt idx="1868">
                  <c:v>56.99</c:v>
                </c:pt>
                <c:pt idx="1869">
                  <c:v>57.014</c:v>
                </c:pt>
                <c:pt idx="1870">
                  <c:v>57.037</c:v>
                </c:pt>
                <c:pt idx="1871">
                  <c:v>57.06</c:v>
                </c:pt>
                <c:pt idx="1872">
                  <c:v>57.095</c:v>
                </c:pt>
                <c:pt idx="1873">
                  <c:v>57.138</c:v>
                </c:pt>
                <c:pt idx="1874">
                  <c:v>57.176</c:v>
                </c:pt>
                <c:pt idx="1875">
                  <c:v>57.212</c:v>
                </c:pt>
                <c:pt idx="1876">
                  <c:v>57.25</c:v>
                </c:pt>
                <c:pt idx="1877">
                  <c:v>57.289</c:v>
                </c:pt>
                <c:pt idx="1878">
                  <c:v>57.338</c:v>
                </c:pt>
                <c:pt idx="1879">
                  <c:v>57.389</c:v>
                </c:pt>
                <c:pt idx="1880">
                  <c:v>57.434</c:v>
                </c:pt>
                <c:pt idx="1881">
                  <c:v>57.48</c:v>
                </c:pt>
                <c:pt idx="1882">
                  <c:v>57.528</c:v>
                </c:pt>
                <c:pt idx="1883">
                  <c:v>57.584</c:v>
                </c:pt>
                <c:pt idx="1884">
                  <c:v>57.637</c:v>
                </c:pt>
                <c:pt idx="1885">
                  <c:v>57.686</c:v>
                </c:pt>
                <c:pt idx="1886">
                  <c:v>57.735</c:v>
                </c:pt>
                <c:pt idx="1887">
                  <c:v>57.779</c:v>
                </c:pt>
                <c:pt idx="1888">
                  <c:v>57.818</c:v>
                </c:pt>
                <c:pt idx="1889">
                  <c:v>57.857</c:v>
                </c:pt>
                <c:pt idx="1890">
                  <c:v>57.896</c:v>
                </c:pt>
                <c:pt idx="1891">
                  <c:v>57.944</c:v>
                </c:pt>
                <c:pt idx="1892">
                  <c:v>57.992</c:v>
                </c:pt>
                <c:pt idx="1893">
                  <c:v>58.033</c:v>
                </c:pt>
                <c:pt idx="1894">
                  <c:v>58.07</c:v>
                </c:pt>
                <c:pt idx="1895">
                  <c:v>58.108</c:v>
                </c:pt>
                <c:pt idx="1896">
                  <c:v>58.137</c:v>
                </c:pt>
                <c:pt idx="1897">
                  <c:v>58.172</c:v>
                </c:pt>
                <c:pt idx="1898">
                  <c:v>58.207</c:v>
                </c:pt>
                <c:pt idx="1899">
                  <c:v>58.235</c:v>
                </c:pt>
                <c:pt idx="1900">
                  <c:v>58.258</c:v>
                </c:pt>
                <c:pt idx="1901">
                  <c:v>58.289</c:v>
                </c:pt>
                <c:pt idx="1902">
                  <c:v>58.322</c:v>
                </c:pt>
                <c:pt idx="1903">
                  <c:v>58.354</c:v>
                </c:pt>
                <c:pt idx="1904">
                  <c:v>58.385</c:v>
                </c:pt>
                <c:pt idx="1905">
                  <c:v>58.42</c:v>
                </c:pt>
                <c:pt idx="1906">
                  <c:v>58.451</c:v>
                </c:pt>
                <c:pt idx="1907">
                  <c:v>58.477</c:v>
                </c:pt>
                <c:pt idx="1908">
                  <c:v>58.507</c:v>
                </c:pt>
                <c:pt idx="1909">
                  <c:v>58.542</c:v>
                </c:pt>
                <c:pt idx="1910">
                  <c:v>58.579</c:v>
                </c:pt>
                <c:pt idx="1911">
                  <c:v>58.612</c:v>
                </c:pt>
                <c:pt idx="1912">
                  <c:v>58.64</c:v>
                </c:pt>
                <c:pt idx="1913">
                  <c:v>58.666</c:v>
                </c:pt>
                <c:pt idx="1914">
                  <c:v>58.694</c:v>
                </c:pt>
                <c:pt idx="1915">
                  <c:v>58.723</c:v>
                </c:pt>
                <c:pt idx="1916">
                  <c:v>58.757</c:v>
                </c:pt>
                <c:pt idx="1917">
                  <c:v>58.783</c:v>
                </c:pt>
                <c:pt idx="1918">
                  <c:v>58.807</c:v>
                </c:pt>
                <c:pt idx="1919">
                  <c:v>58.838</c:v>
                </c:pt>
                <c:pt idx="1920">
                  <c:v>58.873</c:v>
                </c:pt>
                <c:pt idx="1921">
                  <c:v>58.901</c:v>
                </c:pt>
                <c:pt idx="1922">
                  <c:v>58.931</c:v>
                </c:pt>
                <c:pt idx="1923">
                  <c:v>58.97</c:v>
                </c:pt>
                <c:pt idx="1924">
                  <c:v>59.009</c:v>
                </c:pt>
                <c:pt idx="1925">
                  <c:v>59.043</c:v>
                </c:pt>
                <c:pt idx="1926">
                  <c:v>59.077</c:v>
                </c:pt>
                <c:pt idx="1927">
                  <c:v>59.116</c:v>
                </c:pt>
                <c:pt idx="1928">
                  <c:v>59.146</c:v>
                </c:pt>
                <c:pt idx="1929">
                  <c:v>59.18</c:v>
                </c:pt>
                <c:pt idx="1930">
                  <c:v>59.214</c:v>
                </c:pt>
                <c:pt idx="1931">
                  <c:v>59.248</c:v>
                </c:pt>
                <c:pt idx="1932">
                  <c:v>59.28</c:v>
                </c:pt>
                <c:pt idx="1933">
                  <c:v>59.312</c:v>
                </c:pt>
                <c:pt idx="1934">
                  <c:v>59.344</c:v>
                </c:pt>
                <c:pt idx="1935">
                  <c:v>59.372</c:v>
                </c:pt>
                <c:pt idx="1936">
                  <c:v>59.4</c:v>
                </c:pt>
                <c:pt idx="1937">
                  <c:v>59.432</c:v>
                </c:pt>
                <c:pt idx="1938">
                  <c:v>59.466</c:v>
                </c:pt>
                <c:pt idx="1939">
                  <c:v>59.498</c:v>
                </c:pt>
                <c:pt idx="1940">
                  <c:v>59.531</c:v>
                </c:pt>
                <c:pt idx="1941">
                  <c:v>59.569</c:v>
                </c:pt>
                <c:pt idx="1942">
                  <c:v>59.609</c:v>
                </c:pt>
                <c:pt idx="1943">
                  <c:v>59.649</c:v>
                </c:pt>
                <c:pt idx="1944">
                  <c:v>59.68</c:v>
                </c:pt>
                <c:pt idx="1945">
                  <c:v>59.713</c:v>
                </c:pt>
                <c:pt idx="1946">
                  <c:v>59.745</c:v>
                </c:pt>
                <c:pt idx="1947">
                  <c:v>59.78</c:v>
                </c:pt>
                <c:pt idx="1948">
                  <c:v>59.814</c:v>
                </c:pt>
                <c:pt idx="1949">
                  <c:v>59.854</c:v>
                </c:pt>
                <c:pt idx="1950">
                  <c:v>59.884</c:v>
                </c:pt>
                <c:pt idx="1951">
                  <c:v>59.92</c:v>
                </c:pt>
                <c:pt idx="1952">
                  <c:v>59.953</c:v>
                </c:pt>
                <c:pt idx="1953">
                  <c:v>59.982</c:v>
                </c:pt>
                <c:pt idx="1954">
                  <c:v>60.01</c:v>
                </c:pt>
                <c:pt idx="1955">
                  <c:v>60.035</c:v>
                </c:pt>
                <c:pt idx="1956">
                  <c:v>60.065</c:v>
                </c:pt>
                <c:pt idx="1957">
                  <c:v>60.091</c:v>
                </c:pt>
                <c:pt idx="1958">
                  <c:v>60.117</c:v>
                </c:pt>
                <c:pt idx="1959">
                  <c:v>60.143</c:v>
                </c:pt>
                <c:pt idx="1960">
                  <c:v>60.174</c:v>
                </c:pt>
                <c:pt idx="1961">
                  <c:v>60.207</c:v>
                </c:pt>
                <c:pt idx="1962">
                  <c:v>60.239</c:v>
                </c:pt>
                <c:pt idx="1963">
                  <c:v>60.266</c:v>
                </c:pt>
                <c:pt idx="1964">
                  <c:v>60.292</c:v>
                </c:pt>
                <c:pt idx="1965">
                  <c:v>60.319</c:v>
                </c:pt>
                <c:pt idx="1966">
                  <c:v>60.345</c:v>
                </c:pt>
                <c:pt idx="1967">
                  <c:v>60.367</c:v>
                </c:pt>
                <c:pt idx="1968">
                  <c:v>60.395</c:v>
                </c:pt>
                <c:pt idx="1969">
                  <c:v>60.425</c:v>
                </c:pt>
                <c:pt idx="1970">
                  <c:v>60.446</c:v>
                </c:pt>
                <c:pt idx="1971">
                  <c:v>60.469</c:v>
                </c:pt>
                <c:pt idx="1972">
                  <c:v>60.487</c:v>
                </c:pt>
                <c:pt idx="1973">
                  <c:v>60.502</c:v>
                </c:pt>
                <c:pt idx="1974">
                  <c:v>60.519</c:v>
                </c:pt>
                <c:pt idx="1975">
                  <c:v>60.541</c:v>
                </c:pt>
                <c:pt idx="1976">
                  <c:v>60.558</c:v>
                </c:pt>
                <c:pt idx="1977">
                  <c:v>60.574</c:v>
                </c:pt>
                <c:pt idx="1978">
                  <c:v>60.594</c:v>
                </c:pt>
                <c:pt idx="1979">
                  <c:v>60.613</c:v>
                </c:pt>
                <c:pt idx="1980">
                  <c:v>60.633</c:v>
                </c:pt>
                <c:pt idx="1981">
                  <c:v>60.654</c:v>
                </c:pt>
                <c:pt idx="1982">
                  <c:v>60.677</c:v>
                </c:pt>
                <c:pt idx="1983">
                  <c:v>60.693</c:v>
                </c:pt>
                <c:pt idx="1984">
                  <c:v>60.717</c:v>
                </c:pt>
                <c:pt idx="1985">
                  <c:v>60.736</c:v>
                </c:pt>
                <c:pt idx="1986">
                  <c:v>60.76</c:v>
                </c:pt>
                <c:pt idx="1987">
                  <c:v>60.781</c:v>
                </c:pt>
                <c:pt idx="1988">
                  <c:v>60.804</c:v>
                </c:pt>
                <c:pt idx="1989">
                  <c:v>60.823</c:v>
                </c:pt>
                <c:pt idx="1990">
                  <c:v>60.842</c:v>
                </c:pt>
                <c:pt idx="1991">
                  <c:v>60.855</c:v>
                </c:pt>
                <c:pt idx="1992">
                  <c:v>60.876</c:v>
                </c:pt>
                <c:pt idx="1993">
                  <c:v>60.894</c:v>
                </c:pt>
                <c:pt idx="1994">
                  <c:v>60.911</c:v>
                </c:pt>
                <c:pt idx="1995">
                  <c:v>60.929</c:v>
                </c:pt>
                <c:pt idx="1996">
                  <c:v>60.947</c:v>
                </c:pt>
                <c:pt idx="1997">
                  <c:v>60.968</c:v>
                </c:pt>
                <c:pt idx="1998">
                  <c:v>60.984</c:v>
                </c:pt>
                <c:pt idx="1999">
                  <c:v>61.002</c:v>
                </c:pt>
                <c:pt idx="2000">
                  <c:v>61.023</c:v>
                </c:pt>
                <c:pt idx="2001">
                  <c:v>61.04</c:v>
                </c:pt>
                <c:pt idx="2002">
                  <c:v>61.059</c:v>
                </c:pt>
                <c:pt idx="2003">
                  <c:v>61.078</c:v>
                </c:pt>
                <c:pt idx="2004">
                  <c:v>61.097</c:v>
                </c:pt>
                <c:pt idx="2005">
                  <c:v>61.114</c:v>
                </c:pt>
                <c:pt idx="2006">
                  <c:v>61.132</c:v>
                </c:pt>
                <c:pt idx="2007">
                  <c:v>61.154</c:v>
                </c:pt>
                <c:pt idx="2008">
                  <c:v>61.172</c:v>
                </c:pt>
                <c:pt idx="2009">
                  <c:v>61.189</c:v>
                </c:pt>
                <c:pt idx="2010">
                  <c:v>61.204</c:v>
                </c:pt>
                <c:pt idx="2011">
                  <c:v>61.221</c:v>
                </c:pt>
                <c:pt idx="2012">
                  <c:v>61.238</c:v>
                </c:pt>
                <c:pt idx="2013">
                  <c:v>61.255</c:v>
                </c:pt>
                <c:pt idx="2014">
                  <c:v>61.269</c:v>
                </c:pt>
                <c:pt idx="2015">
                  <c:v>61.286</c:v>
                </c:pt>
                <c:pt idx="2016">
                  <c:v>61.301</c:v>
                </c:pt>
                <c:pt idx="2017">
                  <c:v>61.317</c:v>
                </c:pt>
                <c:pt idx="2018">
                  <c:v>61.335</c:v>
                </c:pt>
                <c:pt idx="2019">
                  <c:v>61.35</c:v>
                </c:pt>
                <c:pt idx="2020">
                  <c:v>61.367</c:v>
                </c:pt>
                <c:pt idx="2021">
                  <c:v>61.384</c:v>
                </c:pt>
                <c:pt idx="2022">
                  <c:v>61.403</c:v>
                </c:pt>
                <c:pt idx="2023">
                  <c:v>61.419</c:v>
                </c:pt>
                <c:pt idx="2024">
                  <c:v>61.436</c:v>
                </c:pt>
                <c:pt idx="2025">
                  <c:v>61.454</c:v>
                </c:pt>
                <c:pt idx="2026">
                  <c:v>61.47</c:v>
                </c:pt>
                <c:pt idx="2027">
                  <c:v>61.491</c:v>
                </c:pt>
                <c:pt idx="2028">
                  <c:v>61.502</c:v>
                </c:pt>
                <c:pt idx="2029">
                  <c:v>61.516</c:v>
                </c:pt>
                <c:pt idx="2030">
                  <c:v>61.526</c:v>
                </c:pt>
                <c:pt idx="2031">
                  <c:v>61.538</c:v>
                </c:pt>
                <c:pt idx="2032">
                  <c:v>61.546</c:v>
                </c:pt>
                <c:pt idx="2033">
                  <c:v>61.551</c:v>
                </c:pt>
                <c:pt idx="2034">
                  <c:v>61.556</c:v>
                </c:pt>
                <c:pt idx="2035">
                  <c:v>61.56</c:v>
                </c:pt>
                <c:pt idx="2036">
                  <c:v>61.562</c:v>
                </c:pt>
                <c:pt idx="2037">
                  <c:v>61.565</c:v>
                </c:pt>
                <c:pt idx="2038">
                  <c:v>61.564</c:v>
                </c:pt>
                <c:pt idx="2039">
                  <c:v>61.568</c:v>
                </c:pt>
                <c:pt idx="2040">
                  <c:v>61.571</c:v>
                </c:pt>
                <c:pt idx="2041">
                  <c:v>61.575</c:v>
                </c:pt>
                <c:pt idx="2042">
                  <c:v>61.579</c:v>
                </c:pt>
                <c:pt idx="2043">
                  <c:v>61.583</c:v>
                </c:pt>
                <c:pt idx="2044">
                  <c:v>61.589</c:v>
                </c:pt>
                <c:pt idx="2045">
                  <c:v>61.592</c:v>
                </c:pt>
                <c:pt idx="2046">
                  <c:v>61.597</c:v>
                </c:pt>
                <c:pt idx="2047">
                  <c:v>61.594</c:v>
                </c:pt>
                <c:pt idx="2048">
                  <c:v>61.59</c:v>
                </c:pt>
                <c:pt idx="2049">
                  <c:v>61.584</c:v>
                </c:pt>
                <c:pt idx="2050">
                  <c:v>61.578</c:v>
                </c:pt>
                <c:pt idx="2051">
                  <c:v>61.57</c:v>
                </c:pt>
                <c:pt idx="2052">
                  <c:v>61.562</c:v>
                </c:pt>
                <c:pt idx="2053">
                  <c:v>61.555</c:v>
                </c:pt>
                <c:pt idx="2054">
                  <c:v>61.548</c:v>
                </c:pt>
                <c:pt idx="2055">
                  <c:v>61.541</c:v>
                </c:pt>
                <c:pt idx="2056">
                  <c:v>61.532</c:v>
                </c:pt>
                <c:pt idx="2057">
                  <c:v>61.522</c:v>
                </c:pt>
                <c:pt idx="2058">
                  <c:v>61.509</c:v>
                </c:pt>
                <c:pt idx="2059">
                  <c:v>61.495</c:v>
                </c:pt>
                <c:pt idx="2060">
                  <c:v>61.477</c:v>
                </c:pt>
                <c:pt idx="2061">
                  <c:v>61.458</c:v>
                </c:pt>
                <c:pt idx="2062">
                  <c:v>61.431</c:v>
                </c:pt>
                <c:pt idx="2063">
                  <c:v>61.406</c:v>
                </c:pt>
                <c:pt idx="2064">
                  <c:v>61.369</c:v>
                </c:pt>
                <c:pt idx="2065">
                  <c:v>61.314</c:v>
                </c:pt>
                <c:pt idx="2066">
                  <c:v>61.254</c:v>
                </c:pt>
                <c:pt idx="2067">
                  <c:v>61.2</c:v>
                </c:pt>
                <c:pt idx="2068">
                  <c:v>61.151</c:v>
                </c:pt>
                <c:pt idx="2069">
                  <c:v>61.114</c:v>
                </c:pt>
                <c:pt idx="2070">
                  <c:v>61.081</c:v>
                </c:pt>
                <c:pt idx="2071">
                  <c:v>61.063</c:v>
                </c:pt>
                <c:pt idx="2072">
                  <c:v>61.05</c:v>
                </c:pt>
                <c:pt idx="2073">
                  <c:v>61.045</c:v>
                </c:pt>
                <c:pt idx="2074">
                  <c:v>61.047</c:v>
                </c:pt>
                <c:pt idx="2075">
                  <c:v>61.053</c:v>
                </c:pt>
                <c:pt idx="2076">
                  <c:v>61.059</c:v>
                </c:pt>
                <c:pt idx="2077">
                  <c:v>61.07</c:v>
                </c:pt>
                <c:pt idx="2078">
                  <c:v>61.08</c:v>
                </c:pt>
                <c:pt idx="2079">
                  <c:v>61.094</c:v>
                </c:pt>
                <c:pt idx="2080">
                  <c:v>61.108</c:v>
                </c:pt>
                <c:pt idx="2081">
                  <c:v>61.119</c:v>
                </c:pt>
                <c:pt idx="2082">
                  <c:v>61.133</c:v>
                </c:pt>
                <c:pt idx="2083">
                  <c:v>61.146</c:v>
                </c:pt>
                <c:pt idx="2084">
                  <c:v>61.165</c:v>
                </c:pt>
                <c:pt idx="2085">
                  <c:v>61.183</c:v>
                </c:pt>
                <c:pt idx="2086">
                  <c:v>61.196</c:v>
                </c:pt>
                <c:pt idx="2087">
                  <c:v>61.205</c:v>
                </c:pt>
                <c:pt idx="2088">
                  <c:v>61.218</c:v>
                </c:pt>
                <c:pt idx="2089">
                  <c:v>61.23</c:v>
                </c:pt>
                <c:pt idx="2090">
                  <c:v>61.24</c:v>
                </c:pt>
                <c:pt idx="2091">
                  <c:v>61.252</c:v>
                </c:pt>
                <c:pt idx="2092">
                  <c:v>61.26</c:v>
                </c:pt>
                <c:pt idx="2093">
                  <c:v>61.274</c:v>
                </c:pt>
                <c:pt idx="2094">
                  <c:v>61.283</c:v>
                </c:pt>
                <c:pt idx="2095">
                  <c:v>61.293</c:v>
                </c:pt>
                <c:pt idx="2096">
                  <c:v>61.302</c:v>
                </c:pt>
                <c:pt idx="2097">
                  <c:v>61.312</c:v>
                </c:pt>
                <c:pt idx="2098">
                  <c:v>61.322</c:v>
                </c:pt>
                <c:pt idx="2099">
                  <c:v>61.334</c:v>
                </c:pt>
                <c:pt idx="2100">
                  <c:v>61.347</c:v>
                </c:pt>
                <c:pt idx="2101">
                  <c:v>61.362</c:v>
                </c:pt>
                <c:pt idx="2102">
                  <c:v>61.377</c:v>
                </c:pt>
                <c:pt idx="2103">
                  <c:v>61.393</c:v>
                </c:pt>
                <c:pt idx="2104">
                  <c:v>61.412</c:v>
                </c:pt>
                <c:pt idx="2105">
                  <c:v>61.422</c:v>
                </c:pt>
                <c:pt idx="2106">
                  <c:v>61.437</c:v>
                </c:pt>
                <c:pt idx="2107">
                  <c:v>61.452</c:v>
                </c:pt>
                <c:pt idx="2108">
                  <c:v>61.467</c:v>
                </c:pt>
                <c:pt idx="2109">
                  <c:v>61.479</c:v>
                </c:pt>
                <c:pt idx="2110">
                  <c:v>61.492</c:v>
                </c:pt>
                <c:pt idx="2111">
                  <c:v>61.504</c:v>
                </c:pt>
                <c:pt idx="2112">
                  <c:v>61.514</c:v>
                </c:pt>
                <c:pt idx="2113">
                  <c:v>61.52</c:v>
                </c:pt>
                <c:pt idx="2114">
                  <c:v>61.525</c:v>
                </c:pt>
                <c:pt idx="2115">
                  <c:v>61.529</c:v>
                </c:pt>
                <c:pt idx="2116">
                  <c:v>61.529</c:v>
                </c:pt>
                <c:pt idx="2117">
                  <c:v>61.527</c:v>
                </c:pt>
                <c:pt idx="2118">
                  <c:v>61.52</c:v>
                </c:pt>
                <c:pt idx="2119">
                  <c:v>61.512</c:v>
                </c:pt>
                <c:pt idx="2120">
                  <c:v>61.496</c:v>
                </c:pt>
                <c:pt idx="2121">
                  <c:v>61.486</c:v>
                </c:pt>
                <c:pt idx="2122">
                  <c:v>61.474</c:v>
                </c:pt>
                <c:pt idx="2123">
                  <c:v>61.458</c:v>
                </c:pt>
                <c:pt idx="2124">
                  <c:v>61.441</c:v>
                </c:pt>
                <c:pt idx="2125">
                  <c:v>61.431</c:v>
                </c:pt>
                <c:pt idx="2126">
                  <c:v>61.416</c:v>
                </c:pt>
                <c:pt idx="2127">
                  <c:v>61.407</c:v>
                </c:pt>
                <c:pt idx="2128">
                  <c:v>61.4</c:v>
                </c:pt>
                <c:pt idx="2129">
                  <c:v>61.394</c:v>
                </c:pt>
                <c:pt idx="2130">
                  <c:v>61.392</c:v>
                </c:pt>
                <c:pt idx="2131">
                  <c:v>61.392</c:v>
                </c:pt>
                <c:pt idx="2132">
                  <c:v>61.396</c:v>
                </c:pt>
                <c:pt idx="2133">
                  <c:v>61.403</c:v>
                </c:pt>
                <c:pt idx="2134">
                  <c:v>61.411</c:v>
                </c:pt>
                <c:pt idx="2135">
                  <c:v>61.425</c:v>
                </c:pt>
                <c:pt idx="2136">
                  <c:v>61.441</c:v>
                </c:pt>
                <c:pt idx="2137">
                  <c:v>61.459</c:v>
                </c:pt>
                <c:pt idx="2138">
                  <c:v>61.477</c:v>
                </c:pt>
                <c:pt idx="2139">
                  <c:v>61.499</c:v>
                </c:pt>
                <c:pt idx="2140">
                  <c:v>61.518</c:v>
                </c:pt>
                <c:pt idx="2141">
                  <c:v>61.54</c:v>
                </c:pt>
                <c:pt idx="2142">
                  <c:v>61.568</c:v>
                </c:pt>
                <c:pt idx="2143">
                  <c:v>61.592</c:v>
                </c:pt>
                <c:pt idx="2144">
                  <c:v>61.617</c:v>
                </c:pt>
                <c:pt idx="2145">
                  <c:v>61.64</c:v>
                </c:pt>
                <c:pt idx="2146">
                  <c:v>61.662</c:v>
                </c:pt>
                <c:pt idx="2147">
                  <c:v>61.686</c:v>
                </c:pt>
                <c:pt idx="2148">
                  <c:v>61.706</c:v>
                </c:pt>
                <c:pt idx="2149">
                  <c:v>61.725</c:v>
                </c:pt>
                <c:pt idx="2150">
                  <c:v>61.748</c:v>
                </c:pt>
                <c:pt idx="2151">
                  <c:v>61.772</c:v>
                </c:pt>
                <c:pt idx="2152">
                  <c:v>61.794</c:v>
                </c:pt>
                <c:pt idx="2153">
                  <c:v>61.814</c:v>
                </c:pt>
                <c:pt idx="2154">
                  <c:v>61.833</c:v>
                </c:pt>
                <c:pt idx="2155">
                  <c:v>61.853</c:v>
                </c:pt>
                <c:pt idx="2156">
                  <c:v>61.87</c:v>
                </c:pt>
                <c:pt idx="2157">
                  <c:v>61.89</c:v>
                </c:pt>
                <c:pt idx="2158">
                  <c:v>61.906</c:v>
                </c:pt>
                <c:pt idx="2159">
                  <c:v>61.921</c:v>
                </c:pt>
                <c:pt idx="2160">
                  <c:v>61.934</c:v>
                </c:pt>
                <c:pt idx="2161">
                  <c:v>61.949</c:v>
                </c:pt>
                <c:pt idx="2162">
                  <c:v>61.968</c:v>
                </c:pt>
                <c:pt idx="2163">
                  <c:v>61.983</c:v>
                </c:pt>
                <c:pt idx="2164">
                  <c:v>61.995</c:v>
                </c:pt>
                <c:pt idx="2165">
                  <c:v>62.007</c:v>
                </c:pt>
                <c:pt idx="2166">
                  <c:v>62.017</c:v>
                </c:pt>
                <c:pt idx="2167">
                  <c:v>62.024</c:v>
                </c:pt>
                <c:pt idx="2168">
                  <c:v>62.033</c:v>
                </c:pt>
                <c:pt idx="2169">
                  <c:v>62.041</c:v>
                </c:pt>
                <c:pt idx="2170">
                  <c:v>62.047</c:v>
                </c:pt>
                <c:pt idx="2171">
                  <c:v>62.05</c:v>
                </c:pt>
                <c:pt idx="2172">
                  <c:v>62.054</c:v>
                </c:pt>
                <c:pt idx="2173">
                  <c:v>62.053</c:v>
                </c:pt>
                <c:pt idx="2174">
                  <c:v>62.049</c:v>
                </c:pt>
                <c:pt idx="2175">
                  <c:v>62.041</c:v>
                </c:pt>
                <c:pt idx="2176">
                  <c:v>62.029</c:v>
                </c:pt>
                <c:pt idx="2177">
                  <c:v>62.012</c:v>
                </c:pt>
                <c:pt idx="2178">
                  <c:v>61.991</c:v>
                </c:pt>
                <c:pt idx="2179">
                  <c:v>61.966</c:v>
                </c:pt>
                <c:pt idx="2180">
                  <c:v>61.937</c:v>
                </c:pt>
                <c:pt idx="2181">
                  <c:v>61.898</c:v>
                </c:pt>
                <c:pt idx="2182">
                  <c:v>61.861</c:v>
                </c:pt>
                <c:pt idx="2183">
                  <c:v>61.826</c:v>
                </c:pt>
                <c:pt idx="2184">
                  <c:v>61.782</c:v>
                </c:pt>
                <c:pt idx="2185">
                  <c:v>61.738</c:v>
                </c:pt>
                <c:pt idx="2186">
                  <c:v>61.688</c:v>
                </c:pt>
                <c:pt idx="2187">
                  <c:v>61.631</c:v>
                </c:pt>
                <c:pt idx="2188">
                  <c:v>61.578</c:v>
                </c:pt>
                <c:pt idx="2189">
                  <c:v>61.518</c:v>
                </c:pt>
                <c:pt idx="2190">
                  <c:v>61.456</c:v>
                </c:pt>
                <c:pt idx="2191">
                  <c:v>61.387</c:v>
                </c:pt>
                <c:pt idx="2192">
                  <c:v>61.32</c:v>
                </c:pt>
                <c:pt idx="2193">
                  <c:v>61.254</c:v>
                </c:pt>
                <c:pt idx="2194">
                  <c:v>61.177</c:v>
                </c:pt>
                <c:pt idx="2195">
                  <c:v>61.098</c:v>
                </c:pt>
                <c:pt idx="2196">
                  <c:v>61.018</c:v>
                </c:pt>
                <c:pt idx="2197">
                  <c:v>60.928</c:v>
                </c:pt>
                <c:pt idx="2198">
                  <c:v>60.845</c:v>
                </c:pt>
                <c:pt idx="2199">
                  <c:v>60.763</c:v>
                </c:pt>
                <c:pt idx="2200">
                  <c:v>60.656</c:v>
                </c:pt>
                <c:pt idx="2201">
                  <c:v>60.547</c:v>
                </c:pt>
                <c:pt idx="2202">
                  <c:v>60.425</c:v>
                </c:pt>
                <c:pt idx="2203">
                  <c:v>60.289</c:v>
                </c:pt>
                <c:pt idx="2204">
                  <c:v>60.141</c:v>
                </c:pt>
                <c:pt idx="2205">
                  <c:v>60.01</c:v>
                </c:pt>
                <c:pt idx="2206">
                  <c:v>59.875</c:v>
                </c:pt>
                <c:pt idx="2207">
                  <c:v>59.728</c:v>
                </c:pt>
                <c:pt idx="2208">
                  <c:v>59.565</c:v>
                </c:pt>
                <c:pt idx="2209">
                  <c:v>59.428</c:v>
                </c:pt>
                <c:pt idx="2210">
                  <c:v>59.308</c:v>
                </c:pt>
                <c:pt idx="2211">
                  <c:v>59.194</c:v>
                </c:pt>
                <c:pt idx="2212">
                  <c:v>59.099</c:v>
                </c:pt>
                <c:pt idx="2213">
                  <c:v>59.023</c:v>
                </c:pt>
                <c:pt idx="2214">
                  <c:v>58.954</c:v>
                </c:pt>
                <c:pt idx="2215">
                  <c:v>58.896</c:v>
                </c:pt>
                <c:pt idx="2216">
                  <c:v>58.844</c:v>
                </c:pt>
                <c:pt idx="2217">
                  <c:v>58.803</c:v>
                </c:pt>
                <c:pt idx="2218">
                  <c:v>58.763</c:v>
                </c:pt>
                <c:pt idx="2219">
                  <c:v>58.719</c:v>
                </c:pt>
                <c:pt idx="2220">
                  <c:v>58.673</c:v>
                </c:pt>
                <c:pt idx="2221">
                  <c:v>58.634</c:v>
                </c:pt>
                <c:pt idx="2222">
                  <c:v>58.595</c:v>
                </c:pt>
                <c:pt idx="2223">
                  <c:v>58.56</c:v>
                </c:pt>
                <c:pt idx="2224">
                  <c:v>58.527</c:v>
                </c:pt>
                <c:pt idx="2225">
                  <c:v>58.495</c:v>
                </c:pt>
                <c:pt idx="2226">
                  <c:v>58.459</c:v>
                </c:pt>
                <c:pt idx="2227">
                  <c:v>58.424</c:v>
                </c:pt>
                <c:pt idx="2228">
                  <c:v>58.39</c:v>
                </c:pt>
                <c:pt idx="2229">
                  <c:v>58.358</c:v>
                </c:pt>
                <c:pt idx="2230">
                  <c:v>58.322</c:v>
                </c:pt>
                <c:pt idx="2231">
                  <c:v>58.285</c:v>
                </c:pt>
                <c:pt idx="2232">
                  <c:v>58.245</c:v>
                </c:pt>
                <c:pt idx="2233">
                  <c:v>58.208</c:v>
                </c:pt>
                <c:pt idx="2234">
                  <c:v>58.174</c:v>
                </c:pt>
                <c:pt idx="2235">
                  <c:v>58.139</c:v>
                </c:pt>
                <c:pt idx="2236">
                  <c:v>58.107</c:v>
                </c:pt>
                <c:pt idx="2237">
                  <c:v>58.076</c:v>
                </c:pt>
                <c:pt idx="2238">
                  <c:v>58.04</c:v>
                </c:pt>
                <c:pt idx="2239">
                  <c:v>57.995</c:v>
                </c:pt>
                <c:pt idx="2240">
                  <c:v>57.949</c:v>
                </c:pt>
                <c:pt idx="2241">
                  <c:v>57.906</c:v>
                </c:pt>
                <c:pt idx="2242">
                  <c:v>57.863</c:v>
                </c:pt>
                <c:pt idx="2243">
                  <c:v>57.827</c:v>
                </c:pt>
                <c:pt idx="2244">
                  <c:v>57.795</c:v>
                </c:pt>
                <c:pt idx="2245">
                  <c:v>57.77</c:v>
                </c:pt>
                <c:pt idx="2246">
                  <c:v>57.75</c:v>
                </c:pt>
                <c:pt idx="2247">
                  <c:v>57.735</c:v>
                </c:pt>
                <c:pt idx="2248">
                  <c:v>57.727</c:v>
                </c:pt>
                <c:pt idx="2249">
                  <c:v>57.722</c:v>
                </c:pt>
                <c:pt idx="2250">
                  <c:v>57.72</c:v>
                </c:pt>
                <c:pt idx="2251">
                  <c:v>57.719</c:v>
                </c:pt>
                <c:pt idx="2252">
                  <c:v>57.716</c:v>
                </c:pt>
                <c:pt idx="2253">
                  <c:v>57.709</c:v>
                </c:pt>
                <c:pt idx="2254">
                  <c:v>57.697</c:v>
                </c:pt>
                <c:pt idx="2255">
                  <c:v>57.682</c:v>
                </c:pt>
                <c:pt idx="2256">
                  <c:v>57.657</c:v>
                </c:pt>
                <c:pt idx="2257">
                  <c:v>57.624</c:v>
                </c:pt>
                <c:pt idx="2258">
                  <c:v>57.583</c:v>
                </c:pt>
                <c:pt idx="2259">
                  <c:v>57.529</c:v>
                </c:pt>
                <c:pt idx="2260">
                  <c:v>57.466</c:v>
                </c:pt>
                <c:pt idx="2261">
                  <c:v>57.397</c:v>
                </c:pt>
                <c:pt idx="2262">
                  <c:v>57.329</c:v>
                </c:pt>
                <c:pt idx="2263">
                  <c:v>57.265</c:v>
                </c:pt>
                <c:pt idx="2264">
                  <c:v>57.187</c:v>
                </c:pt>
                <c:pt idx="2265">
                  <c:v>57.107</c:v>
                </c:pt>
                <c:pt idx="2266">
                  <c:v>57.023</c:v>
                </c:pt>
                <c:pt idx="2267">
                  <c:v>56.94</c:v>
                </c:pt>
                <c:pt idx="2268">
                  <c:v>56.85</c:v>
                </c:pt>
                <c:pt idx="2269">
                  <c:v>56.764</c:v>
                </c:pt>
                <c:pt idx="2270">
                  <c:v>56.665</c:v>
                </c:pt>
                <c:pt idx="2271">
                  <c:v>56.563</c:v>
                </c:pt>
                <c:pt idx="2272">
                  <c:v>56.462</c:v>
                </c:pt>
                <c:pt idx="2273">
                  <c:v>56.385</c:v>
                </c:pt>
                <c:pt idx="2274">
                  <c:v>56.331</c:v>
                </c:pt>
                <c:pt idx="2275">
                  <c:v>56.284</c:v>
                </c:pt>
                <c:pt idx="2276">
                  <c:v>56.246</c:v>
                </c:pt>
                <c:pt idx="2277">
                  <c:v>56.214</c:v>
                </c:pt>
                <c:pt idx="2278">
                  <c:v>56.188</c:v>
                </c:pt>
                <c:pt idx="2279">
                  <c:v>56.18</c:v>
                </c:pt>
                <c:pt idx="2280">
                  <c:v>56.183</c:v>
                </c:pt>
                <c:pt idx="2281">
                  <c:v>56.192</c:v>
                </c:pt>
                <c:pt idx="2282">
                  <c:v>56.207</c:v>
                </c:pt>
                <c:pt idx="2283">
                  <c:v>56.225</c:v>
                </c:pt>
                <c:pt idx="2284">
                  <c:v>56.247</c:v>
                </c:pt>
                <c:pt idx="2285">
                  <c:v>56.275</c:v>
                </c:pt>
                <c:pt idx="2286">
                  <c:v>56.308</c:v>
                </c:pt>
                <c:pt idx="2287">
                  <c:v>56.346</c:v>
                </c:pt>
                <c:pt idx="2288">
                  <c:v>56.382</c:v>
                </c:pt>
                <c:pt idx="2289">
                  <c:v>56.43</c:v>
                </c:pt>
                <c:pt idx="2290">
                  <c:v>56.475</c:v>
                </c:pt>
                <c:pt idx="2291">
                  <c:v>56.53</c:v>
                </c:pt>
                <c:pt idx="2292">
                  <c:v>56.594</c:v>
                </c:pt>
                <c:pt idx="2293">
                  <c:v>56.663</c:v>
                </c:pt>
                <c:pt idx="2294">
                  <c:v>56.726</c:v>
                </c:pt>
                <c:pt idx="2295">
                  <c:v>56.783</c:v>
                </c:pt>
                <c:pt idx="2296">
                  <c:v>56.871</c:v>
                </c:pt>
                <c:pt idx="2297">
                  <c:v>57.012</c:v>
                </c:pt>
                <c:pt idx="2298">
                  <c:v>57.133</c:v>
                </c:pt>
                <c:pt idx="2299">
                  <c:v>57.266</c:v>
                </c:pt>
                <c:pt idx="2300">
                  <c:v>57.412</c:v>
                </c:pt>
                <c:pt idx="2301">
                  <c:v>57.534</c:v>
                </c:pt>
                <c:pt idx="2302">
                  <c:v>57.656</c:v>
                </c:pt>
                <c:pt idx="2303">
                  <c:v>57.784</c:v>
                </c:pt>
                <c:pt idx="2304">
                  <c:v>57.924</c:v>
                </c:pt>
                <c:pt idx="2305">
                  <c:v>58.056</c:v>
                </c:pt>
                <c:pt idx="2306">
                  <c:v>58.199</c:v>
                </c:pt>
                <c:pt idx="2307">
                  <c:v>58.368</c:v>
                </c:pt>
                <c:pt idx="2308">
                  <c:v>58.517</c:v>
                </c:pt>
                <c:pt idx="2309">
                  <c:v>58.647</c:v>
                </c:pt>
                <c:pt idx="2310">
                  <c:v>58.806</c:v>
                </c:pt>
                <c:pt idx="2311">
                  <c:v>58.976</c:v>
                </c:pt>
                <c:pt idx="2312">
                  <c:v>59.122</c:v>
                </c:pt>
                <c:pt idx="2313">
                  <c:v>59.257</c:v>
                </c:pt>
                <c:pt idx="2314">
                  <c:v>59.392</c:v>
                </c:pt>
                <c:pt idx="2315">
                  <c:v>59.527</c:v>
                </c:pt>
                <c:pt idx="2316">
                  <c:v>59.708</c:v>
                </c:pt>
                <c:pt idx="2317">
                  <c:v>59.888</c:v>
                </c:pt>
                <c:pt idx="2318">
                  <c:v>60.06</c:v>
                </c:pt>
                <c:pt idx="2319">
                  <c:v>60.232</c:v>
                </c:pt>
                <c:pt idx="2320">
                  <c:v>60.38</c:v>
                </c:pt>
                <c:pt idx="2321">
                  <c:v>60.504</c:v>
                </c:pt>
                <c:pt idx="2322">
                  <c:v>60.626</c:v>
                </c:pt>
                <c:pt idx="2323">
                  <c:v>60.762</c:v>
                </c:pt>
                <c:pt idx="2324">
                  <c:v>60.89</c:v>
                </c:pt>
                <c:pt idx="2325">
                  <c:v>61.022</c:v>
                </c:pt>
                <c:pt idx="2326">
                  <c:v>61.147</c:v>
                </c:pt>
                <c:pt idx="2327">
                  <c:v>61.265</c:v>
                </c:pt>
                <c:pt idx="2328">
                  <c:v>61.384</c:v>
                </c:pt>
                <c:pt idx="2329">
                  <c:v>61.498</c:v>
                </c:pt>
                <c:pt idx="2330">
                  <c:v>61.591</c:v>
                </c:pt>
                <c:pt idx="2331">
                  <c:v>61.686</c:v>
                </c:pt>
                <c:pt idx="2332">
                  <c:v>61.79</c:v>
                </c:pt>
                <c:pt idx="2333">
                  <c:v>61.882</c:v>
                </c:pt>
                <c:pt idx="2334">
                  <c:v>61.969</c:v>
                </c:pt>
                <c:pt idx="2335">
                  <c:v>62.075</c:v>
                </c:pt>
                <c:pt idx="2336">
                  <c:v>62.214</c:v>
                </c:pt>
                <c:pt idx="2337">
                  <c:v>62.335</c:v>
                </c:pt>
                <c:pt idx="2338">
                  <c:v>62.442</c:v>
                </c:pt>
                <c:pt idx="2339">
                  <c:v>62.545</c:v>
                </c:pt>
                <c:pt idx="2340">
                  <c:v>62.654</c:v>
                </c:pt>
                <c:pt idx="2341">
                  <c:v>62.757</c:v>
                </c:pt>
                <c:pt idx="2342">
                  <c:v>62.864</c:v>
                </c:pt>
                <c:pt idx="2343">
                  <c:v>62.96</c:v>
                </c:pt>
                <c:pt idx="2344">
                  <c:v>63.05</c:v>
                </c:pt>
                <c:pt idx="2345">
                  <c:v>63.145</c:v>
                </c:pt>
                <c:pt idx="2346">
                  <c:v>63.25</c:v>
                </c:pt>
                <c:pt idx="2347">
                  <c:v>63.354</c:v>
                </c:pt>
                <c:pt idx="2348">
                  <c:v>63.458</c:v>
                </c:pt>
                <c:pt idx="2349">
                  <c:v>63.548</c:v>
                </c:pt>
                <c:pt idx="2350">
                  <c:v>63.633</c:v>
                </c:pt>
                <c:pt idx="2351">
                  <c:v>63.724</c:v>
                </c:pt>
                <c:pt idx="2352">
                  <c:v>63.815</c:v>
                </c:pt>
                <c:pt idx="2353">
                  <c:v>63.904</c:v>
                </c:pt>
                <c:pt idx="2354">
                  <c:v>64</c:v>
                </c:pt>
                <c:pt idx="2355">
                  <c:v>64.117</c:v>
                </c:pt>
                <c:pt idx="2356">
                  <c:v>64.228</c:v>
                </c:pt>
                <c:pt idx="2357">
                  <c:v>64.326</c:v>
                </c:pt>
                <c:pt idx="2358">
                  <c:v>64.424</c:v>
                </c:pt>
                <c:pt idx="2359">
                  <c:v>64.52</c:v>
                </c:pt>
                <c:pt idx="2360">
                  <c:v>64.615</c:v>
                </c:pt>
                <c:pt idx="2361">
                  <c:v>64.696</c:v>
                </c:pt>
                <c:pt idx="2362">
                  <c:v>64.783</c:v>
                </c:pt>
                <c:pt idx="2363">
                  <c:v>64.883</c:v>
                </c:pt>
                <c:pt idx="2364">
                  <c:v>64.981</c:v>
                </c:pt>
                <c:pt idx="2365">
                  <c:v>65.064</c:v>
                </c:pt>
                <c:pt idx="2366">
                  <c:v>65.152</c:v>
                </c:pt>
                <c:pt idx="2367">
                  <c:v>65.245</c:v>
                </c:pt>
                <c:pt idx="2368">
                  <c:v>65.347</c:v>
                </c:pt>
                <c:pt idx="2369">
                  <c:v>65.428</c:v>
                </c:pt>
                <c:pt idx="2370">
                  <c:v>65.515</c:v>
                </c:pt>
                <c:pt idx="2371">
                  <c:v>65.605</c:v>
                </c:pt>
                <c:pt idx="2372">
                  <c:v>65.686</c:v>
                </c:pt>
                <c:pt idx="2373">
                  <c:v>65.764</c:v>
                </c:pt>
                <c:pt idx="2374">
                  <c:v>65.865</c:v>
                </c:pt>
                <c:pt idx="2375">
                  <c:v>65.966</c:v>
                </c:pt>
                <c:pt idx="2376">
                  <c:v>66.052</c:v>
                </c:pt>
                <c:pt idx="2377">
                  <c:v>66.141</c:v>
                </c:pt>
                <c:pt idx="2378">
                  <c:v>66.218</c:v>
                </c:pt>
                <c:pt idx="2379">
                  <c:v>66.286</c:v>
                </c:pt>
                <c:pt idx="2380">
                  <c:v>66.357</c:v>
                </c:pt>
                <c:pt idx="2381">
                  <c:v>66.429</c:v>
                </c:pt>
                <c:pt idx="2382">
                  <c:v>66.516</c:v>
                </c:pt>
                <c:pt idx="2383">
                  <c:v>66.595</c:v>
                </c:pt>
                <c:pt idx="2384">
                  <c:v>66.661</c:v>
                </c:pt>
                <c:pt idx="2385">
                  <c:v>66.739</c:v>
                </c:pt>
                <c:pt idx="2386">
                  <c:v>66.813</c:v>
                </c:pt>
                <c:pt idx="2387">
                  <c:v>66.87</c:v>
                </c:pt>
                <c:pt idx="2388">
                  <c:v>66.937</c:v>
                </c:pt>
                <c:pt idx="2389">
                  <c:v>67.017</c:v>
                </c:pt>
                <c:pt idx="2390">
                  <c:v>67.085</c:v>
                </c:pt>
                <c:pt idx="2391">
                  <c:v>67.157</c:v>
                </c:pt>
                <c:pt idx="2392">
                  <c:v>67.229</c:v>
                </c:pt>
                <c:pt idx="2393">
                  <c:v>67.308</c:v>
                </c:pt>
                <c:pt idx="2394">
                  <c:v>67.388</c:v>
                </c:pt>
                <c:pt idx="2395">
                  <c:v>67.439</c:v>
                </c:pt>
                <c:pt idx="2396">
                  <c:v>67.509</c:v>
                </c:pt>
                <c:pt idx="2397">
                  <c:v>67.579</c:v>
                </c:pt>
                <c:pt idx="2398">
                  <c:v>67.632</c:v>
                </c:pt>
                <c:pt idx="2399">
                  <c:v>67.704</c:v>
                </c:pt>
                <c:pt idx="2400">
                  <c:v>67.774</c:v>
                </c:pt>
                <c:pt idx="2401">
                  <c:v>67.834</c:v>
                </c:pt>
                <c:pt idx="2402">
                  <c:v>67.901</c:v>
                </c:pt>
                <c:pt idx="2403">
                  <c:v>67.978</c:v>
                </c:pt>
                <c:pt idx="2404">
                  <c:v>68.045</c:v>
                </c:pt>
                <c:pt idx="2405">
                  <c:v>68.105</c:v>
                </c:pt>
                <c:pt idx="2406">
                  <c:v>68.165</c:v>
                </c:pt>
                <c:pt idx="2407">
                  <c:v>68.23</c:v>
                </c:pt>
                <c:pt idx="2408">
                  <c:v>68.291</c:v>
                </c:pt>
                <c:pt idx="2409">
                  <c:v>68.352</c:v>
                </c:pt>
                <c:pt idx="2410">
                  <c:v>68.408</c:v>
                </c:pt>
                <c:pt idx="2411">
                  <c:v>68.459</c:v>
                </c:pt>
                <c:pt idx="2412">
                  <c:v>68.519</c:v>
                </c:pt>
                <c:pt idx="2413">
                  <c:v>68.601</c:v>
                </c:pt>
                <c:pt idx="2414">
                  <c:v>68.668</c:v>
                </c:pt>
                <c:pt idx="2415">
                  <c:v>68.726</c:v>
                </c:pt>
                <c:pt idx="2416">
                  <c:v>68.793</c:v>
                </c:pt>
                <c:pt idx="2417">
                  <c:v>68.85</c:v>
                </c:pt>
                <c:pt idx="2418">
                  <c:v>68.907</c:v>
                </c:pt>
                <c:pt idx="2419">
                  <c:v>68.961</c:v>
                </c:pt>
                <c:pt idx="2420">
                  <c:v>69.039</c:v>
                </c:pt>
                <c:pt idx="2421">
                  <c:v>69.11</c:v>
                </c:pt>
                <c:pt idx="2422">
                  <c:v>69.17</c:v>
                </c:pt>
                <c:pt idx="2423">
                  <c:v>69.238</c:v>
                </c:pt>
                <c:pt idx="2424">
                  <c:v>69.294</c:v>
                </c:pt>
                <c:pt idx="2425">
                  <c:v>69.354</c:v>
                </c:pt>
                <c:pt idx="2426">
                  <c:v>69.42</c:v>
                </c:pt>
                <c:pt idx="2427">
                  <c:v>69.48</c:v>
                </c:pt>
                <c:pt idx="2428">
                  <c:v>69.543</c:v>
                </c:pt>
                <c:pt idx="2429">
                  <c:v>69.604</c:v>
                </c:pt>
                <c:pt idx="2430">
                  <c:v>69.659</c:v>
                </c:pt>
                <c:pt idx="2431">
                  <c:v>69.72</c:v>
                </c:pt>
                <c:pt idx="2432">
                  <c:v>69.793</c:v>
                </c:pt>
                <c:pt idx="2433">
                  <c:v>69.872</c:v>
                </c:pt>
                <c:pt idx="2434">
                  <c:v>69.946</c:v>
                </c:pt>
                <c:pt idx="2435">
                  <c:v>70.01</c:v>
                </c:pt>
                <c:pt idx="2436">
                  <c:v>70.069</c:v>
                </c:pt>
                <c:pt idx="2437">
                  <c:v>70.127</c:v>
                </c:pt>
                <c:pt idx="2438">
                  <c:v>70.179</c:v>
                </c:pt>
                <c:pt idx="2439">
                  <c:v>70.237</c:v>
                </c:pt>
                <c:pt idx="2440">
                  <c:v>70.3</c:v>
                </c:pt>
                <c:pt idx="2441">
                  <c:v>70.369</c:v>
                </c:pt>
                <c:pt idx="2442">
                  <c:v>70.436</c:v>
                </c:pt>
                <c:pt idx="2443">
                  <c:v>70.507</c:v>
                </c:pt>
                <c:pt idx="2444">
                  <c:v>70.563</c:v>
                </c:pt>
                <c:pt idx="2445">
                  <c:v>70.616</c:v>
                </c:pt>
                <c:pt idx="2446">
                  <c:v>70.678</c:v>
                </c:pt>
                <c:pt idx="2447">
                  <c:v>70.746</c:v>
                </c:pt>
                <c:pt idx="2448">
                  <c:v>70.806</c:v>
                </c:pt>
                <c:pt idx="2449">
                  <c:v>70.853</c:v>
                </c:pt>
                <c:pt idx="2450">
                  <c:v>70.905</c:v>
                </c:pt>
                <c:pt idx="2451">
                  <c:v>70.975</c:v>
                </c:pt>
                <c:pt idx="2452">
                  <c:v>71.055</c:v>
                </c:pt>
                <c:pt idx="2453">
                  <c:v>71.117</c:v>
                </c:pt>
                <c:pt idx="2454">
                  <c:v>71.185</c:v>
                </c:pt>
                <c:pt idx="2455">
                  <c:v>71.24</c:v>
                </c:pt>
                <c:pt idx="2456">
                  <c:v>71.297</c:v>
                </c:pt>
                <c:pt idx="2457">
                  <c:v>71.361</c:v>
                </c:pt>
                <c:pt idx="2458">
                  <c:v>71.426</c:v>
                </c:pt>
                <c:pt idx="2459">
                  <c:v>71.494</c:v>
                </c:pt>
                <c:pt idx="2460">
                  <c:v>71.558</c:v>
                </c:pt>
                <c:pt idx="2461">
                  <c:v>71.621</c:v>
                </c:pt>
                <c:pt idx="2462">
                  <c:v>71.682</c:v>
                </c:pt>
                <c:pt idx="2463">
                  <c:v>71.74</c:v>
                </c:pt>
                <c:pt idx="2464">
                  <c:v>71.811</c:v>
                </c:pt>
                <c:pt idx="2465">
                  <c:v>71.88</c:v>
                </c:pt>
                <c:pt idx="2466">
                  <c:v>71.952</c:v>
                </c:pt>
                <c:pt idx="2467">
                  <c:v>72.02</c:v>
                </c:pt>
                <c:pt idx="2468">
                  <c:v>72.085</c:v>
                </c:pt>
                <c:pt idx="2469">
                  <c:v>72.154</c:v>
                </c:pt>
                <c:pt idx="2470">
                  <c:v>72.229</c:v>
                </c:pt>
                <c:pt idx="2471">
                  <c:v>72.315</c:v>
                </c:pt>
                <c:pt idx="2472">
                  <c:v>72.382</c:v>
                </c:pt>
                <c:pt idx="2473">
                  <c:v>72.461</c:v>
                </c:pt>
                <c:pt idx="2474">
                  <c:v>72.528</c:v>
                </c:pt>
                <c:pt idx="2475">
                  <c:v>72.606</c:v>
                </c:pt>
                <c:pt idx="2476">
                  <c:v>72.689</c:v>
                </c:pt>
                <c:pt idx="2477">
                  <c:v>72.761</c:v>
                </c:pt>
                <c:pt idx="2478">
                  <c:v>72.839</c:v>
                </c:pt>
                <c:pt idx="2479">
                  <c:v>72.927</c:v>
                </c:pt>
                <c:pt idx="2480">
                  <c:v>73.01</c:v>
                </c:pt>
                <c:pt idx="2481">
                  <c:v>73.084</c:v>
                </c:pt>
                <c:pt idx="2482">
                  <c:v>73.163</c:v>
                </c:pt>
                <c:pt idx="2483">
                  <c:v>73.258</c:v>
                </c:pt>
                <c:pt idx="2484">
                  <c:v>73.362</c:v>
                </c:pt>
                <c:pt idx="2485">
                  <c:v>73.445</c:v>
                </c:pt>
                <c:pt idx="2486">
                  <c:v>73.536</c:v>
                </c:pt>
                <c:pt idx="2487">
                  <c:v>73.609</c:v>
                </c:pt>
                <c:pt idx="2488">
                  <c:v>73.677</c:v>
                </c:pt>
                <c:pt idx="2489">
                  <c:v>73.76</c:v>
                </c:pt>
                <c:pt idx="2490">
                  <c:v>73.864</c:v>
                </c:pt>
                <c:pt idx="2491">
                  <c:v>73.965</c:v>
                </c:pt>
                <c:pt idx="2492">
                  <c:v>74.077</c:v>
                </c:pt>
                <c:pt idx="2493">
                  <c:v>74.173</c:v>
                </c:pt>
                <c:pt idx="2494">
                  <c:v>74.254</c:v>
                </c:pt>
                <c:pt idx="2495">
                  <c:v>74.327</c:v>
                </c:pt>
                <c:pt idx="2496">
                  <c:v>74.386</c:v>
                </c:pt>
                <c:pt idx="2497">
                  <c:v>74.433</c:v>
                </c:pt>
                <c:pt idx="2498">
                  <c:v>74.472</c:v>
                </c:pt>
                <c:pt idx="2499">
                  <c:v>74.509</c:v>
                </c:pt>
                <c:pt idx="2500">
                  <c:v>74.528</c:v>
                </c:pt>
                <c:pt idx="2501">
                  <c:v>74.55</c:v>
                </c:pt>
                <c:pt idx="2502">
                  <c:v>74.561</c:v>
                </c:pt>
                <c:pt idx="2503">
                  <c:v>74.569</c:v>
                </c:pt>
                <c:pt idx="2504">
                  <c:v>74.572</c:v>
                </c:pt>
                <c:pt idx="2505">
                  <c:v>74.577</c:v>
                </c:pt>
                <c:pt idx="2506">
                  <c:v>74.578</c:v>
                </c:pt>
                <c:pt idx="2507">
                  <c:v>74.581</c:v>
                </c:pt>
                <c:pt idx="2508">
                  <c:v>74.584</c:v>
                </c:pt>
                <c:pt idx="2509">
                  <c:v>74.587</c:v>
                </c:pt>
                <c:pt idx="2510">
                  <c:v>74.595</c:v>
                </c:pt>
                <c:pt idx="2511">
                  <c:v>74.604</c:v>
                </c:pt>
                <c:pt idx="2512">
                  <c:v>74.613</c:v>
                </c:pt>
                <c:pt idx="2513">
                  <c:v>74.627</c:v>
                </c:pt>
                <c:pt idx="2514">
                  <c:v>74.636</c:v>
                </c:pt>
                <c:pt idx="2515">
                  <c:v>74.645</c:v>
                </c:pt>
                <c:pt idx="2516">
                  <c:v>74.659</c:v>
                </c:pt>
                <c:pt idx="2517">
                  <c:v>74.677</c:v>
                </c:pt>
                <c:pt idx="2518">
                  <c:v>74.694</c:v>
                </c:pt>
                <c:pt idx="2519">
                  <c:v>74.713</c:v>
                </c:pt>
                <c:pt idx="2520">
                  <c:v>74.734</c:v>
                </c:pt>
                <c:pt idx="2521">
                  <c:v>74.754</c:v>
                </c:pt>
                <c:pt idx="2522">
                  <c:v>74.769</c:v>
                </c:pt>
                <c:pt idx="2523">
                  <c:v>74.791</c:v>
                </c:pt>
                <c:pt idx="2524">
                  <c:v>74.813</c:v>
                </c:pt>
                <c:pt idx="2525">
                  <c:v>74.84</c:v>
                </c:pt>
                <c:pt idx="2526">
                  <c:v>74.865</c:v>
                </c:pt>
                <c:pt idx="2527">
                  <c:v>74.888</c:v>
                </c:pt>
                <c:pt idx="2528">
                  <c:v>74.918</c:v>
                </c:pt>
                <c:pt idx="2529">
                  <c:v>74.951</c:v>
                </c:pt>
                <c:pt idx="2530">
                  <c:v>74.986</c:v>
                </c:pt>
                <c:pt idx="2531">
                  <c:v>75.026</c:v>
                </c:pt>
                <c:pt idx="2532">
                  <c:v>75.058</c:v>
                </c:pt>
                <c:pt idx="2533">
                  <c:v>75.089</c:v>
                </c:pt>
                <c:pt idx="2534">
                  <c:v>75.125</c:v>
                </c:pt>
                <c:pt idx="2535">
                  <c:v>75.16</c:v>
                </c:pt>
                <c:pt idx="2536">
                  <c:v>75.197</c:v>
                </c:pt>
                <c:pt idx="2537">
                  <c:v>75.23</c:v>
                </c:pt>
                <c:pt idx="2538">
                  <c:v>75.272</c:v>
                </c:pt>
                <c:pt idx="2539">
                  <c:v>75.312</c:v>
                </c:pt>
                <c:pt idx="2540">
                  <c:v>75.347</c:v>
                </c:pt>
                <c:pt idx="2541">
                  <c:v>75.383</c:v>
                </c:pt>
                <c:pt idx="2542">
                  <c:v>75.424</c:v>
                </c:pt>
                <c:pt idx="2543">
                  <c:v>75.458</c:v>
                </c:pt>
                <c:pt idx="2544">
                  <c:v>75.494</c:v>
                </c:pt>
                <c:pt idx="2545">
                  <c:v>75.53</c:v>
                </c:pt>
                <c:pt idx="2546">
                  <c:v>75.56</c:v>
                </c:pt>
                <c:pt idx="2547">
                  <c:v>75.593</c:v>
                </c:pt>
                <c:pt idx="2548">
                  <c:v>75.636</c:v>
                </c:pt>
                <c:pt idx="2549">
                  <c:v>75.676</c:v>
                </c:pt>
                <c:pt idx="2550">
                  <c:v>75.716</c:v>
                </c:pt>
                <c:pt idx="2551">
                  <c:v>75.755</c:v>
                </c:pt>
                <c:pt idx="2552">
                  <c:v>75.787</c:v>
                </c:pt>
                <c:pt idx="2553">
                  <c:v>75.821</c:v>
                </c:pt>
                <c:pt idx="2554">
                  <c:v>75.854</c:v>
                </c:pt>
                <c:pt idx="2555">
                  <c:v>75.889</c:v>
                </c:pt>
                <c:pt idx="2556">
                  <c:v>75.923</c:v>
                </c:pt>
                <c:pt idx="2557">
                  <c:v>75.955</c:v>
                </c:pt>
                <c:pt idx="2558">
                  <c:v>75.985</c:v>
                </c:pt>
                <c:pt idx="2559">
                  <c:v>76.017</c:v>
                </c:pt>
                <c:pt idx="2560">
                  <c:v>76.042</c:v>
                </c:pt>
                <c:pt idx="2561">
                  <c:v>76.073</c:v>
                </c:pt>
                <c:pt idx="2562">
                  <c:v>76.112</c:v>
                </c:pt>
                <c:pt idx="2563">
                  <c:v>76.142</c:v>
                </c:pt>
                <c:pt idx="2564">
                  <c:v>76.172</c:v>
                </c:pt>
                <c:pt idx="2565">
                  <c:v>76.198</c:v>
                </c:pt>
                <c:pt idx="2566">
                  <c:v>76.23</c:v>
                </c:pt>
                <c:pt idx="2567">
                  <c:v>76.275</c:v>
                </c:pt>
                <c:pt idx="2568">
                  <c:v>76.297</c:v>
                </c:pt>
                <c:pt idx="2569">
                  <c:v>76.332</c:v>
                </c:pt>
                <c:pt idx="2570">
                  <c:v>76.356</c:v>
                </c:pt>
                <c:pt idx="2571">
                  <c:v>76.377</c:v>
                </c:pt>
                <c:pt idx="2572">
                  <c:v>76.404</c:v>
                </c:pt>
                <c:pt idx="2573">
                  <c:v>76.429</c:v>
                </c:pt>
                <c:pt idx="2574">
                  <c:v>76.448</c:v>
                </c:pt>
                <c:pt idx="2575">
                  <c:v>76.465</c:v>
                </c:pt>
                <c:pt idx="2576">
                  <c:v>76.491</c:v>
                </c:pt>
                <c:pt idx="2577">
                  <c:v>76.515</c:v>
                </c:pt>
                <c:pt idx="2578">
                  <c:v>76.537</c:v>
                </c:pt>
                <c:pt idx="2579">
                  <c:v>76.558</c:v>
                </c:pt>
                <c:pt idx="2580">
                  <c:v>76.575</c:v>
                </c:pt>
                <c:pt idx="2581">
                  <c:v>76.589</c:v>
                </c:pt>
                <c:pt idx="2582">
                  <c:v>76.609</c:v>
                </c:pt>
                <c:pt idx="2583">
                  <c:v>76.627</c:v>
                </c:pt>
                <c:pt idx="2584">
                  <c:v>76.642</c:v>
                </c:pt>
                <c:pt idx="2585">
                  <c:v>76.657</c:v>
                </c:pt>
                <c:pt idx="2586">
                  <c:v>76.672</c:v>
                </c:pt>
                <c:pt idx="2587">
                  <c:v>76.69</c:v>
                </c:pt>
                <c:pt idx="2588">
                  <c:v>76.707</c:v>
                </c:pt>
                <c:pt idx="2589">
                  <c:v>76.722</c:v>
                </c:pt>
                <c:pt idx="2590">
                  <c:v>76.737</c:v>
                </c:pt>
                <c:pt idx="2591">
                  <c:v>76.753</c:v>
                </c:pt>
                <c:pt idx="2592">
                  <c:v>76.766</c:v>
                </c:pt>
                <c:pt idx="2593">
                  <c:v>76.779</c:v>
                </c:pt>
                <c:pt idx="2594">
                  <c:v>76.795</c:v>
                </c:pt>
                <c:pt idx="2595">
                  <c:v>76.81</c:v>
                </c:pt>
                <c:pt idx="2596">
                  <c:v>76.823</c:v>
                </c:pt>
                <c:pt idx="2597">
                  <c:v>76.838</c:v>
                </c:pt>
                <c:pt idx="2598">
                  <c:v>76.853</c:v>
                </c:pt>
                <c:pt idx="2599">
                  <c:v>76.867</c:v>
                </c:pt>
                <c:pt idx="2600">
                  <c:v>76.883</c:v>
                </c:pt>
                <c:pt idx="2601">
                  <c:v>76.893</c:v>
                </c:pt>
                <c:pt idx="2602">
                  <c:v>76.906</c:v>
                </c:pt>
                <c:pt idx="2603">
                  <c:v>76.919</c:v>
                </c:pt>
                <c:pt idx="2604">
                  <c:v>76.927</c:v>
                </c:pt>
                <c:pt idx="2605">
                  <c:v>76.939</c:v>
                </c:pt>
                <c:pt idx="2606">
                  <c:v>76.953</c:v>
                </c:pt>
                <c:pt idx="2607">
                  <c:v>76.964</c:v>
                </c:pt>
                <c:pt idx="2608">
                  <c:v>76.973</c:v>
                </c:pt>
                <c:pt idx="2609">
                  <c:v>76.981</c:v>
                </c:pt>
                <c:pt idx="2610">
                  <c:v>76.989</c:v>
                </c:pt>
                <c:pt idx="2611">
                  <c:v>76.996</c:v>
                </c:pt>
                <c:pt idx="2612">
                  <c:v>76.999</c:v>
                </c:pt>
                <c:pt idx="2613">
                  <c:v>77.003</c:v>
                </c:pt>
                <c:pt idx="2614">
                  <c:v>77.005</c:v>
                </c:pt>
                <c:pt idx="2615">
                  <c:v>77.008</c:v>
                </c:pt>
                <c:pt idx="2616">
                  <c:v>77.008</c:v>
                </c:pt>
                <c:pt idx="2617">
                  <c:v>77.007</c:v>
                </c:pt>
                <c:pt idx="2618">
                  <c:v>77.005</c:v>
                </c:pt>
                <c:pt idx="2619">
                  <c:v>77.003</c:v>
                </c:pt>
                <c:pt idx="2620">
                  <c:v>76.994</c:v>
                </c:pt>
                <c:pt idx="2621">
                  <c:v>76.988</c:v>
                </c:pt>
                <c:pt idx="2622">
                  <c:v>76.981</c:v>
                </c:pt>
                <c:pt idx="2623">
                  <c:v>76.972</c:v>
                </c:pt>
                <c:pt idx="2624">
                  <c:v>76.958</c:v>
                </c:pt>
                <c:pt idx="2625">
                  <c:v>76.941</c:v>
                </c:pt>
                <c:pt idx="2626">
                  <c:v>76.922</c:v>
                </c:pt>
                <c:pt idx="2627">
                  <c:v>76.903</c:v>
                </c:pt>
                <c:pt idx="2628">
                  <c:v>76.882</c:v>
                </c:pt>
                <c:pt idx="2629">
                  <c:v>76.86</c:v>
                </c:pt>
                <c:pt idx="2630">
                  <c:v>76.837</c:v>
                </c:pt>
                <c:pt idx="2631">
                  <c:v>76.815</c:v>
                </c:pt>
                <c:pt idx="2632">
                  <c:v>76.794</c:v>
                </c:pt>
                <c:pt idx="2633">
                  <c:v>76.772</c:v>
                </c:pt>
                <c:pt idx="2634">
                  <c:v>76.748</c:v>
                </c:pt>
                <c:pt idx="2635">
                  <c:v>76.725</c:v>
                </c:pt>
                <c:pt idx="2636">
                  <c:v>76.703</c:v>
                </c:pt>
                <c:pt idx="2637">
                  <c:v>76.68</c:v>
                </c:pt>
                <c:pt idx="2638">
                  <c:v>76.656</c:v>
                </c:pt>
                <c:pt idx="2639">
                  <c:v>76.631</c:v>
                </c:pt>
                <c:pt idx="2640">
                  <c:v>76.609</c:v>
                </c:pt>
                <c:pt idx="2641">
                  <c:v>76.584</c:v>
                </c:pt>
                <c:pt idx="2642">
                  <c:v>76.562</c:v>
                </c:pt>
                <c:pt idx="2643">
                  <c:v>76.541</c:v>
                </c:pt>
                <c:pt idx="2644">
                  <c:v>76.52</c:v>
                </c:pt>
                <c:pt idx="2645">
                  <c:v>76.497</c:v>
                </c:pt>
                <c:pt idx="2646">
                  <c:v>76.48</c:v>
                </c:pt>
                <c:pt idx="2647">
                  <c:v>76.464</c:v>
                </c:pt>
                <c:pt idx="2648">
                  <c:v>76.451</c:v>
                </c:pt>
                <c:pt idx="2649">
                  <c:v>76.442</c:v>
                </c:pt>
                <c:pt idx="2650">
                  <c:v>76.434</c:v>
                </c:pt>
                <c:pt idx="2651">
                  <c:v>76.423</c:v>
                </c:pt>
                <c:pt idx="2652">
                  <c:v>76.417</c:v>
                </c:pt>
                <c:pt idx="2653">
                  <c:v>76.412</c:v>
                </c:pt>
                <c:pt idx="2654">
                  <c:v>76.41</c:v>
                </c:pt>
                <c:pt idx="2655">
                  <c:v>76.409</c:v>
                </c:pt>
                <c:pt idx="2656">
                  <c:v>76.411</c:v>
                </c:pt>
                <c:pt idx="2657">
                  <c:v>76.414</c:v>
                </c:pt>
                <c:pt idx="2658">
                  <c:v>76.421</c:v>
                </c:pt>
                <c:pt idx="2659">
                  <c:v>76.432</c:v>
                </c:pt>
                <c:pt idx="2660">
                  <c:v>76.444</c:v>
                </c:pt>
                <c:pt idx="2661">
                  <c:v>76.459</c:v>
                </c:pt>
                <c:pt idx="2662">
                  <c:v>76.475</c:v>
                </c:pt>
                <c:pt idx="2663">
                  <c:v>76.497</c:v>
                </c:pt>
                <c:pt idx="2664">
                  <c:v>76.524</c:v>
                </c:pt>
                <c:pt idx="2665">
                  <c:v>76.545</c:v>
                </c:pt>
                <c:pt idx="2666">
                  <c:v>76.573</c:v>
                </c:pt>
                <c:pt idx="2667">
                  <c:v>76.602</c:v>
                </c:pt>
                <c:pt idx="2668">
                  <c:v>76.626</c:v>
                </c:pt>
                <c:pt idx="2669">
                  <c:v>76.65</c:v>
                </c:pt>
                <c:pt idx="2670">
                  <c:v>76.682</c:v>
                </c:pt>
                <c:pt idx="2671">
                  <c:v>76.712</c:v>
                </c:pt>
                <c:pt idx="2672">
                  <c:v>76.74</c:v>
                </c:pt>
                <c:pt idx="2673">
                  <c:v>76.773</c:v>
                </c:pt>
                <c:pt idx="2674">
                  <c:v>76.8</c:v>
                </c:pt>
                <c:pt idx="2675">
                  <c:v>76.828</c:v>
                </c:pt>
                <c:pt idx="2676">
                  <c:v>76.862</c:v>
                </c:pt>
                <c:pt idx="2677">
                  <c:v>76.896</c:v>
                </c:pt>
                <c:pt idx="2678">
                  <c:v>76.93</c:v>
                </c:pt>
                <c:pt idx="2679">
                  <c:v>76.96</c:v>
                </c:pt>
                <c:pt idx="2680">
                  <c:v>76.989</c:v>
                </c:pt>
                <c:pt idx="2681">
                  <c:v>77.011</c:v>
                </c:pt>
                <c:pt idx="2682">
                  <c:v>77.038</c:v>
                </c:pt>
                <c:pt idx="2683">
                  <c:v>77.076</c:v>
                </c:pt>
                <c:pt idx="2684">
                  <c:v>77.111</c:v>
                </c:pt>
                <c:pt idx="2685">
                  <c:v>77.137</c:v>
                </c:pt>
                <c:pt idx="2686">
                  <c:v>77.161</c:v>
                </c:pt>
                <c:pt idx="2687">
                  <c:v>77.186</c:v>
                </c:pt>
                <c:pt idx="2688">
                  <c:v>77.208</c:v>
                </c:pt>
                <c:pt idx="2689">
                  <c:v>77.232</c:v>
                </c:pt>
                <c:pt idx="2690">
                  <c:v>77.256</c:v>
                </c:pt>
                <c:pt idx="2691">
                  <c:v>77.277</c:v>
                </c:pt>
                <c:pt idx="2692">
                  <c:v>77.299</c:v>
                </c:pt>
                <c:pt idx="2693">
                  <c:v>77.32</c:v>
                </c:pt>
                <c:pt idx="2694">
                  <c:v>77.345</c:v>
                </c:pt>
                <c:pt idx="2695">
                  <c:v>77.369</c:v>
                </c:pt>
                <c:pt idx="2696">
                  <c:v>77.395</c:v>
                </c:pt>
                <c:pt idx="2697">
                  <c:v>77.425</c:v>
                </c:pt>
                <c:pt idx="2698">
                  <c:v>77.456</c:v>
                </c:pt>
                <c:pt idx="2699">
                  <c:v>77.481</c:v>
                </c:pt>
                <c:pt idx="2700">
                  <c:v>77.511</c:v>
                </c:pt>
                <c:pt idx="2701">
                  <c:v>77.539</c:v>
                </c:pt>
                <c:pt idx="2702">
                  <c:v>77.568</c:v>
                </c:pt>
                <c:pt idx="2703">
                  <c:v>77.607</c:v>
                </c:pt>
                <c:pt idx="2704">
                  <c:v>77.642</c:v>
                </c:pt>
                <c:pt idx="2705">
                  <c:v>77.687</c:v>
                </c:pt>
                <c:pt idx="2706">
                  <c:v>77.724</c:v>
                </c:pt>
                <c:pt idx="2707">
                  <c:v>77.766</c:v>
                </c:pt>
                <c:pt idx="2708">
                  <c:v>77.804</c:v>
                </c:pt>
                <c:pt idx="2709">
                  <c:v>77.846</c:v>
                </c:pt>
                <c:pt idx="2710">
                  <c:v>77.883</c:v>
                </c:pt>
                <c:pt idx="2711">
                  <c:v>77.92</c:v>
                </c:pt>
                <c:pt idx="2712">
                  <c:v>77.962</c:v>
                </c:pt>
                <c:pt idx="2713">
                  <c:v>78.006</c:v>
                </c:pt>
                <c:pt idx="2714">
                  <c:v>78.051</c:v>
                </c:pt>
                <c:pt idx="2715">
                  <c:v>78.096</c:v>
                </c:pt>
                <c:pt idx="2716">
                  <c:v>78.13</c:v>
                </c:pt>
                <c:pt idx="2717">
                  <c:v>78.167</c:v>
                </c:pt>
                <c:pt idx="2718">
                  <c:v>78.197</c:v>
                </c:pt>
                <c:pt idx="2719">
                  <c:v>78.226</c:v>
                </c:pt>
                <c:pt idx="2720">
                  <c:v>78.251</c:v>
                </c:pt>
                <c:pt idx="2721">
                  <c:v>78.282</c:v>
                </c:pt>
                <c:pt idx="2722">
                  <c:v>78.32</c:v>
                </c:pt>
                <c:pt idx="2723">
                  <c:v>78.352</c:v>
                </c:pt>
                <c:pt idx="2724">
                  <c:v>78.384</c:v>
                </c:pt>
                <c:pt idx="2725">
                  <c:v>78.415</c:v>
                </c:pt>
                <c:pt idx="2726">
                  <c:v>78.444</c:v>
                </c:pt>
                <c:pt idx="2727">
                  <c:v>78.47</c:v>
                </c:pt>
                <c:pt idx="2728">
                  <c:v>78.493</c:v>
                </c:pt>
                <c:pt idx="2729">
                  <c:v>78.523</c:v>
                </c:pt>
                <c:pt idx="2730">
                  <c:v>78.547</c:v>
                </c:pt>
                <c:pt idx="2731">
                  <c:v>78.57</c:v>
                </c:pt>
                <c:pt idx="2732">
                  <c:v>78.599</c:v>
                </c:pt>
                <c:pt idx="2733">
                  <c:v>78.624</c:v>
                </c:pt>
                <c:pt idx="2734">
                  <c:v>78.654</c:v>
                </c:pt>
                <c:pt idx="2735">
                  <c:v>78.685</c:v>
                </c:pt>
                <c:pt idx="2736">
                  <c:v>78.712</c:v>
                </c:pt>
                <c:pt idx="2737">
                  <c:v>78.737</c:v>
                </c:pt>
                <c:pt idx="2738">
                  <c:v>78.764</c:v>
                </c:pt>
                <c:pt idx="2739">
                  <c:v>78.792</c:v>
                </c:pt>
                <c:pt idx="2740">
                  <c:v>78.821</c:v>
                </c:pt>
                <c:pt idx="2741">
                  <c:v>78.849</c:v>
                </c:pt>
                <c:pt idx="2742">
                  <c:v>78.876</c:v>
                </c:pt>
                <c:pt idx="2743">
                  <c:v>78.906</c:v>
                </c:pt>
                <c:pt idx="2744">
                  <c:v>78.938</c:v>
                </c:pt>
                <c:pt idx="2745">
                  <c:v>78.971</c:v>
                </c:pt>
                <c:pt idx="2746">
                  <c:v>79.003</c:v>
                </c:pt>
                <c:pt idx="2747">
                  <c:v>79.031</c:v>
                </c:pt>
                <c:pt idx="2748">
                  <c:v>79.063</c:v>
                </c:pt>
                <c:pt idx="2749">
                  <c:v>79.097</c:v>
                </c:pt>
                <c:pt idx="2750">
                  <c:v>79.125</c:v>
                </c:pt>
                <c:pt idx="2751">
                  <c:v>79.159</c:v>
                </c:pt>
                <c:pt idx="2752">
                  <c:v>79.191</c:v>
                </c:pt>
                <c:pt idx="2753">
                  <c:v>79.226</c:v>
                </c:pt>
                <c:pt idx="2754">
                  <c:v>79.257</c:v>
                </c:pt>
                <c:pt idx="2755">
                  <c:v>79.289</c:v>
                </c:pt>
                <c:pt idx="2756">
                  <c:v>79.319</c:v>
                </c:pt>
                <c:pt idx="2757">
                  <c:v>79.344</c:v>
                </c:pt>
                <c:pt idx="2758">
                  <c:v>79.373</c:v>
                </c:pt>
                <c:pt idx="2759">
                  <c:v>79.403</c:v>
                </c:pt>
                <c:pt idx="2760">
                  <c:v>79.433</c:v>
                </c:pt>
                <c:pt idx="2761">
                  <c:v>79.466</c:v>
                </c:pt>
                <c:pt idx="2762">
                  <c:v>79.492</c:v>
                </c:pt>
                <c:pt idx="2763">
                  <c:v>79.518</c:v>
                </c:pt>
                <c:pt idx="2764">
                  <c:v>79.546</c:v>
                </c:pt>
                <c:pt idx="2765">
                  <c:v>79.572</c:v>
                </c:pt>
                <c:pt idx="2766">
                  <c:v>79.596</c:v>
                </c:pt>
                <c:pt idx="2767">
                  <c:v>79.618</c:v>
                </c:pt>
                <c:pt idx="2768">
                  <c:v>79.644</c:v>
                </c:pt>
                <c:pt idx="2769">
                  <c:v>79.666</c:v>
                </c:pt>
                <c:pt idx="2770">
                  <c:v>79.69</c:v>
                </c:pt>
                <c:pt idx="2771">
                  <c:v>79.711</c:v>
                </c:pt>
                <c:pt idx="2772">
                  <c:v>79.729</c:v>
                </c:pt>
                <c:pt idx="2773">
                  <c:v>79.748</c:v>
                </c:pt>
                <c:pt idx="2774">
                  <c:v>79.766</c:v>
                </c:pt>
                <c:pt idx="2775">
                  <c:v>79.788</c:v>
                </c:pt>
                <c:pt idx="2776">
                  <c:v>79.804</c:v>
                </c:pt>
                <c:pt idx="2777">
                  <c:v>79.821</c:v>
                </c:pt>
                <c:pt idx="2778">
                  <c:v>79.835</c:v>
                </c:pt>
                <c:pt idx="2779">
                  <c:v>79.854</c:v>
                </c:pt>
                <c:pt idx="2780">
                  <c:v>79.876</c:v>
                </c:pt>
                <c:pt idx="2781">
                  <c:v>79.897</c:v>
                </c:pt>
                <c:pt idx="2782">
                  <c:v>79.92</c:v>
                </c:pt>
                <c:pt idx="2783">
                  <c:v>79.943</c:v>
                </c:pt>
                <c:pt idx="2784">
                  <c:v>79.966</c:v>
                </c:pt>
                <c:pt idx="2785">
                  <c:v>79.989</c:v>
                </c:pt>
                <c:pt idx="2786">
                  <c:v>80.013</c:v>
                </c:pt>
                <c:pt idx="2787">
                  <c:v>80.036</c:v>
                </c:pt>
                <c:pt idx="2788">
                  <c:v>80.062</c:v>
                </c:pt>
                <c:pt idx="2789">
                  <c:v>80.088</c:v>
                </c:pt>
                <c:pt idx="2790">
                  <c:v>80.115</c:v>
                </c:pt>
                <c:pt idx="2791">
                  <c:v>80.139</c:v>
                </c:pt>
                <c:pt idx="2792">
                  <c:v>80.168</c:v>
                </c:pt>
                <c:pt idx="2793">
                  <c:v>80.194</c:v>
                </c:pt>
                <c:pt idx="2794">
                  <c:v>80.219</c:v>
                </c:pt>
                <c:pt idx="2795">
                  <c:v>80.249</c:v>
                </c:pt>
                <c:pt idx="2796">
                  <c:v>80.28</c:v>
                </c:pt>
                <c:pt idx="2797">
                  <c:v>80.304</c:v>
                </c:pt>
                <c:pt idx="2798">
                  <c:v>80.331</c:v>
                </c:pt>
                <c:pt idx="2799">
                  <c:v>80.365</c:v>
                </c:pt>
                <c:pt idx="2800">
                  <c:v>80.4</c:v>
                </c:pt>
                <c:pt idx="2801">
                  <c:v>80.426</c:v>
                </c:pt>
                <c:pt idx="2802">
                  <c:v>80.455</c:v>
                </c:pt>
                <c:pt idx="2803">
                  <c:v>80.483</c:v>
                </c:pt>
                <c:pt idx="2804">
                  <c:v>80.509</c:v>
                </c:pt>
                <c:pt idx="2805">
                  <c:v>80.539</c:v>
                </c:pt>
                <c:pt idx="2806">
                  <c:v>80.565</c:v>
                </c:pt>
                <c:pt idx="2807">
                  <c:v>80.593</c:v>
                </c:pt>
                <c:pt idx="2808">
                  <c:v>80.622</c:v>
                </c:pt>
                <c:pt idx="2809">
                  <c:v>80.653</c:v>
                </c:pt>
                <c:pt idx="2810">
                  <c:v>80.68</c:v>
                </c:pt>
                <c:pt idx="2811">
                  <c:v>80.701</c:v>
                </c:pt>
                <c:pt idx="2812">
                  <c:v>80.726</c:v>
                </c:pt>
                <c:pt idx="2813">
                  <c:v>80.751</c:v>
                </c:pt>
                <c:pt idx="2814">
                  <c:v>80.775</c:v>
                </c:pt>
                <c:pt idx="2815">
                  <c:v>80.796</c:v>
                </c:pt>
                <c:pt idx="2816">
                  <c:v>80.815</c:v>
                </c:pt>
                <c:pt idx="2817">
                  <c:v>80.831</c:v>
                </c:pt>
                <c:pt idx="2818">
                  <c:v>80.855</c:v>
                </c:pt>
                <c:pt idx="2819">
                  <c:v>80.883</c:v>
                </c:pt>
                <c:pt idx="2820">
                  <c:v>80.909</c:v>
                </c:pt>
                <c:pt idx="2821">
                  <c:v>80.929</c:v>
                </c:pt>
                <c:pt idx="2822">
                  <c:v>80.952</c:v>
                </c:pt>
                <c:pt idx="2823">
                  <c:v>80.975</c:v>
                </c:pt>
                <c:pt idx="2824">
                  <c:v>80.995</c:v>
                </c:pt>
                <c:pt idx="2825">
                  <c:v>81.018</c:v>
                </c:pt>
                <c:pt idx="2826">
                  <c:v>81.044</c:v>
                </c:pt>
                <c:pt idx="2827">
                  <c:v>81.066</c:v>
                </c:pt>
                <c:pt idx="2828">
                  <c:v>81.089</c:v>
                </c:pt>
                <c:pt idx="2829">
                  <c:v>81.112</c:v>
                </c:pt>
                <c:pt idx="2830">
                  <c:v>81.139</c:v>
                </c:pt>
                <c:pt idx="2831">
                  <c:v>81.165</c:v>
                </c:pt>
                <c:pt idx="2832">
                  <c:v>81.188</c:v>
                </c:pt>
                <c:pt idx="2833">
                  <c:v>81.213</c:v>
                </c:pt>
                <c:pt idx="2834">
                  <c:v>81.238</c:v>
                </c:pt>
                <c:pt idx="2835">
                  <c:v>81.26</c:v>
                </c:pt>
                <c:pt idx="2836">
                  <c:v>81.286</c:v>
                </c:pt>
                <c:pt idx="2837">
                  <c:v>81.314</c:v>
                </c:pt>
                <c:pt idx="2838">
                  <c:v>81.343</c:v>
                </c:pt>
                <c:pt idx="2839">
                  <c:v>81.372</c:v>
                </c:pt>
                <c:pt idx="2840">
                  <c:v>81.404</c:v>
                </c:pt>
                <c:pt idx="2841">
                  <c:v>81.437</c:v>
                </c:pt>
                <c:pt idx="2842">
                  <c:v>81.467</c:v>
                </c:pt>
                <c:pt idx="2843">
                  <c:v>81.498</c:v>
                </c:pt>
                <c:pt idx="2844">
                  <c:v>81.527</c:v>
                </c:pt>
                <c:pt idx="2845">
                  <c:v>81.562</c:v>
                </c:pt>
                <c:pt idx="2846">
                  <c:v>81.598</c:v>
                </c:pt>
                <c:pt idx="2847">
                  <c:v>81.634</c:v>
                </c:pt>
                <c:pt idx="2848">
                  <c:v>81.67</c:v>
                </c:pt>
                <c:pt idx="2849">
                  <c:v>81.703</c:v>
                </c:pt>
                <c:pt idx="2850">
                  <c:v>81.737</c:v>
                </c:pt>
                <c:pt idx="2851">
                  <c:v>81.77</c:v>
                </c:pt>
                <c:pt idx="2852">
                  <c:v>81.8</c:v>
                </c:pt>
                <c:pt idx="2853">
                  <c:v>81.829</c:v>
                </c:pt>
                <c:pt idx="2854">
                  <c:v>81.854</c:v>
                </c:pt>
                <c:pt idx="2855">
                  <c:v>81.878</c:v>
                </c:pt>
                <c:pt idx="2856">
                  <c:v>81.91</c:v>
                </c:pt>
                <c:pt idx="2857">
                  <c:v>81.939</c:v>
                </c:pt>
                <c:pt idx="2858">
                  <c:v>81.967</c:v>
                </c:pt>
                <c:pt idx="2859">
                  <c:v>81.99</c:v>
                </c:pt>
                <c:pt idx="2860">
                  <c:v>82.013</c:v>
                </c:pt>
                <c:pt idx="2861">
                  <c:v>82.039</c:v>
                </c:pt>
                <c:pt idx="2862">
                  <c:v>82.063</c:v>
                </c:pt>
                <c:pt idx="2863">
                  <c:v>82.089</c:v>
                </c:pt>
                <c:pt idx="2864">
                  <c:v>82.111</c:v>
                </c:pt>
                <c:pt idx="2865">
                  <c:v>82.134</c:v>
                </c:pt>
                <c:pt idx="2866">
                  <c:v>82.158</c:v>
                </c:pt>
                <c:pt idx="2867">
                  <c:v>82.181</c:v>
                </c:pt>
                <c:pt idx="2868">
                  <c:v>82.202</c:v>
                </c:pt>
                <c:pt idx="2869">
                  <c:v>82.223</c:v>
                </c:pt>
                <c:pt idx="2870">
                  <c:v>82.248</c:v>
                </c:pt>
                <c:pt idx="2871">
                  <c:v>82.27</c:v>
                </c:pt>
                <c:pt idx="2872">
                  <c:v>82.291</c:v>
                </c:pt>
                <c:pt idx="2873">
                  <c:v>82.31</c:v>
                </c:pt>
                <c:pt idx="2874">
                  <c:v>82.331</c:v>
                </c:pt>
                <c:pt idx="2875">
                  <c:v>82.353</c:v>
                </c:pt>
                <c:pt idx="2876">
                  <c:v>82.375</c:v>
                </c:pt>
                <c:pt idx="2877">
                  <c:v>82.398</c:v>
                </c:pt>
                <c:pt idx="2878">
                  <c:v>82.419</c:v>
                </c:pt>
                <c:pt idx="2879">
                  <c:v>82.442</c:v>
                </c:pt>
                <c:pt idx="2880">
                  <c:v>82.464</c:v>
                </c:pt>
                <c:pt idx="2881">
                  <c:v>82.486</c:v>
                </c:pt>
                <c:pt idx="2882">
                  <c:v>82.506</c:v>
                </c:pt>
                <c:pt idx="2883">
                  <c:v>82.53</c:v>
                </c:pt>
                <c:pt idx="2884">
                  <c:v>82.558</c:v>
                </c:pt>
                <c:pt idx="2885">
                  <c:v>82.576</c:v>
                </c:pt>
                <c:pt idx="2886">
                  <c:v>82.597</c:v>
                </c:pt>
                <c:pt idx="2887">
                  <c:v>82.619</c:v>
                </c:pt>
                <c:pt idx="2888">
                  <c:v>82.64</c:v>
                </c:pt>
                <c:pt idx="2889">
                  <c:v>82.66</c:v>
                </c:pt>
                <c:pt idx="2890">
                  <c:v>82.683</c:v>
                </c:pt>
                <c:pt idx="2891">
                  <c:v>82.705</c:v>
                </c:pt>
                <c:pt idx="2892">
                  <c:v>82.726</c:v>
                </c:pt>
                <c:pt idx="2893">
                  <c:v>82.748</c:v>
                </c:pt>
                <c:pt idx="2894">
                  <c:v>82.767</c:v>
                </c:pt>
                <c:pt idx="2895">
                  <c:v>82.791</c:v>
                </c:pt>
                <c:pt idx="2896">
                  <c:v>82.817</c:v>
                </c:pt>
                <c:pt idx="2897">
                  <c:v>82.839</c:v>
                </c:pt>
                <c:pt idx="2898">
                  <c:v>82.863</c:v>
                </c:pt>
                <c:pt idx="2899">
                  <c:v>82.886</c:v>
                </c:pt>
                <c:pt idx="2900">
                  <c:v>82.912</c:v>
                </c:pt>
                <c:pt idx="2901">
                  <c:v>82.935</c:v>
                </c:pt>
                <c:pt idx="2902">
                  <c:v>82.956</c:v>
                </c:pt>
                <c:pt idx="2903">
                  <c:v>82.98</c:v>
                </c:pt>
                <c:pt idx="2904">
                  <c:v>83.005</c:v>
                </c:pt>
                <c:pt idx="2905">
                  <c:v>83.024</c:v>
                </c:pt>
                <c:pt idx="2906">
                  <c:v>83.045</c:v>
                </c:pt>
                <c:pt idx="2907">
                  <c:v>83.069</c:v>
                </c:pt>
                <c:pt idx="2908">
                  <c:v>83.091</c:v>
                </c:pt>
                <c:pt idx="2909">
                  <c:v>83.108</c:v>
                </c:pt>
                <c:pt idx="2910">
                  <c:v>83.133</c:v>
                </c:pt>
                <c:pt idx="2911">
                  <c:v>83.158</c:v>
                </c:pt>
                <c:pt idx="2912">
                  <c:v>83.177</c:v>
                </c:pt>
                <c:pt idx="2913">
                  <c:v>83.2</c:v>
                </c:pt>
                <c:pt idx="2914">
                  <c:v>83.224</c:v>
                </c:pt>
                <c:pt idx="2915">
                  <c:v>83.249</c:v>
                </c:pt>
                <c:pt idx="2916">
                  <c:v>83.272</c:v>
                </c:pt>
                <c:pt idx="2917">
                  <c:v>83.296</c:v>
                </c:pt>
                <c:pt idx="2918">
                  <c:v>83.32</c:v>
                </c:pt>
                <c:pt idx="2919">
                  <c:v>83.34</c:v>
                </c:pt>
                <c:pt idx="2920">
                  <c:v>83.365</c:v>
                </c:pt>
                <c:pt idx="2921">
                  <c:v>83.389</c:v>
                </c:pt>
                <c:pt idx="2922">
                  <c:v>83.414</c:v>
                </c:pt>
                <c:pt idx="2923">
                  <c:v>83.443</c:v>
                </c:pt>
                <c:pt idx="2924">
                  <c:v>83.474</c:v>
                </c:pt>
                <c:pt idx="2925">
                  <c:v>83.493</c:v>
                </c:pt>
                <c:pt idx="2926">
                  <c:v>83.513</c:v>
                </c:pt>
                <c:pt idx="2927">
                  <c:v>83.54</c:v>
                </c:pt>
                <c:pt idx="2928">
                  <c:v>83.565</c:v>
                </c:pt>
                <c:pt idx="2929">
                  <c:v>83.588</c:v>
                </c:pt>
                <c:pt idx="2930">
                  <c:v>83.607</c:v>
                </c:pt>
                <c:pt idx="2931">
                  <c:v>83.626</c:v>
                </c:pt>
                <c:pt idx="2932">
                  <c:v>83.647</c:v>
                </c:pt>
                <c:pt idx="2933">
                  <c:v>83.659</c:v>
                </c:pt>
                <c:pt idx="2934">
                  <c:v>83.685</c:v>
                </c:pt>
                <c:pt idx="2935">
                  <c:v>83.706</c:v>
                </c:pt>
                <c:pt idx="2936">
                  <c:v>83.726</c:v>
                </c:pt>
                <c:pt idx="2937">
                  <c:v>83.749</c:v>
                </c:pt>
                <c:pt idx="2938">
                  <c:v>83.769</c:v>
                </c:pt>
                <c:pt idx="2939">
                  <c:v>83.789</c:v>
                </c:pt>
                <c:pt idx="2940">
                  <c:v>83.808</c:v>
                </c:pt>
                <c:pt idx="2941">
                  <c:v>83.83</c:v>
                </c:pt>
                <c:pt idx="2942">
                  <c:v>83.848</c:v>
                </c:pt>
                <c:pt idx="2943">
                  <c:v>83.865</c:v>
                </c:pt>
                <c:pt idx="2944">
                  <c:v>83.886</c:v>
                </c:pt>
                <c:pt idx="2945">
                  <c:v>83.906</c:v>
                </c:pt>
                <c:pt idx="2946">
                  <c:v>83.922</c:v>
                </c:pt>
                <c:pt idx="2947">
                  <c:v>83.943</c:v>
                </c:pt>
                <c:pt idx="2948">
                  <c:v>83.966</c:v>
                </c:pt>
                <c:pt idx="2949">
                  <c:v>83.983</c:v>
                </c:pt>
                <c:pt idx="2950">
                  <c:v>84.005</c:v>
                </c:pt>
                <c:pt idx="2951">
                  <c:v>84.02</c:v>
                </c:pt>
                <c:pt idx="2952">
                  <c:v>84.039</c:v>
                </c:pt>
                <c:pt idx="2953">
                  <c:v>84.065</c:v>
                </c:pt>
                <c:pt idx="2954">
                  <c:v>84.088</c:v>
                </c:pt>
                <c:pt idx="2955">
                  <c:v>84.111</c:v>
                </c:pt>
                <c:pt idx="2956">
                  <c:v>84.135</c:v>
                </c:pt>
                <c:pt idx="2957">
                  <c:v>84.157</c:v>
                </c:pt>
                <c:pt idx="2958">
                  <c:v>84.181</c:v>
                </c:pt>
                <c:pt idx="2959">
                  <c:v>84.204</c:v>
                </c:pt>
                <c:pt idx="2960">
                  <c:v>84.226</c:v>
                </c:pt>
                <c:pt idx="2961">
                  <c:v>84.252</c:v>
                </c:pt>
                <c:pt idx="2962">
                  <c:v>84.278</c:v>
                </c:pt>
                <c:pt idx="2963">
                  <c:v>84.302</c:v>
                </c:pt>
                <c:pt idx="2964">
                  <c:v>84.327</c:v>
                </c:pt>
                <c:pt idx="2965">
                  <c:v>84.354</c:v>
                </c:pt>
                <c:pt idx="2966">
                  <c:v>84.375</c:v>
                </c:pt>
                <c:pt idx="2967">
                  <c:v>84.399</c:v>
                </c:pt>
                <c:pt idx="2968">
                  <c:v>84.426</c:v>
                </c:pt>
                <c:pt idx="2969">
                  <c:v>84.445</c:v>
                </c:pt>
                <c:pt idx="2970">
                  <c:v>84.464</c:v>
                </c:pt>
                <c:pt idx="2971">
                  <c:v>84.484</c:v>
                </c:pt>
                <c:pt idx="2972">
                  <c:v>84.51</c:v>
                </c:pt>
                <c:pt idx="2973">
                  <c:v>84.532</c:v>
                </c:pt>
                <c:pt idx="2974">
                  <c:v>84.557</c:v>
                </c:pt>
                <c:pt idx="2975">
                  <c:v>84.583</c:v>
                </c:pt>
                <c:pt idx="2976">
                  <c:v>84.602</c:v>
                </c:pt>
                <c:pt idx="2977">
                  <c:v>84.626</c:v>
                </c:pt>
                <c:pt idx="2978">
                  <c:v>84.647</c:v>
                </c:pt>
                <c:pt idx="2979">
                  <c:v>84.669</c:v>
                </c:pt>
                <c:pt idx="2980">
                  <c:v>84.689</c:v>
                </c:pt>
                <c:pt idx="2981">
                  <c:v>84.71</c:v>
                </c:pt>
                <c:pt idx="2982">
                  <c:v>84.731</c:v>
                </c:pt>
                <c:pt idx="2983">
                  <c:v>84.753</c:v>
                </c:pt>
                <c:pt idx="2984">
                  <c:v>84.78</c:v>
                </c:pt>
                <c:pt idx="2985">
                  <c:v>84.803</c:v>
                </c:pt>
                <c:pt idx="2986">
                  <c:v>84.824</c:v>
                </c:pt>
                <c:pt idx="2987">
                  <c:v>84.841</c:v>
                </c:pt>
                <c:pt idx="2988">
                  <c:v>84.86</c:v>
                </c:pt>
                <c:pt idx="2989">
                  <c:v>84.878</c:v>
                </c:pt>
                <c:pt idx="2990">
                  <c:v>84.895</c:v>
                </c:pt>
                <c:pt idx="2991">
                  <c:v>84.914</c:v>
                </c:pt>
                <c:pt idx="2992">
                  <c:v>84.935</c:v>
                </c:pt>
                <c:pt idx="2993">
                  <c:v>84.959</c:v>
                </c:pt>
                <c:pt idx="2994">
                  <c:v>84.979</c:v>
                </c:pt>
                <c:pt idx="2995">
                  <c:v>84.998</c:v>
                </c:pt>
                <c:pt idx="2996">
                  <c:v>85.015</c:v>
                </c:pt>
                <c:pt idx="2997">
                  <c:v>85.031</c:v>
                </c:pt>
                <c:pt idx="2998">
                  <c:v>85.049</c:v>
                </c:pt>
                <c:pt idx="2999">
                  <c:v>85.068</c:v>
                </c:pt>
                <c:pt idx="3000">
                  <c:v>85.078</c:v>
                </c:pt>
                <c:pt idx="3001">
                  <c:v>85.095</c:v>
                </c:pt>
                <c:pt idx="3002">
                  <c:v>85.11</c:v>
                </c:pt>
                <c:pt idx="3003">
                  <c:v>85.127</c:v>
                </c:pt>
                <c:pt idx="3004">
                  <c:v>85.141</c:v>
                </c:pt>
                <c:pt idx="3005">
                  <c:v>85.155</c:v>
                </c:pt>
                <c:pt idx="3006">
                  <c:v>85.171</c:v>
                </c:pt>
                <c:pt idx="3007">
                  <c:v>85.186</c:v>
                </c:pt>
                <c:pt idx="3008">
                  <c:v>85.202</c:v>
                </c:pt>
                <c:pt idx="3009">
                  <c:v>85.22</c:v>
                </c:pt>
                <c:pt idx="3010">
                  <c:v>85.237</c:v>
                </c:pt>
                <c:pt idx="3011">
                  <c:v>85.261</c:v>
                </c:pt>
                <c:pt idx="3012">
                  <c:v>85.282</c:v>
                </c:pt>
                <c:pt idx="3013">
                  <c:v>85.302</c:v>
                </c:pt>
                <c:pt idx="3014">
                  <c:v>85.32</c:v>
                </c:pt>
                <c:pt idx="3015">
                  <c:v>85.337</c:v>
                </c:pt>
                <c:pt idx="3016">
                  <c:v>85.356</c:v>
                </c:pt>
                <c:pt idx="3017">
                  <c:v>85.37</c:v>
                </c:pt>
                <c:pt idx="3018">
                  <c:v>85.389</c:v>
                </c:pt>
                <c:pt idx="3019">
                  <c:v>85.409</c:v>
                </c:pt>
                <c:pt idx="3020">
                  <c:v>85.428</c:v>
                </c:pt>
                <c:pt idx="3021">
                  <c:v>85.449</c:v>
                </c:pt>
                <c:pt idx="3022">
                  <c:v>85.464</c:v>
                </c:pt>
                <c:pt idx="3023">
                  <c:v>85.482</c:v>
                </c:pt>
                <c:pt idx="3024">
                  <c:v>85.499</c:v>
                </c:pt>
                <c:pt idx="3025">
                  <c:v>85.517</c:v>
                </c:pt>
                <c:pt idx="3026">
                  <c:v>85.534</c:v>
                </c:pt>
                <c:pt idx="3027">
                  <c:v>85.551</c:v>
                </c:pt>
                <c:pt idx="3028">
                  <c:v>85.567</c:v>
                </c:pt>
                <c:pt idx="3029">
                  <c:v>85.586</c:v>
                </c:pt>
                <c:pt idx="3030">
                  <c:v>85.602</c:v>
                </c:pt>
                <c:pt idx="3031">
                  <c:v>85.622</c:v>
                </c:pt>
                <c:pt idx="3032">
                  <c:v>85.638</c:v>
                </c:pt>
                <c:pt idx="3033">
                  <c:v>85.657</c:v>
                </c:pt>
                <c:pt idx="3034">
                  <c:v>85.673</c:v>
                </c:pt>
                <c:pt idx="3035">
                  <c:v>85.688</c:v>
                </c:pt>
                <c:pt idx="3036">
                  <c:v>85.707</c:v>
                </c:pt>
                <c:pt idx="3037">
                  <c:v>85.726</c:v>
                </c:pt>
                <c:pt idx="3038">
                  <c:v>85.742</c:v>
                </c:pt>
                <c:pt idx="3039">
                  <c:v>85.761</c:v>
                </c:pt>
                <c:pt idx="3040">
                  <c:v>85.778</c:v>
                </c:pt>
                <c:pt idx="3041">
                  <c:v>85.793</c:v>
                </c:pt>
                <c:pt idx="3042">
                  <c:v>85.812</c:v>
                </c:pt>
                <c:pt idx="3043">
                  <c:v>85.828</c:v>
                </c:pt>
                <c:pt idx="3044">
                  <c:v>85.848</c:v>
                </c:pt>
                <c:pt idx="3045">
                  <c:v>85.863</c:v>
                </c:pt>
                <c:pt idx="3046">
                  <c:v>85.884</c:v>
                </c:pt>
                <c:pt idx="3047">
                  <c:v>85.898</c:v>
                </c:pt>
                <c:pt idx="3048">
                  <c:v>85.914</c:v>
                </c:pt>
                <c:pt idx="3049">
                  <c:v>85.932</c:v>
                </c:pt>
                <c:pt idx="3050">
                  <c:v>85.952</c:v>
                </c:pt>
                <c:pt idx="3051">
                  <c:v>85.972</c:v>
                </c:pt>
                <c:pt idx="3052">
                  <c:v>85.99</c:v>
                </c:pt>
                <c:pt idx="3053">
                  <c:v>86.008</c:v>
                </c:pt>
                <c:pt idx="3054">
                  <c:v>86.022</c:v>
                </c:pt>
                <c:pt idx="3055">
                  <c:v>86.038</c:v>
                </c:pt>
                <c:pt idx="3056">
                  <c:v>86.059</c:v>
                </c:pt>
                <c:pt idx="3057">
                  <c:v>86.075</c:v>
                </c:pt>
                <c:pt idx="3058">
                  <c:v>86.094</c:v>
                </c:pt>
                <c:pt idx="3059">
                  <c:v>86.114</c:v>
                </c:pt>
                <c:pt idx="3060">
                  <c:v>86.128</c:v>
                </c:pt>
                <c:pt idx="3061">
                  <c:v>86.144</c:v>
                </c:pt>
                <c:pt idx="3062">
                  <c:v>86.162</c:v>
                </c:pt>
                <c:pt idx="3063">
                  <c:v>86.181</c:v>
                </c:pt>
                <c:pt idx="3064">
                  <c:v>86.198</c:v>
                </c:pt>
                <c:pt idx="3065">
                  <c:v>86.213</c:v>
                </c:pt>
                <c:pt idx="3066">
                  <c:v>86.23</c:v>
                </c:pt>
                <c:pt idx="3067">
                  <c:v>86.245</c:v>
                </c:pt>
                <c:pt idx="3068">
                  <c:v>86.259</c:v>
                </c:pt>
                <c:pt idx="3069">
                  <c:v>86.28</c:v>
                </c:pt>
                <c:pt idx="3070">
                  <c:v>86.301</c:v>
                </c:pt>
                <c:pt idx="3071">
                  <c:v>86.32</c:v>
                </c:pt>
                <c:pt idx="3072">
                  <c:v>86.336</c:v>
                </c:pt>
                <c:pt idx="3073">
                  <c:v>86.353</c:v>
                </c:pt>
                <c:pt idx="3074">
                  <c:v>86.371</c:v>
                </c:pt>
                <c:pt idx="3075">
                  <c:v>86.389</c:v>
                </c:pt>
                <c:pt idx="3076">
                  <c:v>86.406</c:v>
                </c:pt>
                <c:pt idx="3077">
                  <c:v>86.425</c:v>
                </c:pt>
                <c:pt idx="3078">
                  <c:v>86.448</c:v>
                </c:pt>
                <c:pt idx="3079">
                  <c:v>86.47</c:v>
                </c:pt>
                <c:pt idx="3080">
                  <c:v>86.494</c:v>
                </c:pt>
                <c:pt idx="3081">
                  <c:v>86.516</c:v>
                </c:pt>
                <c:pt idx="3082">
                  <c:v>86.537</c:v>
                </c:pt>
                <c:pt idx="3083">
                  <c:v>86.557</c:v>
                </c:pt>
                <c:pt idx="3084">
                  <c:v>86.577</c:v>
                </c:pt>
                <c:pt idx="3085">
                  <c:v>86.598</c:v>
                </c:pt>
                <c:pt idx="3086">
                  <c:v>86.612</c:v>
                </c:pt>
                <c:pt idx="3087">
                  <c:v>86.627</c:v>
                </c:pt>
                <c:pt idx="3088">
                  <c:v>86.646</c:v>
                </c:pt>
                <c:pt idx="3089">
                  <c:v>86.668</c:v>
                </c:pt>
                <c:pt idx="3090">
                  <c:v>86.687</c:v>
                </c:pt>
                <c:pt idx="3091">
                  <c:v>86.707</c:v>
                </c:pt>
                <c:pt idx="3092">
                  <c:v>86.721</c:v>
                </c:pt>
                <c:pt idx="3093">
                  <c:v>86.735</c:v>
                </c:pt>
                <c:pt idx="3094">
                  <c:v>86.748</c:v>
                </c:pt>
                <c:pt idx="3095">
                  <c:v>86.762</c:v>
                </c:pt>
                <c:pt idx="3096">
                  <c:v>86.774</c:v>
                </c:pt>
                <c:pt idx="3097">
                  <c:v>86.784</c:v>
                </c:pt>
                <c:pt idx="3098">
                  <c:v>86.798</c:v>
                </c:pt>
                <c:pt idx="3099">
                  <c:v>86.808</c:v>
                </c:pt>
                <c:pt idx="3100">
                  <c:v>86.819</c:v>
                </c:pt>
                <c:pt idx="3101">
                  <c:v>86.831</c:v>
                </c:pt>
                <c:pt idx="3102">
                  <c:v>86.844</c:v>
                </c:pt>
                <c:pt idx="3103">
                  <c:v>86.858</c:v>
                </c:pt>
                <c:pt idx="3104">
                  <c:v>86.874</c:v>
                </c:pt>
                <c:pt idx="3105">
                  <c:v>86.885</c:v>
                </c:pt>
                <c:pt idx="3106">
                  <c:v>86.899</c:v>
                </c:pt>
                <c:pt idx="3107">
                  <c:v>86.91</c:v>
                </c:pt>
                <c:pt idx="3108">
                  <c:v>86.927</c:v>
                </c:pt>
                <c:pt idx="3109">
                  <c:v>86.941</c:v>
                </c:pt>
                <c:pt idx="3110">
                  <c:v>86.958</c:v>
                </c:pt>
                <c:pt idx="3111">
                  <c:v>86.977</c:v>
                </c:pt>
                <c:pt idx="3112">
                  <c:v>86.992</c:v>
                </c:pt>
                <c:pt idx="3113">
                  <c:v>87.008</c:v>
                </c:pt>
                <c:pt idx="3114">
                  <c:v>87.021</c:v>
                </c:pt>
                <c:pt idx="3115">
                  <c:v>87.038</c:v>
                </c:pt>
                <c:pt idx="3116">
                  <c:v>87.051</c:v>
                </c:pt>
                <c:pt idx="3117">
                  <c:v>87.064</c:v>
                </c:pt>
                <c:pt idx="3118">
                  <c:v>87.081</c:v>
                </c:pt>
                <c:pt idx="3119">
                  <c:v>87.092</c:v>
                </c:pt>
                <c:pt idx="3120">
                  <c:v>87.104</c:v>
                </c:pt>
                <c:pt idx="3121">
                  <c:v>87.118</c:v>
                </c:pt>
                <c:pt idx="3122">
                  <c:v>87.133</c:v>
                </c:pt>
                <c:pt idx="3123">
                  <c:v>87.144</c:v>
                </c:pt>
                <c:pt idx="3124">
                  <c:v>87.155</c:v>
                </c:pt>
                <c:pt idx="3125">
                  <c:v>87.166</c:v>
                </c:pt>
                <c:pt idx="3126">
                  <c:v>87.175</c:v>
                </c:pt>
                <c:pt idx="3127">
                  <c:v>87.194</c:v>
                </c:pt>
                <c:pt idx="3128">
                  <c:v>87.209</c:v>
                </c:pt>
                <c:pt idx="3129">
                  <c:v>87.22</c:v>
                </c:pt>
                <c:pt idx="3130">
                  <c:v>87.232</c:v>
                </c:pt>
                <c:pt idx="3131">
                  <c:v>87.245</c:v>
                </c:pt>
                <c:pt idx="3132">
                  <c:v>87.259</c:v>
                </c:pt>
                <c:pt idx="3133">
                  <c:v>87.271</c:v>
                </c:pt>
                <c:pt idx="3134">
                  <c:v>87.284</c:v>
                </c:pt>
                <c:pt idx="3135">
                  <c:v>87.297</c:v>
                </c:pt>
                <c:pt idx="3136">
                  <c:v>87.308</c:v>
                </c:pt>
                <c:pt idx="3137">
                  <c:v>87.321</c:v>
                </c:pt>
                <c:pt idx="3138">
                  <c:v>87.335</c:v>
                </c:pt>
                <c:pt idx="3139">
                  <c:v>87.346</c:v>
                </c:pt>
                <c:pt idx="3140">
                  <c:v>87.356</c:v>
                </c:pt>
                <c:pt idx="3141">
                  <c:v>87.367</c:v>
                </c:pt>
                <c:pt idx="3142">
                  <c:v>87.377</c:v>
                </c:pt>
                <c:pt idx="3143">
                  <c:v>87.387</c:v>
                </c:pt>
                <c:pt idx="3144">
                  <c:v>87.396</c:v>
                </c:pt>
                <c:pt idx="3145">
                  <c:v>87.41</c:v>
                </c:pt>
                <c:pt idx="3146">
                  <c:v>87.415</c:v>
                </c:pt>
                <c:pt idx="3147">
                  <c:v>87.427</c:v>
                </c:pt>
                <c:pt idx="3148">
                  <c:v>87.44</c:v>
                </c:pt>
                <c:pt idx="3149">
                  <c:v>87.452</c:v>
                </c:pt>
                <c:pt idx="3150">
                  <c:v>87.462</c:v>
                </c:pt>
                <c:pt idx="3151">
                  <c:v>87.472</c:v>
                </c:pt>
                <c:pt idx="3152">
                  <c:v>87.482</c:v>
                </c:pt>
                <c:pt idx="3153">
                  <c:v>87.491</c:v>
                </c:pt>
                <c:pt idx="3154">
                  <c:v>87.498</c:v>
                </c:pt>
                <c:pt idx="3155">
                  <c:v>87.509</c:v>
                </c:pt>
                <c:pt idx="3156">
                  <c:v>87.518</c:v>
                </c:pt>
                <c:pt idx="3157">
                  <c:v>87.53</c:v>
                </c:pt>
                <c:pt idx="3158">
                  <c:v>87.538</c:v>
                </c:pt>
                <c:pt idx="3159">
                  <c:v>87.544</c:v>
                </c:pt>
                <c:pt idx="3160">
                  <c:v>87.55</c:v>
                </c:pt>
                <c:pt idx="3161">
                  <c:v>87.558</c:v>
                </c:pt>
                <c:pt idx="3162">
                  <c:v>87.568</c:v>
                </c:pt>
                <c:pt idx="3163">
                  <c:v>87.573</c:v>
                </c:pt>
                <c:pt idx="3164">
                  <c:v>87.581</c:v>
                </c:pt>
                <c:pt idx="3165">
                  <c:v>87.588</c:v>
                </c:pt>
                <c:pt idx="3166">
                  <c:v>87.6</c:v>
                </c:pt>
                <c:pt idx="3167">
                  <c:v>87.61</c:v>
                </c:pt>
                <c:pt idx="3168">
                  <c:v>87.622</c:v>
                </c:pt>
                <c:pt idx="3169">
                  <c:v>87.63</c:v>
                </c:pt>
                <c:pt idx="3170">
                  <c:v>87.638</c:v>
                </c:pt>
                <c:pt idx="3171">
                  <c:v>87.649</c:v>
                </c:pt>
                <c:pt idx="3172">
                  <c:v>87.659</c:v>
                </c:pt>
                <c:pt idx="3173">
                  <c:v>87.668</c:v>
                </c:pt>
                <c:pt idx="3174">
                  <c:v>87.682</c:v>
                </c:pt>
                <c:pt idx="3175">
                  <c:v>87.689</c:v>
                </c:pt>
                <c:pt idx="3176">
                  <c:v>87.697</c:v>
                </c:pt>
                <c:pt idx="3177">
                  <c:v>87.71</c:v>
                </c:pt>
                <c:pt idx="3178">
                  <c:v>87.722</c:v>
                </c:pt>
                <c:pt idx="3179">
                  <c:v>87.731</c:v>
                </c:pt>
                <c:pt idx="3180">
                  <c:v>87.743</c:v>
                </c:pt>
                <c:pt idx="3181">
                  <c:v>87.758</c:v>
                </c:pt>
                <c:pt idx="3182">
                  <c:v>87.767</c:v>
                </c:pt>
                <c:pt idx="3183">
                  <c:v>87.779</c:v>
                </c:pt>
                <c:pt idx="3184">
                  <c:v>87.79</c:v>
                </c:pt>
                <c:pt idx="3185">
                  <c:v>87.808</c:v>
                </c:pt>
                <c:pt idx="3186">
                  <c:v>87.826</c:v>
                </c:pt>
                <c:pt idx="3187">
                  <c:v>87.844</c:v>
                </c:pt>
                <c:pt idx="3188">
                  <c:v>87.865</c:v>
                </c:pt>
                <c:pt idx="3189">
                  <c:v>87.883</c:v>
                </c:pt>
                <c:pt idx="3190">
                  <c:v>87.905</c:v>
                </c:pt>
                <c:pt idx="3191">
                  <c:v>87.928</c:v>
                </c:pt>
                <c:pt idx="3192">
                  <c:v>87.949</c:v>
                </c:pt>
                <c:pt idx="3193">
                  <c:v>87.968</c:v>
                </c:pt>
                <c:pt idx="3194">
                  <c:v>87.986</c:v>
                </c:pt>
                <c:pt idx="3195">
                  <c:v>88.005</c:v>
                </c:pt>
                <c:pt idx="3196">
                  <c:v>88.024</c:v>
                </c:pt>
                <c:pt idx="3197">
                  <c:v>88.043</c:v>
                </c:pt>
                <c:pt idx="3198">
                  <c:v>88.061</c:v>
                </c:pt>
                <c:pt idx="3199">
                  <c:v>88.084</c:v>
                </c:pt>
                <c:pt idx="3200">
                  <c:v>88.111</c:v>
                </c:pt>
                <c:pt idx="3201">
                  <c:v>88.13</c:v>
                </c:pt>
                <c:pt idx="3202">
                  <c:v>88.146</c:v>
                </c:pt>
                <c:pt idx="3203">
                  <c:v>88.162</c:v>
                </c:pt>
                <c:pt idx="3204">
                  <c:v>88.184</c:v>
                </c:pt>
                <c:pt idx="3205">
                  <c:v>88.209</c:v>
                </c:pt>
                <c:pt idx="3206">
                  <c:v>88.227</c:v>
                </c:pt>
                <c:pt idx="3207">
                  <c:v>88.248</c:v>
                </c:pt>
                <c:pt idx="3208">
                  <c:v>88.269</c:v>
                </c:pt>
                <c:pt idx="3209">
                  <c:v>88.289</c:v>
                </c:pt>
                <c:pt idx="3210">
                  <c:v>88.313</c:v>
                </c:pt>
                <c:pt idx="3211">
                  <c:v>88.338</c:v>
                </c:pt>
                <c:pt idx="3212">
                  <c:v>88.359</c:v>
                </c:pt>
                <c:pt idx="3213">
                  <c:v>88.38</c:v>
                </c:pt>
                <c:pt idx="3214">
                  <c:v>88.403</c:v>
                </c:pt>
                <c:pt idx="3215">
                  <c:v>88.421</c:v>
                </c:pt>
                <c:pt idx="3216">
                  <c:v>88.445</c:v>
                </c:pt>
                <c:pt idx="3217">
                  <c:v>88.468</c:v>
                </c:pt>
                <c:pt idx="3218">
                  <c:v>88.489</c:v>
                </c:pt>
                <c:pt idx="3219">
                  <c:v>88.507</c:v>
                </c:pt>
                <c:pt idx="3220">
                  <c:v>88.528</c:v>
                </c:pt>
                <c:pt idx="3221">
                  <c:v>88.545</c:v>
                </c:pt>
                <c:pt idx="3222">
                  <c:v>88.56</c:v>
                </c:pt>
                <c:pt idx="3223">
                  <c:v>88.575</c:v>
                </c:pt>
                <c:pt idx="3224">
                  <c:v>88.594</c:v>
                </c:pt>
                <c:pt idx="3225">
                  <c:v>88.614</c:v>
                </c:pt>
                <c:pt idx="3226">
                  <c:v>88.641</c:v>
                </c:pt>
                <c:pt idx="3227">
                  <c:v>88.665</c:v>
                </c:pt>
                <c:pt idx="3228">
                  <c:v>88.684</c:v>
                </c:pt>
                <c:pt idx="3229">
                  <c:v>88.703</c:v>
                </c:pt>
                <c:pt idx="3230">
                  <c:v>88.723</c:v>
                </c:pt>
                <c:pt idx="3231">
                  <c:v>88.743</c:v>
                </c:pt>
                <c:pt idx="3232">
                  <c:v>88.76</c:v>
                </c:pt>
                <c:pt idx="3233">
                  <c:v>88.782</c:v>
                </c:pt>
                <c:pt idx="3234">
                  <c:v>88.8</c:v>
                </c:pt>
                <c:pt idx="3235">
                  <c:v>88.815</c:v>
                </c:pt>
                <c:pt idx="3236">
                  <c:v>88.836</c:v>
                </c:pt>
                <c:pt idx="3237">
                  <c:v>88.857</c:v>
                </c:pt>
                <c:pt idx="3238">
                  <c:v>88.874</c:v>
                </c:pt>
                <c:pt idx="3239">
                  <c:v>88.891</c:v>
                </c:pt>
                <c:pt idx="3240">
                  <c:v>88.906</c:v>
                </c:pt>
                <c:pt idx="3241">
                  <c:v>88.918</c:v>
                </c:pt>
                <c:pt idx="3242">
                  <c:v>88.933</c:v>
                </c:pt>
                <c:pt idx="3243">
                  <c:v>88.952</c:v>
                </c:pt>
                <c:pt idx="3244">
                  <c:v>88.972</c:v>
                </c:pt>
                <c:pt idx="3245">
                  <c:v>88.994</c:v>
                </c:pt>
                <c:pt idx="3246">
                  <c:v>89.017</c:v>
                </c:pt>
                <c:pt idx="3247">
                  <c:v>89.033</c:v>
                </c:pt>
                <c:pt idx="3248">
                  <c:v>89.044</c:v>
                </c:pt>
                <c:pt idx="3249">
                  <c:v>89.062</c:v>
                </c:pt>
                <c:pt idx="3250">
                  <c:v>89.079</c:v>
                </c:pt>
                <c:pt idx="3251">
                  <c:v>89.095</c:v>
                </c:pt>
                <c:pt idx="3252">
                  <c:v>89.111</c:v>
                </c:pt>
                <c:pt idx="3253">
                  <c:v>89.129</c:v>
                </c:pt>
                <c:pt idx="3254">
                  <c:v>89.149</c:v>
                </c:pt>
                <c:pt idx="3255">
                  <c:v>89.163</c:v>
                </c:pt>
                <c:pt idx="3256">
                  <c:v>89.176</c:v>
                </c:pt>
                <c:pt idx="3257">
                  <c:v>89.196</c:v>
                </c:pt>
                <c:pt idx="3258">
                  <c:v>89.214</c:v>
                </c:pt>
                <c:pt idx="3259">
                  <c:v>89.232</c:v>
                </c:pt>
                <c:pt idx="3260">
                  <c:v>89.247</c:v>
                </c:pt>
                <c:pt idx="3261">
                  <c:v>89.259</c:v>
                </c:pt>
                <c:pt idx="3262">
                  <c:v>89.272</c:v>
                </c:pt>
                <c:pt idx="3263">
                  <c:v>89.285</c:v>
                </c:pt>
                <c:pt idx="3264">
                  <c:v>89.304</c:v>
                </c:pt>
                <c:pt idx="3265">
                  <c:v>89.326</c:v>
                </c:pt>
                <c:pt idx="3266">
                  <c:v>89.344</c:v>
                </c:pt>
                <c:pt idx="3267">
                  <c:v>89.36</c:v>
                </c:pt>
                <c:pt idx="3268">
                  <c:v>89.372</c:v>
                </c:pt>
                <c:pt idx="3269">
                  <c:v>89.384</c:v>
                </c:pt>
                <c:pt idx="3270">
                  <c:v>89.395</c:v>
                </c:pt>
                <c:pt idx="3271">
                  <c:v>89.405</c:v>
                </c:pt>
                <c:pt idx="3272">
                  <c:v>89.416</c:v>
                </c:pt>
                <c:pt idx="3273">
                  <c:v>89.431</c:v>
                </c:pt>
                <c:pt idx="3274">
                  <c:v>89.44</c:v>
                </c:pt>
                <c:pt idx="3275">
                  <c:v>89.45</c:v>
                </c:pt>
                <c:pt idx="3276">
                  <c:v>89.46</c:v>
                </c:pt>
                <c:pt idx="3277">
                  <c:v>89.468</c:v>
                </c:pt>
                <c:pt idx="3278">
                  <c:v>89.477</c:v>
                </c:pt>
                <c:pt idx="3279">
                  <c:v>89.483</c:v>
                </c:pt>
                <c:pt idx="3280">
                  <c:v>89.49</c:v>
                </c:pt>
                <c:pt idx="3281">
                  <c:v>89.498</c:v>
                </c:pt>
                <c:pt idx="3282">
                  <c:v>89.508</c:v>
                </c:pt>
                <c:pt idx="3283">
                  <c:v>89.519</c:v>
                </c:pt>
                <c:pt idx="3284">
                  <c:v>89.53</c:v>
                </c:pt>
                <c:pt idx="3285">
                  <c:v>89.54</c:v>
                </c:pt>
                <c:pt idx="3286">
                  <c:v>89.551</c:v>
                </c:pt>
                <c:pt idx="3287">
                  <c:v>89.558</c:v>
                </c:pt>
                <c:pt idx="3288">
                  <c:v>89.567</c:v>
                </c:pt>
                <c:pt idx="3289">
                  <c:v>89.578</c:v>
                </c:pt>
                <c:pt idx="3290">
                  <c:v>89.589</c:v>
                </c:pt>
                <c:pt idx="3291">
                  <c:v>89.599</c:v>
                </c:pt>
                <c:pt idx="3292">
                  <c:v>89.61</c:v>
                </c:pt>
                <c:pt idx="3293">
                  <c:v>89.622</c:v>
                </c:pt>
                <c:pt idx="3294">
                  <c:v>89.632</c:v>
                </c:pt>
                <c:pt idx="3295">
                  <c:v>89.645</c:v>
                </c:pt>
                <c:pt idx="3296">
                  <c:v>89.66</c:v>
                </c:pt>
                <c:pt idx="3297">
                  <c:v>89.672</c:v>
                </c:pt>
                <c:pt idx="3298">
                  <c:v>89.683</c:v>
                </c:pt>
                <c:pt idx="3299">
                  <c:v>89.695</c:v>
                </c:pt>
                <c:pt idx="3300">
                  <c:v>89.708</c:v>
                </c:pt>
                <c:pt idx="3301">
                  <c:v>89.723</c:v>
                </c:pt>
                <c:pt idx="3302">
                  <c:v>89.736</c:v>
                </c:pt>
                <c:pt idx="3303">
                  <c:v>89.752</c:v>
                </c:pt>
                <c:pt idx="3304">
                  <c:v>89.763</c:v>
                </c:pt>
                <c:pt idx="3305">
                  <c:v>89.774</c:v>
                </c:pt>
                <c:pt idx="3306">
                  <c:v>89.785</c:v>
                </c:pt>
                <c:pt idx="3307">
                  <c:v>89.796</c:v>
                </c:pt>
                <c:pt idx="3308">
                  <c:v>89.811</c:v>
                </c:pt>
                <c:pt idx="3309">
                  <c:v>89.826</c:v>
                </c:pt>
                <c:pt idx="3310">
                  <c:v>89.844</c:v>
                </c:pt>
                <c:pt idx="3311">
                  <c:v>89.86</c:v>
                </c:pt>
                <c:pt idx="3312">
                  <c:v>89.872</c:v>
                </c:pt>
                <c:pt idx="3313">
                  <c:v>89.887</c:v>
                </c:pt>
                <c:pt idx="3314">
                  <c:v>89.901</c:v>
                </c:pt>
                <c:pt idx="3315">
                  <c:v>89.918</c:v>
                </c:pt>
                <c:pt idx="3316">
                  <c:v>89.936</c:v>
                </c:pt>
                <c:pt idx="3317">
                  <c:v>89.948</c:v>
                </c:pt>
                <c:pt idx="3318">
                  <c:v>89.961</c:v>
                </c:pt>
                <c:pt idx="3319">
                  <c:v>89.976</c:v>
                </c:pt>
                <c:pt idx="3320">
                  <c:v>89.995</c:v>
                </c:pt>
                <c:pt idx="3321">
                  <c:v>90.014</c:v>
                </c:pt>
                <c:pt idx="3322">
                  <c:v>90.029</c:v>
                </c:pt>
                <c:pt idx="3323">
                  <c:v>90.047</c:v>
                </c:pt>
                <c:pt idx="3324">
                  <c:v>90.062</c:v>
                </c:pt>
                <c:pt idx="3325">
                  <c:v>90.075</c:v>
                </c:pt>
                <c:pt idx="3326">
                  <c:v>90.09</c:v>
                </c:pt>
                <c:pt idx="3327">
                  <c:v>90.104</c:v>
                </c:pt>
                <c:pt idx="3328">
                  <c:v>90.121</c:v>
                </c:pt>
                <c:pt idx="3329">
                  <c:v>90.137</c:v>
                </c:pt>
                <c:pt idx="3330">
                  <c:v>90.151</c:v>
                </c:pt>
                <c:pt idx="3331">
                  <c:v>90.166</c:v>
                </c:pt>
                <c:pt idx="3332">
                  <c:v>90.179</c:v>
                </c:pt>
                <c:pt idx="3333">
                  <c:v>90.192</c:v>
                </c:pt>
                <c:pt idx="3334">
                  <c:v>90.204</c:v>
                </c:pt>
                <c:pt idx="3335">
                  <c:v>90.215</c:v>
                </c:pt>
                <c:pt idx="3336">
                  <c:v>90.231</c:v>
                </c:pt>
                <c:pt idx="3337">
                  <c:v>90.242</c:v>
                </c:pt>
                <c:pt idx="3338">
                  <c:v>90.252</c:v>
                </c:pt>
                <c:pt idx="3339">
                  <c:v>90.267</c:v>
                </c:pt>
                <c:pt idx="3340">
                  <c:v>90.282</c:v>
                </c:pt>
                <c:pt idx="3341">
                  <c:v>90.299</c:v>
                </c:pt>
                <c:pt idx="3342">
                  <c:v>90.315</c:v>
                </c:pt>
                <c:pt idx="3343">
                  <c:v>90.331</c:v>
                </c:pt>
                <c:pt idx="3344">
                  <c:v>90.342</c:v>
                </c:pt>
                <c:pt idx="3345">
                  <c:v>90.356</c:v>
                </c:pt>
                <c:pt idx="3346">
                  <c:v>90.374</c:v>
                </c:pt>
                <c:pt idx="3347">
                  <c:v>90.39</c:v>
                </c:pt>
                <c:pt idx="3348">
                  <c:v>90.403</c:v>
                </c:pt>
                <c:pt idx="3349">
                  <c:v>90.416</c:v>
                </c:pt>
                <c:pt idx="3350">
                  <c:v>90.43</c:v>
                </c:pt>
                <c:pt idx="3351">
                  <c:v>90.443</c:v>
                </c:pt>
                <c:pt idx="3352">
                  <c:v>90.458</c:v>
                </c:pt>
                <c:pt idx="3353">
                  <c:v>90.47</c:v>
                </c:pt>
                <c:pt idx="3354">
                  <c:v>90.484</c:v>
                </c:pt>
                <c:pt idx="3355">
                  <c:v>90.5</c:v>
                </c:pt>
                <c:pt idx="3356">
                  <c:v>90.514</c:v>
                </c:pt>
                <c:pt idx="3357">
                  <c:v>90.525</c:v>
                </c:pt>
                <c:pt idx="3358">
                  <c:v>90.541</c:v>
                </c:pt>
                <c:pt idx="3359">
                  <c:v>90.558</c:v>
                </c:pt>
                <c:pt idx="3360">
                  <c:v>90.572</c:v>
                </c:pt>
                <c:pt idx="3361">
                  <c:v>90.586</c:v>
                </c:pt>
                <c:pt idx="3362">
                  <c:v>90.599</c:v>
                </c:pt>
                <c:pt idx="3363">
                  <c:v>90.61</c:v>
                </c:pt>
                <c:pt idx="3364">
                  <c:v>90.614</c:v>
                </c:pt>
                <c:pt idx="3365">
                  <c:v>90.626</c:v>
                </c:pt>
                <c:pt idx="3366">
                  <c:v>90.636</c:v>
                </c:pt>
                <c:pt idx="3367">
                  <c:v>90.646</c:v>
                </c:pt>
                <c:pt idx="3368">
                  <c:v>90.653</c:v>
                </c:pt>
                <c:pt idx="3369">
                  <c:v>90.66</c:v>
                </c:pt>
                <c:pt idx="3370">
                  <c:v>90.667</c:v>
                </c:pt>
                <c:pt idx="3371">
                  <c:v>90.679</c:v>
                </c:pt>
                <c:pt idx="3372">
                  <c:v>90.687</c:v>
                </c:pt>
                <c:pt idx="3373">
                  <c:v>90.698</c:v>
                </c:pt>
                <c:pt idx="3374">
                  <c:v>90.712</c:v>
                </c:pt>
                <c:pt idx="3375">
                  <c:v>90.726</c:v>
                </c:pt>
                <c:pt idx="3376">
                  <c:v>90.738</c:v>
                </c:pt>
                <c:pt idx="3377">
                  <c:v>90.753</c:v>
                </c:pt>
                <c:pt idx="3378">
                  <c:v>90.772</c:v>
                </c:pt>
                <c:pt idx="3379">
                  <c:v>90.79</c:v>
                </c:pt>
                <c:pt idx="3380">
                  <c:v>90.808</c:v>
                </c:pt>
                <c:pt idx="3381">
                  <c:v>90.825</c:v>
                </c:pt>
                <c:pt idx="3382">
                  <c:v>90.842</c:v>
                </c:pt>
                <c:pt idx="3383">
                  <c:v>90.856</c:v>
                </c:pt>
                <c:pt idx="3384">
                  <c:v>90.872</c:v>
                </c:pt>
                <c:pt idx="3385">
                  <c:v>90.887</c:v>
                </c:pt>
                <c:pt idx="3386">
                  <c:v>90.901</c:v>
                </c:pt>
                <c:pt idx="3387">
                  <c:v>90.917</c:v>
                </c:pt>
                <c:pt idx="3388">
                  <c:v>90.93</c:v>
                </c:pt>
                <c:pt idx="3389">
                  <c:v>90.943</c:v>
                </c:pt>
                <c:pt idx="3390">
                  <c:v>90.956</c:v>
                </c:pt>
                <c:pt idx="3391">
                  <c:v>90.969</c:v>
                </c:pt>
                <c:pt idx="3392">
                  <c:v>90.978</c:v>
                </c:pt>
                <c:pt idx="3393">
                  <c:v>90.988</c:v>
                </c:pt>
                <c:pt idx="3394">
                  <c:v>90.999</c:v>
                </c:pt>
                <c:pt idx="3395">
                  <c:v>91.003</c:v>
                </c:pt>
                <c:pt idx="3396">
                  <c:v>91.007</c:v>
                </c:pt>
                <c:pt idx="3397">
                  <c:v>91.014</c:v>
                </c:pt>
                <c:pt idx="3398">
                  <c:v>91.017</c:v>
                </c:pt>
                <c:pt idx="3399">
                  <c:v>91.02</c:v>
                </c:pt>
                <c:pt idx="3400">
                  <c:v>91.022</c:v>
                </c:pt>
                <c:pt idx="3401">
                  <c:v>91.02</c:v>
                </c:pt>
                <c:pt idx="3402">
                  <c:v>91.018</c:v>
                </c:pt>
                <c:pt idx="3403">
                  <c:v>91.013</c:v>
                </c:pt>
                <c:pt idx="3404">
                  <c:v>91.011</c:v>
                </c:pt>
                <c:pt idx="3405">
                  <c:v>91.008</c:v>
                </c:pt>
                <c:pt idx="3406">
                  <c:v>91.003</c:v>
                </c:pt>
                <c:pt idx="3407">
                  <c:v>90.999</c:v>
                </c:pt>
                <c:pt idx="3408">
                  <c:v>90.994</c:v>
                </c:pt>
                <c:pt idx="3409">
                  <c:v>90.992</c:v>
                </c:pt>
                <c:pt idx="3410">
                  <c:v>90.988</c:v>
                </c:pt>
                <c:pt idx="3411">
                  <c:v>90.986</c:v>
                </c:pt>
                <c:pt idx="3412">
                  <c:v>90.984</c:v>
                </c:pt>
                <c:pt idx="3413">
                  <c:v>90.987</c:v>
                </c:pt>
                <c:pt idx="3414">
                  <c:v>90.988</c:v>
                </c:pt>
                <c:pt idx="3415">
                  <c:v>90.991</c:v>
                </c:pt>
                <c:pt idx="3416">
                  <c:v>91</c:v>
                </c:pt>
                <c:pt idx="3417">
                  <c:v>91.008</c:v>
                </c:pt>
                <c:pt idx="3418">
                  <c:v>91.027</c:v>
                </c:pt>
                <c:pt idx="3419">
                  <c:v>91.046</c:v>
                </c:pt>
                <c:pt idx="3420">
                  <c:v>91.062</c:v>
                </c:pt>
                <c:pt idx="3421">
                  <c:v>91.076</c:v>
                </c:pt>
                <c:pt idx="3422">
                  <c:v>91.09</c:v>
                </c:pt>
                <c:pt idx="3423">
                  <c:v>91.104</c:v>
                </c:pt>
                <c:pt idx="3424">
                  <c:v>91.113</c:v>
                </c:pt>
                <c:pt idx="3425">
                  <c:v>91.125</c:v>
                </c:pt>
                <c:pt idx="3426">
                  <c:v>91.133</c:v>
                </c:pt>
                <c:pt idx="3427">
                  <c:v>91.144</c:v>
                </c:pt>
                <c:pt idx="3428">
                  <c:v>91.153</c:v>
                </c:pt>
                <c:pt idx="3429">
                  <c:v>91.163</c:v>
                </c:pt>
                <c:pt idx="3430">
                  <c:v>91.17</c:v>
                </c:pt>
                <c:pt idx="3431">
                  <c:v>91.176</c:v>
                </c:pt>
                <c:pt idx="3432">
                  <c:v>91.183</c:v>
                </c:pt>
                <c:pt idx="3433">
                  <c:v>91.189</c:v>
                </c:pt>
                <c:pt idx="3434">
                  <c:v>91.191</c:v>
                </c:pt>
                <c:pt idx="3435">
                  <c:v>91.194</c:v>
                </c:pt>
                <c:pt idx="3436">
                  <c:v>91.196</c:v>
                </c:pt>
                <c:pt idx="3437">
                  <c:v>91.196</c:v>
                </c:pt>
                <c:pt idx="3438">
                  <c:v>91.199</c:v>
                </c:pt>
                <c:pt idx="3439">
                  <c:v>91.2</c:v>
                </c:pt>
                <c:pt idx="3440">
                  <c:v>91.197</c:v>
                </c:pt>
                <c:pt idx="3441">
                  <c:v>91.192</c:v>
                </c:pt>
                <c:pt idx="3442">
                  <c:v>91.184</c:v>
                </c:pt>
                <c:pt idx="3443">
                  <c:v>91.172</c:v>
                </c:pt>
                <c:pt idx="3444">
                  <c:v>91.168</c:v>
                </c:pt>
                <c:pt idx="3445">
                  <c:v>91.161</c:v>
                </c:pt>
                <c:pt idx="3446">
                  <c:v>91.16</c:v>
                </c:pt>
                <c:pt idx="3447">
                  <c:v>91.163</c:v>
                </c:pt>
                <c:pt idx="3448">
                  <c:v>91.169</c:v>
                </c:pt>
                <c:pt idx="3449">
                  <c:v>91.181</c:v>
                </c:pt>
                <c:pt idx="3450">
                  <c:v>91.194</c:v>
                </c:pt>
                <c:pt idx="3451">
                  <c:v>91.21</c:v>
                </c:pt>
                <c:pt idx="3452">
                  <c:v>91.227</c:v>
                </c:pt>
                <c:pt idx="3453">
                  <c:v>91.239</c:v>
                </c:pt>
                <c:pt idx="3454">
                  <c:v>91.256</c:v>
                </c:pt>
                <c:pt idx="3455">
                  <c:v>91.28</c:v>
                </c:pt>
                <c:pt idx="3456">
                  <c:v>91.306</c:v>
                </c:pt>
                <c:pt idx="3457">
                  <c:v>91.331</c:v>
                </c:pt>
                <c:pt idx="3458">
                  <c:v>91.357</c:v>
                </c:pt>
                <c:pt idx="3459">
                  <c:v>91.377</c:v>
                </c:pt>
                <c:pt idx="3460">
                  <c:v>91.4</c:v>
                </c:pt>
                <c:pt idx="3461">
                  <c:v>91.426</c:v>
                </c:pt>
                <c:pt idx="3462">
                  <c:v>91.448</c:v>
                </c:pt>
                <c:pt idx="3463">
                  <c:v>91.469</c:v>
                </c:pt>
                <c:pt idx="3464">
                  <c:v>91.49</c:v>
                </c:pt>
                <c:pt idx="3465">
                  <c:v>91.516</c:v>
                </c:pt>
                <c:pt idx="3466">
                  <c:v>91.542</c:v>
                </c:pt>
                <c:pt idx="3467">
                  <c:v>91.571</c:v>
                </c:pt>
                <c:pt idx="3468">
                  <c:v>91.597</c:v>
                </c:pt>
                <c:pt idx="3469">
                  <c:v>91.625</c:v>
                </c:pt>
                <c:pt idx="3470">
                  <c:v>91.657</c:v>
                </c:pt>
                <c:pt idx="3471">
                  <c:v>91.689</c:v>
                </c:pt>
                <c:pt idx="3472">
                  <c:v>91.717</c:v>
                </c:pt>
                <c:pt idx="3473">
                  <c:v>91.745</c:v>
                </c:pt>
                <c:pt idx="3474">
                  <c:v>91.782</c:v>
                </c:pt>
                <c:pt idx="3475">
                  <c:v>91.82</c:v>
                </c:pt>
                <c:pt idx="3476">
                  <c:v>91.856</c:v>
                </c:pt>
                <c:pt idx="3477">
                  <c:v>91.896</c:v>
                </c:pt>
                <c:pt idx="3478">
                  <c:v>91.927</c:v>
                </c:pt>
                <c:pt idx="3479">
                  <c:v>91.96</c:v>
                </c:pt>
                <c:pt idx="3480">
                  <c:v>91.988</c:v>
                </c:pt>
                <c:pt idx="3481">
                  <c:v>92.027</c:v>
                </c:pt>
                <c:pt idx="3482">
                  <c:v>92.048</c:v>
                </c:pt>
                <c:pt idx="3483">
                  <c:v>92.077</c:v>
                </c:pt>
                <c:pt idx="3484">
                  <c:v>92.103</c:v>
                </c:pt>
                <c:pt idx="3485">
                  <c:v>92.133</c:v>
                </c:pt>
                <c:pt idx="3486">
                  <c:v>92.162</c:v>
                </c:pt>
                <c:pt idx="3487">
                  <c:v>92.196</c:v>
                </c:pt>
                <c:pt idx="3488">
                  <c:v>92.224</c:v>
                </c:pt>
                <c:pt idx="3489">
                  <c:v>92.255</c:v>
                </c:pt>
                <c:pt idx="3490">
                  <c:v>92.283</c:v>
                </c:pt>
                <c:pt idx="3491">
                  <c:v>92.304</c:v>
                </c:pt>
                <c:pt idx="3492">
                  <c:v>92.329</c:v>
                </c:pt>
                <c:pt idx="3493">
                  <c:v>92.361</c:v>
                </c:pt>
                <c:pt idx="3494">
                  <c:v>92.393</c:v>
                </c:pt>
                <c:pt idx="3495">
                  <c:v>92.418</c:v>
                </c:pt>
                <c:pt idx="3496">
                  <c:v>92.442</c:v>
                </c:pt>
                <c:pt idx="3497">
                  <c:v>92.468</c:v>
                </c:pt>
                <c:pt idx="3498">
                  <c:v>92.491</c:v>
                </c:pt>
                <c:pt idx="3499">
                  <c:v>92.516</c:v>
                </c:pt>
                <c:pt idx="3500">
                  <c:v>92.535</c:v>
                </c:pt>
                <c:pt idx="3501">
                  <c:v>92.56</c:v>
                </c:pt>
                <c:pt idx="3502">
                  <c:v>92.583</c:v>
                </c:pt>
                <c:pt idx="3503">
                  <c:v>92.606</c:v>
                </c:pt>
                <c:pt idx="3504">
                  <c:v>92.628</c:v>
                </c:pt>
                <c:pt idx="3505">
                  <c:v>92.653</c:v>
                </c:pt>
                <c:pt idx="3506">
                  <c:v>92.67</c:v>
                </c:pt>
                <c:pt idx="3507">
                  <c:v>92.687</c:v>
                </c:pt>
                <c:pt idx="3508">
                  <c:v>92.706</c:v>
                </c:pt>
                <c:pt idx="3509">
                  <c:v>92.729</c:v>
                </c:pt>
                <c:pt idx="3510">
                  <c:v>92.746</c:v>
                </c:pt>
                <c:pt idx="3511">
                  <c:v>92.759</c:v>
                </c:pt>
                <c:pt idx="3512">
                  <c:v>92.773</c:v>
                </c:pt>
                <c:pt idx="3513">
                  <c:v>92.792</c:v>
                </c:pt>
                <c:pt idx="3514">
                  <c:v>92.804</c:v>
                </c:pt>
                <c:pt idx="3515">
                  <c:v>92.819</c:v>
                </c:pt>
                <c:pt idx="3516">
                  <c:v>92.833</c:v>
                </c:pt>
                <c:pt idx="3517">
                  <c:v>92.844</c:v>
                </c:pt>
                <c:pt idx="3518">
                  <c:v>92.858</c:v>
                </c:pt>
                <c:pt idx="3519">
                  <c:v>92.869</c:v>
                </c:pt>
                <c:pt idx="3520">
                  <c:v>92.881</c:v>
                </c:pt>
                <c:pt idx="3521">
                  <c:v>92.892</c:v>
                </c:pt>
                <c:pt idx="3522">
                  <c:v>92.904</c:v>
                </c:pt>
                <c:pt idx="3523">
                  <c:v>92.918</c:v>
                </c:pt>
                <c:pt idx="3524">
                  <c:v>92.934</c:v>
                </c:pt>
                <c:pt idx="3525">
                  <c:v>92.95</c:v>
                </c:pt>
                <c:pt idx="3526">
                  <c:v>92.969</c:v>
                </c:pt>
                <c:pt idx="3527">
                  <c:v>92.99</c:v>
                </c:pt>
                <c:pt idx="3528">
                  <c:v>93.016</c:v>
                </c:pt>
                <c:pt idx="3529">
                  <c:v>93.048</c:v>
                </c:pt>
                <c:pt idx="3530">
                  <c:v>93.078</c:v>
                </c:pt>
                <c:pt idx="3531">
                  <c:v>93.107</c:v>
                </c:pt>
                <c:pt idx="3532">
                  <c:v>93.146</c:v>
                </c:pt>
                <c:pt idx="3533">
                  <c:v>93.189</c:v>
                </c:pt>
                <c:pt idx="3534">
                  <c:v>93.234</c:v>
                </c:pt>
                <c:pt idx="3535">
                  <c:v>93.287</c:v>
                </c:pt>
                <c:pt idx="3536">
                  <c:v>93.345</c:v>
                </c:pt>
                <c:pt idx="3537">
                  <c:v>93.401</c:v>
                </c:pt>
                <c:pt idx="3538">
                  <c:v>93.466</c:v>
                </c:pt>
                <c:pt idx="3539">
                  <c:v>93.522</c:v>
                </c:pt>
                <c:pt idx="3540">
                  <c:v>93.58</c:v>
                </c:pt>
                <c:pt idx="3541">
                  <c:v>93.65</c:v>
                </c:pt>
                <c:pt idx="3542">
                  <c:v>93.723</c:v>
                </c:pt>
                <c:pt idx="3543">
                  <c:v>93.797</c:v>
                </c:pt>
                <c:pt idx="3544">
                  <c:v>93.876</c:v>
                </c:pt>
                <c:pt idx="3545">
                  <c:v>93.953</c:v>
                </c:pt>
                <c:pt idx="3546">
                  <c:v>94.032</c:v>
                </c:pt>
                <c:pt idx="3547">
                  <c:v>94.119</c:v>
                </c:pt>
                <c:pt idx="3548">
                  <c:v>94.218</c:v>
                </c:pt>
                <c:pt idx="3549">
                  <c:v>94.331</c:v>
                </c:pt>
                <c:pt idx="3550">
                  <c:v>94.441</c:v>
                </c:pt>
                <c:pt idx="3551">
                  <c:v>94.539</c:v>
                </c:pt>
                <c:pt idx="3552">
                  <c:v>94.654</c:v>
                </c:pt>
                <c:pt idx="3553">
                  <c:v>94.773</c:v>
                </c:pt>
                <c:pt idx="3554">
                  <c:v>94.899</c:v>
                </c:pt>
                <c:pt idx="3555">
                  <c:v>95.04</c:v>
                </c:pt>
                <c:pt idx="3556">
                  <c:v>95.158</c:v>
                </c:pt>
                <c:pt idx="3557">
                  <c:v>95.264</c:v>
                </c:pt>
                <c:pt idx="3558">
                  <c:v>95.371</c:v>
                </c:pt>
                <c:pt idx="3559">
                  <c:v>95.472</c:v>
                </c:pt>
                <c:pt idx="3560">
                  <c:v>95.576</c:v>
                </c:pt>
                <c:pt idx="3561">
                  <c:v>95.683</c:v>
                </c:pt>
                <c:pt idx="3562">
                  <c:v>95.797</c:v>
                </c:pt>
                <c:pt idx="3563">
                  <c:v>95.925</c:v>
                </c:pt>
                <c:pt idx="3564">
                  <c:v>96.048</c:v>
                </c:pt>
                <c:pt idx="3565">
                  <c:v>96.156</c:v>
                </c:pt>
                <c:pt idx="3566">
                  <c:v>96.279</c:v>
                </c:pt>
                <c:pt idx="3567">
                  <c:v>96.416</c:v>
                </c:pt>
                <c:pt idx="3568">
                  <c:v>96.539</c:v>
                </c:pt>
                <c:pt idx="3569">
                  <c:v>96.66</c:v>
                </c:pt>
                <c:pt idx="3570">
                  <c:v>96.779</c:v>
                </c:pt>
                <c:pt idx="3571">
                  <c:v>96.913</c:v>
                </c:pt>
                <c:pt idx="3572">
                  <c:v>97.052</c:v>
                </c:pt>
                <c:pt idx="3573">
                  <c:v>97.191</c:v>
                </c:pt>
                <c:pt idx="3574">
                  <c:v>97.314</c:v>
                </c:pt>
                <c:pt idx="3575">
                  <c:v>97.417</c:v>
                </c:pt>
                <c:pt idx="3576">
                  <c:v>97.553</c:v>
                </c:pt>
                <c:pt idx="3577">
                  <c:v>97.689</c:v>
                </c:pt>
                <c:pt idx="3578">
                  <c:v>97.829</c:v>
                </c:pt>
                <c:pt idx="3579">
                  <c:v>97.961</c:v>
                </c:pt>
                <c:pt idx="3580">
                  <c:v>98.072</c:v>
                </c:pt>
                <c:pt idx="3581">
                  <c:v>98.167</c:v>
                </c:pt>
                <c:pt idx="3582">
                  <c:v>98.274</c:v>
                </c:pt>
                <c:pt idx="3583">
                  <c:v>98.384</c:v>
                </c:pt>
                <c:pt idx="3584">
                  <c:v>98.469</c:v>
                </c:pt>
                <c:pt idx="3585">
                  <c:v>98.555</c:v>
                </c:pt>
                <c:pt idx="3586">
                  <c:v>98.661</c:v>
                </c:pt>
                <c:pt idx="3587">
                  <c:v>98.755</c:v>
                </c:pt>
                <c:pt idx="3588">
                  <c:v>98.835</c:v>
                </c:pt>
                <c:pt idx="3589">
                  <c:v>98.898</c:v>
                </c:pt>
                <c:pt idx="3590">
                  <c:v>98.971</c:v>
                </c:pt>
                <c:pt idx="3591">
                  <c:v>99.061</c:v>
                </c:pt>
                <c:pt idx="3592">
                  <c:v>99.169</c:v>
                </c:pt>
                <c:pt idx="3593">
                  <c:v>99.258</c:v>
                </c:pt>
                <c:pt idx="3594">
                  <c:v>99.361</c:v>
                </c:pt>
                <c:pt idx="3595">
                  <c:v>99.502</c:v>
                </c:pt>
                <c:pt idx="3596">
                  <c:v>99.647</c:v>
                </c:pt>
                <c:pt idx="3597">
                  <c:v>99.769</c:v>
                </c:pt>
                <c:pt idx="3598">
                  <c:v>99.889</c:v>
                </c:pt>
                <c:pt idx="3599">
                  <c:v>100.003</c:v>
                </c:pt>
                <c:pt idx="3600">
                  <c:v>100.105</c:v>
                </c:pt>
                <c:pt idx="3601">
                  <c:v>100.206</c:v>
                </c:pt>
                <c:pt idx="3602">
                  <c:v>100.318</c:v>
                </c:pt>
                <c:pt idx="3603">
                  <c:v>100.438</c:v>
                </c:pt>
                <c:pt idx="3604">
                  <c:v>100.544</c:v>
                </c:pt>
                <c:pt idx="3605">
                  <c:v>100.633</c:v>
                </c:pt>
                <c:pt idx="3606">
                  <c:v>100.718</c:v>
                </c:pt>
                <c:pt idx="3607">
                  <c:v>100.794</c:v>
                </c:pt>
                <c:pt idx="3608">
                  <c:v>100.855</c:v>
                </c:pt>
                <c:pt idx="3609">
                  <c:v>100.893</c:v>
                </c:pt>
                <c:pt idx="3610">
                  <c:v>100.894</c:v>
                </c:pt>
                <c:pt idx="3611">
                  <c:v>100.897</c:v>
                </c:pt>
              </c:numCache>
            </c:numRef>
          </c:xVal>
          <c:yVal>
            <c:numRef>
              <c:f>6</c:f>
              <c:numCache>
                <c:formatCode>General</c:formatCode>
                <c:ptCount val="3648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10.4</c:v>
                </c:pt>
                <c:pt idx="22">
                  <c:v>10.5</c:v>
                </c:pt>
                <c:pt idx="23">
                  <c:v>11</c:v>
                </c:pt>
                <c:pt idx="24">
                  <c:v>11.5</c:v>
                </c:pt>
                <c:pt idx="25">
                  <c:v>11.6</c:v>
                </c:pt>
                <c:pt idx="26">
                  <c:v>12</c:v>
                </c:pt>
                <c:pt idx="27">
                  <c:v>12.5</c:v>
                </c:pt>
                <c:pt idx="28">
                  <c:v>13</c:v>
                </c:pt>
                <c:pt idx="29">
                  <c:v>13.3</c:v>
                </c:pt>
                <c:pt idx="30">
                  <c:v>13.5</c:v>
                </c:pt>
                <c:pt idx="31">
                  <c:v>14</c:v>
                </c:pt>
                <c:pt idx="32">
                  <c:v>14.5</c:v>
                </c:pt>
                <c:pt idx="33">
                  <c:v>15</c:v>
                </c:pt>
                <c:pt idx="34">
                  <c:v>15.5</c:v>
                </c:pt>
                <c:pt idx="35">
                  <c:v>16</c:v>
                </c:pt>
                <c:pt idx="36">
                  <c:v>16.5</c:v>
                </c:pt>
                <c:pt idx="37">
                  <c:v>17</c:v>
                </c:pt>
                <c:pt idx="38">
                  <c:v>17.5</c:v>
                </c:pt>
                <c:pt idx="39">
                  <c:v>18</c:v>
                </c:pt>
                <c:pt idx="40">
                  <c:v>18.5</c:v>
                </c:pt>
                <c:pt idx="41">
                  <c:v>19</c:v>
                </c:pt>
                <c:pt idx="42">
                  <c:v>19.5</c:v>
                </c:pt>
                <c:pt idx="43">
                  <c:v>20</c:v>
                </c:pt>
                <c:pt idx="44">
                  <c:v>20.5</c:v>
                </c:pt>
                <c:pt idx="45">
                  <c:v>21</c:v>
                </c:pt>
                <c:pt idx="46">
                  <c:v>21.5</c:v>
                </c:pt>
                <c:pt idx="47">
                  <c:v>22</c:v>
                </c:pt>
                <c:pt idx="48">
                  <c:v>22.5</c:v>
                </c:pt>
                <c:pt idx="49">
                  <c:v>23</c:v>
                </c:pt>
                <c:pt idx="50">
                  <c:v>23.5</c:v>
                </c:pt>
                <c:pt idx="51">
                  <c:v>24</c:v>
                </c:pt>
                <c:pt idx="52">
                  <c:v>24.5</c:v>
                </c:pt>
                <c:pt idx="53">
                  <c:v>25</c:v>
                </c:pt>
                <c:pt idx="54">
                  <c:v>25.5</c:v>
                </c:pt>
                <c:pt idx="55">
                  <c:v>26</c:v>
                </c:pt>
                <c:pt idx="56">
                  <c:v>26.5</c:v>
                </c:pt>
                <c:pt idx="57">
                  <c:v>27</c:v>
                </c:pt>
                <c:pt idx="58">
                  <c:v>27.5</c:v>
                </c:pt>
                <c:pt idx="59">
                  <c:v>28</c:v>
                </c:pt>
                <c:pt idx="60">
                  <c:v>28.5</c:v>
                </c:pt>
                <c:pt idx="61">
                  <c:v>29</c:v>
                </c:pt>
                <c:pt idx="62">
                  <c:v>29.5</c:v>
                </c:pt>
                <c:pt idx="63">
                  <c:v>30</c:v>
                </c:pt>
                <c:pt idx="64">
                  <c:v>30.5</c:v>
                </c:pt>
                <c:pt idx="65">
                  <c:v>31</c:v>
                </c:pt>
                <c:pt idx="66">
                  <c:v>31.5</c:v>
                </c:pt>
                <c:pt idx="67">
                  <c:v>32</c:v>
                </c:pt>
                <c:pt idx="68">
                  <c:v>32.5</c:v>
                </c:pt>
                <c:pt idx="69">
                  <c:v>32.6</c:v>
                </c:pt>
                <c:pt idx="70">
                  <c:v>33</c:v>
                </c:pt>
                <c:pt idx="71">
                  <c:v>33.5</c:v>
                </c:pt>
                <c:pt idx="72">
                  <c:v>34</c:v>
                </c:pt>
                <c:pt idx="73">
                  <c:v>34.2</c:v>
                </c:pt>
                <c:pt idx="74">
                  <c:v>34.5</c:v>
                </c:pt>
                <c:pt idx="75">
                  <c:v>35</c:v>
                </c:pt>
                <c:pt idx="76">
                  <c:v>35.5</c:v>
                </c:pt>
                <c:pt idx="77">
                  <c:v>36</c:v>
                </c:pt>
                <c:pt idx="78">
                  <c:v>36.5</c:v>
                </c:pt>
                <c:pt idx="79">
                  <c:v>37</c:v>
                </c:pt>
                <c:pt idx="80">
                  <c:v>37.5</c:v>
                </c:pt>
                <c:pt idx="81">
                  <c:v>38</c:v>
                </c:pt>
                <c:pt idx="82">
                  <c:v>38.5</c:v>
                </c:pt>
                <c:pt idx="83">
                  <c:v>39</c:v>
                </c:pt>
                <c:pt idx="84">
                  <c:v>39.5</c:v>
                </c:pt>
                <c:pt idx="85">
                  <c:v>40</c:v>
                </c:pt>
                <c:pt idx="86">
                  <c:v>40.5</c:v>
                </c:pt>
                <c:pt idx="87">
                  <c:v>41</c:v>
                </c:pt>
                <c:pt idx="88">
                  <c:v>41.5</c:v>
                </c:pt>
                <c:pt idx="89">
                  <c:v>42</c:v>
                </c:pt>
                <c:pt idx="90">
                  <c:v>42.5</c:v>
                </c:pt>
                <c:pt idx="91">
                  <c:v>43</c:v>
                </c:pt>
                <c:pt idx="92">
                  <c:v>43.5</c:v>
                </c:pt>
                <c:pt idx="93">
                  <c:v>44</c:v>
                </c:pt>
                <c:pt idx="94">
                  <c:v>44.5</c:v>
                </c:pt>
                <c:pt idx="95">
                  <c:v>45</c:v>
                </c:pt>
                <c:pt idx="96">
                  <c:v>45.5</c:v>
                </c:pt>
                <c:pt idx="97">
                  <c:v>46</c:v>
                </c:pt>
                <c:pt idx="98">
                  <c:v>46.5</c:v>
                </c:pt>
                <c:pt idx="99">
                  <c:v>47</c:v>
                </c:pt>
                <c:pt idx="100">
                  <c:v>47.5</c:v>
                </c:pt>
                <c:pt idx="101">
                  <c:v>48</c:v>
                </c:pt>
                <c:pt idx="102">
                  <c:v>48.5</c:v>
                </c:pt>
                <c:pt idx="103">
                  <c:v>49</c:v>
                </c:pt>
                <c:pt idx="104">
                  <c:v>49.5</c:v>
                </c:pt>
                <c:pt idx="105">
                  <c:v>50</c:v>
                </c:pt>
                <c:pt idx="106">
                  <c:v>50.5</c:v>
                </c:pt>
                <c:pt idx="107">
                  <c:v>51</c:v>
                </c:pt>
                <c:pt idx="108">
                  <c:v>51.5</c:v>
                </c:pt>
                <c:pt idx="109">
                  <c:v>52</c:v>
                </c:pt>
                <c:pt idx="110">
                  <c:v>52.5</c:v>
                </c:pt>
                <c:pt idx="111">
                  <c:v>53</c:v>
                </c:pt>
                <c:pt idx="112">
                  <c:v>53.5</c:v>
                </c:pt>
                <c:pt idx="113">
                  <c:v>54</c:v>
                </c:pt>
                <c:pt idx="114">
                  <c:v>54.5</c:v>
                </c:pt>
                <c:pt idx="115">
                  <c:v>55</c:v>
                </c:pt>
                <c:pt idx="116">
                  <c:v>55.5</c:v>
                </c:pt>
                <c:pt idx="117">
                  <c:v>56</c:v>
                </c:pt>
                <c:pt idx="118">
                  <c:v>56.5</c:v>
                </c:pt>
                <c:pt idx="119">
                  <c:v>57</c:v>
                </c:pt>
                <c:pt idx="120">
                  <c:v>57.5</c:v>
                </c:pt>
                <c:pt idx="121">
                  <c:v>58</c:v>
                </c:pt>
                <c:pt idx="122">
                  <c:v>58.5</c:v>
                </c:pt>
                <c:pt idx="123">
                  <c:v>59</c:v>
                </c:pt>
                <c:pt idx="124">
                  <c:v>59.5</c:v>
                </c:pt>
                <c:pt idx="125">
                  <c:v>60</c:v>
                </c:pt>
                <c:pt idx="126">
                  <c:v>60.5</c:v>
                </c:pt>
                <c:pt idx="127">
                  <c:v>61</c:v>
                </c:pt>
                <c:pt idx="128">
                  <c:v>61.5</c:v>
                </c:pt>
                <c:pt idx="129">
                  <c:v>62</c:v>
                </c:pt>
                <c:pt idx="130">
                  <c:v>62.5</c:v>
                </c:pt>
                <c:pt idx="131">
                  <c:v>63</c:v>
                </c:pt>
                <c:pt idx="132">
                  <c:v>63.5</c:v>
                </c:pt>
                <c:pt idx="133">
                  <c:v>64</c:v>
                </c:pt>
                <c:pt idx="134">
                  <c:v>64.5</c:v>
                </c:pt>
                <c:pt idx="135">
                  <c:v>65</c:v>
                </c:pt>
                <c:pt idx="136">
                  <c:v>65.5</c:v>
                </c:pt>
                <c:pt idx="137">
                  <c:v>66</c:v>
                </c:pt>
                <c:pt idx="138">
                  <c:v>66.5</c:v>
                </c:pt>
                <c:pt idx="139">
                  <c:v>67</c:v>
                </c:pt>
                <c:pt idx="140">
                  <c:v>67.5</c:v>
                </c:pt>
                <c:pt idx="141">
                  <c:v>68</c:v>
                </c:pt>
                <c:pt idx="142">
                  <c:v>68.5</c:v>
                </c:pt>
                <c:pt idx="143">
                  <c:v>69</c:v>
                </c:pt>
                <c:pt idx="144">
                  <c:v>69.5</c:v>
                </c:pt>
                <c:pt idx="145">
                  <c:v>70</c:v>
                </c:pt>
                <c:pt idx="146">
                  <c:v>70.5</c:v>
                </c:pt>
                <c:pt idx="147">
                  <c:v>71</c:v>
                </c:pt>
                <c:pt idx="148">
                  <c:v>71.5</c:v>
                </c:pt>
                <c:pt idx="149">
                  <c:v>72</c:v>
                </c:pt>
                <c:pt idx="150">
                  <c:v>72.5</c:v>
                </c:pt>
                <c:pt idx="151">
                  <c:v>73</c:v>
                </c:pt>
                <c:pt idx="152">
                  <c:v>73.5</c:v>
                </c:pt>
                <c:pt idx="153">
                  <c:v>74</c:v>
                </c:pt>
                <c:pt idx="154">
                  <c:v>74.5</c:v>
                </c:pt>
                <c:pt idx="155">
                  <c:v>75</c:v>
                </c:pt>
                <c:pt idx="156">
                  <c:v>75.5</c:v>
                </c:pt>
                <c:pt idx="157">
                  <c:v>76</c:v>
                </c:pt>
                <c:pt idx="158">
                  <c:v>76.5</c:v>
                </c:pt>
                <c:pt idx="159">
                  <c:v>77</c:v>
                </c:pt>
                <c:pt idx="160">
                  <c:v>77.5</c:v>
                </c:pt>
                <c:pt idx="161">
                  <c:v>78</c:v>
                </c:pt>
                <c:pt idx="162">
                  <c:v>78.5</c:v>
                </c:pt>
                <c:pt idx="163">
                  <c:v>79</c:v>
                </c:pt>
                <c:pt idx="164">
                  <c:v>79.5</c:v>
                </c:pt>
                <c:pt idx="165">
                  <c:v>80</c:v>
                </c:pt>
                <c:pt idx="166">
                  <c:v>80.5</c:v>
                </c:pt>
                <c:pt idx="167">
                  <c:v>81</c:v>
                </c:pt>
                <c:pt idx="168">
                  <c:v>81.5</c:v>
                </c:pt>
                <c:pt idx="169">
                  <c:v>82</c:v>
                </c:pt>
                <c:pt idx="170">
                  <c:v>82.5</c:v>
                </c:pt>
                <c:pt idx="171">
                  <c:v>83</c:v>
                </c:pt>
                <c:pt idx="172">
                  <c:v>83.5</c:v>
                </c:pt>
                <c:pt idx="173">
                  <c:v>84</c:v>
                </c:pt>
                <c:pt idx="174">
                  <c:v>84.5</c:v>
                </c:pt>
                <c:pt idx="175">
                  <c:v>85</c:v>
                </c:pt>
                <c:pt idx="176">
                  <c:v>85.5</c:v>
                </c:pt>
                <c:pt idx="177">
                  <c:v>86</c:v>
                </c:pt>
                <c:pt idx="178">
                  <c:v>86.5</c:v>
                </c:pt>
                <c:pt idx="179">
                  <c:v>87</c:v>
                </c:pt>
                <c:pt idx="180">
                  <c:v>87.5</c:v>
                </c:pt>
                <c:pt idx="181">
                  <c:v>88</c:v>
                </c:pt>
                <c:pt idx="182">
                  <c:v>88.5</c:v>
                </c:pt>
                <c:pt idx="183">
                  <c:v>89</c:v>
                </c:pt>
                <c:pt idx="184">
                  <c:v>89.5</c:v>
                </c:pt>
                <c:pt idx="185">
                  <c:v>90</c:v>
                </c:pt>
                <c:pt idx="186">
                  <c:v>90.5</c:v>
                </c:pt>
                <c:pt idx="187">
                  <c:v>91</c:v>
                </c:pt>
                <c:pt idx="188">
                  <c:v>91.5</c:v>
                </c:pt>
                <c:pt idx="189">
                  <c:v>92</c:v>
                </c:pt>
                <c:pt idx="190">
                  <c:v>92.5</c:v>
                </c:pt>
                <c:pt idx="191">
                  <c:v>93</c:v>
                </c:pt>
                <c:pt idx="192">
                  <c:v>93.5</c:v>
                </c:pt>
                <c:pt idx="193">
                  <c:v>94</c:v>
                </c:pt>
                <c:pt idx="194">
                  <c:v>94.5</c:v>
                </c:pt>
                <c:pt idx="195">
                  <c:v>95</c:v>
                </c:pt>
                <c:pt idx="196">
                  <c:v>95.5</c:v>
                </c:pt>
                <c:pt idx="197">
                  <c:v>96</c:v>
                </c:pt>
                <c:pt idx="198">
                  <c:v>96.5</c:v>
                </c:pt>
                <c:pt idx="199">
                  <c:v>97</c:v>
                </c:pt>
                <c:pt idx="200">
                  <c:v>97.5</c:v>
                </c:pt>
                <c:pt idx="201">
                  <c:v>98</c:v>
                </c:pt>
                <c:pt idx="202">
                  <c:v>98.5</c:v>
                </c:pt>
                <c:pt idx="203">
                  <c:v>99</c:v>
                </c:pt>
                <c:pt idx="204">
                  <c:v>99.5</c:v>
                </c:pt>
                <c:pt idx="205">
                  <c:v>100</c:v>
                </c:pt>
                <c:pt idx="206">
                  <c:v>100.5</c:v>
                </c:pt>
                <c:pt idx="207">
                  <c:v>101</c:v>
                </c:pt>
                <c:pt idx="208">
                  <c:v>101.5</c:v>
                </c:pt>
                <c:pt idx="209">
                  <c:v>102</c:v>
                </c:pt>
                <c:pt idx="210">
                  <c:v>102.5</c:v>
                </c:pt>
                <c:pt idx="211">
                  <c:v>103</c:v>
                </c:pt>
                <c:pt idx="212">
                  <c:v>103.5</c:v>
                </c:pt>
                <c:pt idx="213">
                  <c:v>104</c:v>
                </c:pt>
                <c:pt idx="214">
                  <c:v>104.5</c:v>
                </c:pt>
                <c:pt idx="215">
                  <c:v>105</c:v>
                </c:pt>
                <c:pt idx="216">
                  <c:v>105.5</c:v>
                </c:pt>
                <c:pt idx="217">
                  <c:v>106</c:v>
                </c:pt>
                <c:pt idx="218">
                  <c:v>106.5</c:v>
                </c:pt>
                <c:pt idx="219">
                  <c:v>107</c:v>
                </c:pt>
                <c:pt idx="220">
                  <c:v>107.5</c:v>
                </c:pt>
                <c:pt idx="221">
                  <c:v>108</c:v>
                </c:pt>
                <c:pt idx="222">
                  <c:v>108.5</c:v>
                </c:pt>
                <c:pt idx="223">
                  <c:v>109</c:v>
                </c:pt>
                <c:pt idx="224">
                  <c:v>109.5</c:v>
                </c:pt>
                <c:pt idx="225">
                  <c:v>110</c:v>
                </c:pt>
                <c:pt idx="226">
                  <c:v>110.5</c:v>
                </c:pt>
                <c:pt idx="227">
                  <c:v>111</c:v>
                </c:pt>
                <c:pt idx="228">
                  <c:v>111.5</c:v>
                </c:pt>
                <c:pt idx="229">
                  <c:v>112</c:v>
                </c:pt>
                <c:pt idx="230">
                  <c:v>112.5</c:v>
                </c:pt>
                <c:pt idx="231">
                  <c:v>113</c:v>
                </c:pt>
                <c:pt idx="232">
                  <c:v>113.5</c:v>
                </c:pt>
                <c:pt idx="233">
                  <c:v>114</c:v>
                </c:pt>
                <c:pt idx="234">
                  <c:v>114.5</c:v>
                </c:pt>
                <c:pt idx="235">
                  <c:v>115</c:v>
                </c:pt>
                <c:pt idx="236">
                  <c:v>115.5</c:v>
                </c:pt>
                <c:pt idx="237">
                  <c:v>116</c:v>
                </c:pt>
                <c:pt idx="238">
                  <c:v>116.5</c:v>
                </c:pt>
                <c:pt idx="239">
                  <c:v>117</c:v>
                </c:pt>
                <c:pt idx="240">
                  <c:v>117.5</c:v>
                </c:pt>
                <c:pt idx="241">
                  <c:v>118</c:v>
                </c:pt>
                <c:pt idx="242">
                  <c:v>118.5</c:v>
                </c:pt>
                <c:pt idx="243">
                  <c:v>119</c:v>
                </c:pt>
                <c:pt idx="244">
                  <c:v>119.5</c:v>
                </c:pt>
                <c:pt idx="245">
                  <c:v>120</c:v>
                </c:pt>
                <c:pt idx="246">
                  <c:v>120.5</c:v>
                </c:pt>
                <c:pt idx="247">
                  <c:v>121</c:v>
                </c:pt>
                <c:pt idx="248">
                  <c:v>121.5</c:v>
                </c:pt>
                <c:pt idx="249">
                  <c:v>122</c:v>
                </c:pt>
                <c:pt idx="250">
                  <c:v>122.5</c:v>
                </c:pt>
                <c:pt idx="251">
                  <c:v>123</c:v>
                </c:pt>
                <c:pt idx="252">
                  <c:v>123.5</c:v>
                </c:pt>
                <c:pt idx="253">
                  <c:v>124</c:v>
                </c:pt>
                <c:pt idx="254">
                  <c:v>124.5</c:v>
                </c:pt>
                <c:pt idx="255">
                  <c:v>125</c:v>
                </c:pt>
                <c:pt idx="256">
                  <c:v>125.5</c:v>
                </c:pt>
                <c:pt idx="257">
                  <c:v>126</c:v>
                </c:pt>
                <c:pt idx="258">
                  <c:v>126.5</c:v>
                </c:pt>
                <c:pt idx="259">
                  <c:v>127</c:v>
                </c:pt>
                <c:pt idx="260">
                  <c:v>127.5</c:v>
                </c:pt>
                <c:pt idx="261">
                  <c:v>128</c:v>
                </c:pt>
                <c:pt idx="262">
                  <c:v>128.5</c:v>
                </c:pt>
                <c:pt idx="263">
                  <c:v>129</c:v>
                </c:pt>
                <c:pt idx="264">
                  <c:v>129.5</c:v>
                </c:pt>
                <c:pt idx="265">
                  <c:v>130</c:v>
                </c:pt>
                <c:pt idx="266">
                  <c:v>130.5</c:v>
                </c:pt>
                <c:pt idx="267">
                  <c:v>131</c:v>
                </c:pt>
                <c:pt idx="268">
                  <c:v>131.5</c:v>
                </c:pt>
                <c:pt idx="269">
                  <c:v>132</c:v>
                </c:pt>
                <c:pt idx="270">
                  <c:v>132.5</c:v>
                </c:pt>
                <c:pt idx="271">
                  <c:v>133</c:v>
                </c:pt>
                <c:pt idx="272">
                  <c:v>133.5</c:v>
                </c:pt>
                <c:pt idx="273">
                  <c:v>134</c:v>
                </c:pt>
                <c:pt idx="274">
                  <c:v>134.5</c:v>
                </c:pt>
                <c:pt idx="275">
                  <c:v>135</c:v>
                </c:pt>
                <c:pt idx="276">
                  <c:v>135.5</c:v>
                </c:pt>
                <c:pt idx="277">
                  <c:v>136</c:v>
                </c:pt>
                <c:pt idx="278">
                  <c:v>136.5</c:v>
                </c:pt>
                <c:pt idx="279">
                  <c:v>137</c:v>
                </c:pt>
                <c:pt idx="280">
                  <c:v>137.5</c:v>
                </c:pt>
                <c:pt idx="281">
                  <c:v>138</c:v>
                </c:pt>
                <c:pt idx="282">
                  <c:v>138.5</c:v>
                </c:pt>
                <c:pt idx="283">
                  <c:v>139</c:v>
                </c:pt>
                <c:pt idx="284">
                  <c:v>139.5</c:v>
                </c:pt>
                <c:pt idx="285">
                  <c:v>140</c:v>
                </c:pt>
                <c:pt idx="286">
                  <c:v>140.5</c:v>
                </c:pt>
                <c:pt idx="287">
                  <c:v>141</c:v>
                </c:pt>
                <c:pt idx="288">
                  <c:v>141.5</c:v>
                </c:pt>
                <c:pt idx="289">
                  <c:v>142</c:v>
                </c:pt>
                <c:pt idx="290">
                  <c:v>142.5</c:v>
                </c:pt>
                <c:pt idx="291">
                  <c:v>143</c:v>
                </c:pt>
                <c:pt idx="292">
                  <c:v>143.5</c:v>
                </c:pt>
                <c:pt idx="293">
                  <c:v>144</c:v>
                </c:pt>
                <c:pt idx="294">
                  <c:v>144.5</c:v>
                </c:pt>
                <c:pt idx="295">
                  <c:v>145</c:v>
                </c:pt>
                <c:pt idx="296">
                  <c:v>145.5</c:v>
                </c:pt>
                <c:pt idx="297">
                  <c:v>146</c:v>
                </c:pt>
                <c:pt idx="298">
                  <c:v>146.5</c:v>
                </c:pt>
                <c:pt idx="299">
                  <c:v>147</c:v>
                </c:pt>
                <c:pt idx="300">
                  <c:v>147.5</c:v>
                </c:pt>
                <c:pt idx="301">
                  <c:v>148</c:v>
                </c:pt>
                <c:pt idx="302">
                  <c:v>148.5</c:v>
                </c:pt>
                <c:pt idx="303">
                  <c:v>149</c:v>
                </c:pt>
                <c:pt idx="304">
                  <c:v>149.5</c:v>
                </c:pt>
                <c:pt idx="305">
                  <c:v>150</c:v>
                </c:pt>
                <c:pt idx="306">
                  <c:v>150.5</c:v>
                </c:pt>
                <c:pt idx="307">
                  <c:v>151</c:v>
                </c:pt>
                <c:pt idx="308">
                  <c:v>151.5</c:v>
                </c:pt>
                <c:pt idx="309">
                  <c:v>152</c:v>
                </c:pt>
                <c:pt idx="310">
                  <c:v>152.5</c:v>
                </c:pt>
                <c:pt idx="311">
                  <c:v>153</c:v>
                </c:pt>
                <c:pt idx="312">
                  <c:v>153.5</c:v>
                </c:pt>
                <c:pt idx="313">
                  <c:v>154</c:v>
                </c:pt>
                <c:pt idx="314">
                  <c:v>154.5</c:v>
                </c:pt>
                <c:pt idx="315">
                  <c:v>155</c:v>
                </c:pt>
                <c:pt idx="316">
                  <c:v>155.5</c:v>
                </c:pt>
                <c:pt idx="317">
                  <c:v>156</c:v>
                </c:pt>
                <c:pt idx="318">
                  <c:v>156.5</c:v>
                </c:pt>
                <c:pt idx="319">
                  <c:v>157</c:v>
                </c:pt>
                <c:pt idx="320">
                  <c:v>157.5</c:v>
                </c:pt>
                <c:pt idx="321">
                  <c:v>158</c:v>
                </c:pt>
                <c:pt idx="322">
                  <c:v>158.5</c:v>
                </c:pt>
                <c:pt idx="323">
                  <c:v>159</c:v>
                </c:pt>
                <c:pt idx="324">
                  <c:v>159.5</c:v>
                </c:pt>
                <c:pt idx="325">
                  <c:v>160</c:v>
                </c:pt>
                <c:pt idx="326">
                  <c:v>160.5</c:v>
                </c:pt>
                <c:pt idx="327">
                  <c:v>161</c:v>
                </c:pt>
                <c:pt idx="328">
                  <c:v>161.5</c:v>
                </c:pt>
                <c:pt idx="329">
                  <c:v>162</c:v>
                </c:pt>
                <c:pt idx="330">
                  <c:v>162.5</c:v>
                </c:pt>
                <c:pt idx="331">
                  <c:v>163</c:v>
                </c:pt>
                <c:pt idx="332">
                  <c:v>163.5</c:v>
                </c:pt>
                <c:pt idx="333">
                  <c:v>164</c:v>
                </c:pt>
                <c:pt idx="334">
                  <c:v>164.5</c:v>
                </c:pt>
                <c:pt idx="335">
                  <c:v>165</c:v>
                </c:pt>
                <c:pt idx="336">
                  <c:v>165.5</c:v>
                </c:pt>
                <c:pt idx="337">
                  <c:v>166</c:v>
                </c:pt>
                <c:pt idx="338">
                  <c:v>166.5</c:v>
                </c:pt>
                <c:pt idx="339">
                  <c:v>167</c:v>
                </c:pt>
                <c:pt idx="340">
                  <c:v>167.5</c:v>
                </c:pt>
                <c:pt idx="341">
                  <c:v>168</c:v>
                </c:pt>
                <c:pt idx="342">
                  <c:v>168.5</c:v>
                </c:pt>
                <c:pt idx="343">
                  <c:v>169</c:v>
                </c:pt>
                <c:pt idx="344">
                  <c:v>169.5</c:v>
                </c:pt>
                <c:pt idx="345">
                  <c:v>170</c:v>
                </c:pt>
                <c:pt idx="346">
                  <c:v>170.5</c:v>
                </c:pt>
                <c:pt idx="347">
                  <c:v>171</c:v>
                </c:pt>
                <c:pt idx="348">
                  <c:v>171.5</c:v>
                </c:pt>
                <c:pt idx="349">
                  <c:v>172</c:v>
                </c:pt>
                <c:pt idx="350">
                  <c:v>172.5</c:v>
                </c:pt>
                <c:pt idx="351">
                  <c:v>173</c:v>
                </c:pt>
                <c:pt idx="352">
                  <c:v>173.5</c:v>
                </c:pt>
                <c:pt idx="353">
                  <c:v>174</c:v>
                </c:pt>
                <c:pt idx="354">
                  <c:v>174.5</c:v>
                </c:pt>
                <c:pt idx="355">
                  <c:v>175</c:v>
                </c:pt>
                <c:pt idx="356">
                  <c:v>175.5</c:v>
                </c:pt>
                <c:pt idx="357">
                  <c:v>176</c:v>
                </c:pt>
                <c:pt idx="358">
                  <c:v>176.5</c:v>
                </c:pt>
                <c:pt idx="359">
                  <c:v>177</c:v>
                </c:pt>
                <c:pt idx="360">
                  <c:v>177.5</c:v>
                </c:pt>
                <c:pt idx="361">
                  <c:v>178</c:v>
                </c:pt>
                <c:pt idx="362">
                  <c:v>178.5</c:v>
                </c:pt>
                <c:pt idx="363">
                  <c:v>179</c:v>
                </c:pt>
                <c:pt idx="364">
                  <c:v>179.5</c:v>
                </c:pt>
                <c:pt idx="365">
                  <c:v>180</c:v>
                </c:pt>
                <c:pt idx="366">
                  <c:v>180.5</c:v>
                </c:pt>
                <c:pt idx="367">
                  <c:v>181</c:v>
                </c:pt>
                <c:pt idx="368">
                  <c:v>181.5</c:v>
                </c:pt>
                <c:pt idx="369">
                  <c:v>182</c:v>
                </c:pt>
                <c:pt idx="370">
                  <c:v>182.5</c:v>
                </c:pt>
                <c:pt idx="371">
                  <c:v>183</c:v>
                </c:pt>
                <c:pt idx="372">
                  <c:v>183.5</c:v>
                </c:pt>
                <c:pt idx="373">
                  <c:v>184</c:v>
                </c:pt>
                <c:pt idx="374">
                  <c:v>184.5</c:v>
                </c:pt>
                <c:pt idx="375">
                  <c:v>185</c:v>
                </c:pt>
                <c:pt idx="376">
                  <c:v>185.5</c:v>
                </c:pt>
                <c:pt idx="377">
                  <c:v>186</c:v>
                </c:pt>
                <c:pt idx="378">
                  <c:v>186.5</c:v>
                </c:pt>
                <c:pt idx="379">
                  <c:v>187</c:v>
                </c:pt>
                <c:pt idx="380">
                  <c:v>187.5</c:v>
                </c:pt>
                <c:pt idx="381">
                  <c:v>188</c:v>
                </c:pt>
                <c:pt idx="382">
                  <c:v>188.5</c:v>
                </c:pt>
                <c:pt idx="383">
                  <c:v>189</c:v>
                </c:pt>
                <c:pt idx="384">
                  <c:v>189.5</c:v>
                </c:pt>
                <c:pt idx="385">
                  <c:v>190</c:v>
                </c:pt>
                <c:pt idx="386">
                  <c:v>190.5</c:v>
                </c:pt>
                <c:pt idx="387">
                  <c:v>191</c:v>
                </c:pt>
                <c:pt idx="388">
                  <c:v>191.5</c:v>
                </c:pt>
                <c:pt idx="389">
                  <c:v>192</c:v>
                </c:pt>
                <c:pt idx="390">
                  <c:v>192.5</c:v>
                </c:pt>
                <c:pt idx="391">
                  <c:v>193</c:v>
                </c:pt>
                <c:pt idx="392">
                  <c:v>193.5</c:v>
                </c:pt>
                <c:pt idx="393">
                  <c:v>194</c:v>
                </c:pt>
                <c:pt idx="394">
                  <c:v>194.5</c:v>
                </c:pt>
                <c:pt idx="395">
                  <c:v>195</c:v>
                </c:pt>
                <c:pt idx="396">
                  <c:v>195.5</c:v>
                </c:pt>
                <c:pt idx="397">
                  <c:v>196</c:v>
                </c:pt>
                <c:pt idx="398">
                  <c:v>196.5</c:v>
                </c:pt>
                <c:pt idx="399">
                  <c:v>197</c:v>
                </c:pt>
                <c:pt idx="400">
                  <c:v>197.5</c:v>
                </c:pt>
                <c:pt idx="401">
                  <c:v>198</c:v>
                </c:pt>
                <c:pt idx="402">
                  <c:v>198.5</c:v>
                </c:pt>
                <c:pt idx="403">
                  <c:v>199</c:v>
                </c:pt>
                <c:pt idx="404">
                  <c:v>199.5</c:v>
                </c:pt>
                <c:pt idx="405">
                  <c:v>200</c:v>
                </c:pt>
                <c:pt idx="406">
                  <c:v>200.5</c:v>
                </c:pt>
                <c:pt idx="407">
                  <c:v>201</c:v>
                </c:pt>
                <c:pt idx="408">
                  <c:v>201.5</c:v>
                </c:pt>
                <c:pt idx="409">
                  <c:v>202</c:v>
                </c:pt>
                <c:pt idx="410">
                  <c:v>202.5</c:v>
                </c:pt>
                <c:pt idx="411">
                  <c:v>203</c:v>
                </c:pt>
                <c:pt idx="412">
                  <c:v>203.5</c:v>
                </c:pt>
                <c:pt idx="413">
                  <c:v>204</c:v>
                </c:pt>
                <c:pt idx="414">
                  <c:v>204.5</c:v>
                </c:pt>
                <c:pt idx="415">
                  <c:v>205</c:v>
                </c:pt>
                <c:pt idx="416">
                  <c:v>205.5</c:v>
                </c:pt>
                <c:pt idx="417">
                  <c:v>206</c:v>
                </c:pt>
                <c:pt idx="418">
                  <c:v>206.5</c:v>
                </c:pt>
                <c:pt idx="419">
                  <c:v>207</c:v>
                </c:pt>
                <c:pt idx="420">
                  <c:v>207.5</c:v>
                </c:pt>
                <c:pt idx="421">
                  <c:v>208</c:v>
                </c:pt>
                <c:pt idx="422">
                  <c:v>208.5</c:v>
                </c:pt>
                <c:pt idx="423">
                  <c:v>209</c:v>
                </c:pt>
                <c:pt idx="424">
                  <c:v>209.5</c:v>
                </c:pt>
                <c:pt idx="425">
                  <c:v>210</c:v>
                </c:pt>
                <c:pt idx="426">
                  <c:v>210.5</c:v>
                </c:pt>
                <c:pt idx="427">
                  <c:v>211</c:v>
                </c:pt>
                <c:pt idx="428">
                  <c:v>211.5</c:v>
                </c:pt>
                <c:pt idx="429">
                  <c:v>212</c:v>
                </c:pt>
                <c:pt idx="430">
                  <c:v>212.5</c:v>
                </c:pt>
                <c:pt idx="431">
                  <c:v>213</c:v>
                </c:pt>
                <c:pt idx="432">
                  <c:v>213.5</c:v>
                </c:pt>
                <c:pt idx="433">
                  <c:v>214</c:v>
                </c:pt>
                <c:pt idx="434">
                  <c:v>214.5</c:v>
                </c:pt>
                <c:pt idx="435">
                  <c:v>215</c:v>
                </c:pt>
                <c:pt idx="436">
                  <c:v>215.5</c:v>
                </c:pt>
                <c:pt idx="437">
                  <c:v>216</c:v>
                </c:pt>
                <c:pt idx="438">
                  <c:v>216.5</c:v>
                </c:pt>
                <c:pt idx="439">
                  <c:v>217</c:v>
                </c:pt>
                <c:pt idx="440">
                  <c:v>217.5</c:v>
                </c:pt>
                <c:pt idx="441">
                  <c:v>218</c:v>
                </c:pt>
                <c:pt idx="442">
                  <c:v>218.5</c:v>
                </c:pt>
                <c:pt idx="443">
                  <c:v>219</c:v>
                </c:pt>
                <c:pt idx="444">
                  <c:v>219.5</c:v>
                </c:pt>
                <c:pt idx="445">
                  <c:v>220</c:v>
                </c:pt>
                <c:pt idx="446">
                  <c:v>220.5</c:v>
                </c:pt>
                <c:pt idx="447">
                  <c:v>221</c:v>
                </c:pt>
                <c:pt idx="448">
                  <c:v>221.5</c:v>
                </c:pt>
                <c:pt idx="449">
                  <c:v>222</c:v>
                </c:pt>
                <c:pt idx="450">
                  <c:v>222.5</c:v>
                </c:pt>
                <c:pt idx="451">
                  <c:v>223</c:v>
                </c:pt>
                <c:pt idx="452">
                  <c:v>223.5</c:v>
                </c:pt>
                <c:pt idx="453">
                  <c:v>224</c:v>
                </c:pt>
                <c:pt idx="454">
                  <c:v>224.5</c:v>
                </c:pt>
                <c:pt idx="455">
                  <c:v>225</c:v>
                </c:pt>
                <c:pt idx="456">
                  <c:v>225.5</c:v>
                </c:pt>
                <c:pt idx="457">
                  <c:v>226</c:v>
                </c:pt>
                <c:pt idx="458">
                  <c:v>226.5</c:v>
                </c:pt>
                <c:pt idx="459">
                  <c:v>227</c:v>
                </c:pt>
                <c:pt idx="460">
                  <c:v>227.5</c:v>
                </c:pt>
                <c:pt idx="461">
                  <c:v>228</c:v>
                </c:pt>
                <c:pt idx="462">
                  <c:v>228.5</c:v>
                </c:pt>
                <c:pt idx="463">
                  <c:v>229</c:v>
                </c:pt>
                <c:pt idx="464">
                  <c:v>229.5</c:v>
                </c:pt>
                <c:pt idx="465">
                  <c:v>230</c:v>
                </c:pt>
                <c:pt idx="466">
                  <c:v>230.5</c:v>
                </c:pt>
                <c:pt idx="467">
                  <c:v>231</c:v>
                </c:pt>
                <c:pt idx="468">
                  <c:v>231.5</c:v>
                </c:pt>
                <c:pt idx="469">
                  <c:v>232</c:v>
                </c:pt>
                <c:pt idx="470">
                  <c:v>232.5</c:v>
                </c:pt>
                <c:pt idx="471">
                  <c:v>233</c:v>
                </c:pt>
                <c:pt idx="472">
                  <c:v>233.5</c:v>
                </c:pt>
                <c:pt idx="473">
                  <c:v>234</c:v>
                </c:pt>
                <c:pt idx="474">
                  <c:v>234.5</c:v>
                </c:pt>
                <c:pt idx="475">
                  <c:v>235</c:v>
                </c:pt>
                <c:pt idx="476">
                  <c:v>235.5</c:v>
                </c:pt>
                <c:pt idx="477">
                  <c:v>236</c:v>
                </c:pt>
                <c:pt idx="478">
                  <c:v>236.5</c:v>
                </c:pt>
                <c:pt idx="479">
                  <c:v>237</c:v>
                </c:pt>
                <c:pt idx="480">
                  <c:v>237.5</c:v>
                </c:pt>
                <c:pt idx="481">
                  <c:v>238</c:v>
                </c:pt>
                <c:pt idx="482">
                  <c:v>238.5</c:v>
                </c:pt>
                <c:pt idx="483">
                  <c:v>239</c:v>
                </c:pt>
                <c:pt idx="484">
                  <c:v>239.2</c:v>
                </c:pt>
                <c:pt idx="485">
                  <c:v>239.5</c:v>
                </c:pt>
                <c:pt idx="486">
                  <c:v>240</c:v>
                </c:pt>
                <c:pt idx="487">
                  <c:v>240.5</c:v>
                </c:pt>
                <c:pt idx="488">
                  <c:v>241</c:v>
                </c:pt>
                <c:pt idx="489">
                  <c:v>241.5</c:v>
                </c:pt>
                <c:pt idx="490">
                  <c:v>242</c:v>
                </c:pt>
                <c:pt idx="491">
                  <c:v>242.5</c:v>
                </c:pt>
                <c:pt idx="492">
                  <c:v>243</c:v>
                </c:pt>
                <c:pt idx="493">
                  <c:v>243.5</c:v>
                </c:pt>
                <c:pt idx="494">
                  <c:v>244</c:v>
                </c:pt>
                <c:pt idx="495">
                  <c:v>244.5</c:v>
                </c:pt>
                <c:pt idx="496">
                  <c:v>245</c:v>
                </c:pt>
                <c:pt idx="497">
                  <c:v>245.5</c:v>
                </c:pt>
                <c:pt idx="498">
                  <c:v>246</c:v>
                </c:pt>
                <c:pt idx="499">
                  <c:v>246.5</c:v>
                </c:pt>
                <c:pt idx="500">
                  <c:v>247</c:v>
                </c:pt>
                <c:pt idx="501">
                  <c:v>247.5</c:v>
                </c:pt>
                <c:pt idx="502">
                  <c:v>248</c:v>
                </c:pt>
                <c:pt idx="503">
                  <c:v>248.5</c:v>
                </c:pt>
                <c:pt idx="504">
                  <c:v>249</c:v>
                </c:pt>
                <c:pt idx="505">
                  <c:v>249.5</c:v>
                </c:pt>
                <c:pt idx="506">
                  <c:v>250</c:v>
                </c:pt>
                <c:pt idx="507">
                  <c:v>250.5</c:v>
                </c:pt>
                <c:pt idx="508">
                  <c:v>251</c:v>
                </c:pt>
                <c:pt idx="509">
                  <c:v>251.5</c:v>
                </c:pt>
                <c:pt idx="510">
                  <c:v>252</c:v>
                </c:pt>
                <c:pt idx="511">
                  <c:v>252.5</c:v>
                </c:pt>
                <c:pt idx="512">
                  <c:v>253</c:v>
                </c:pt>
                <c:pt idx="513">
                  <c:v>253.5</c:v>
                </c:pt>
                <c:pt idx="514">
                  <c:v>254</c:v>
                </c:pt>
                <c:pt idx="515">
                  <c:v>254.5</c:v>
                </c:pt>
                <c:pt idx="516">
                  <c:v>255</c:v>
                </c:pt>
                <c:pt idx="517">
                  <c:v>255.5</c:v>
                </c:pt>
                <c:pt idx="518">
                  <c:v>256</c:v>
                </c:pt>
                <c:pt idx="519">
                  <c:v>256.5</c:v>
                </c:pt>
                <c:pt idx="520">
                  <c:v>257</c:v>
                </c:pt>
                <c:pt idx="521">
                  <c:v>257.5</c:v>
                </c:pt>
                <c:pt idx="522">
                  <c:v>258</c:v>
                </c:pt>
                <c:pt idx="523">
                  <c:v>258.5</c:v>
                </c:pt>
                <c:pt idx="524">
                  <c:v>259</c:v>
                </c:pt>
                <c:pt idx="525">
                  <c:v>259.5</c:v>
                </c:pt>
                <c:pt idx="526">
                  <c:v>260</c:v>
                </c:pt>
                <c:pt idx="527">
                  <c:v>260.5</c:v>
                </c:pt>
                <c:pt idx="528">
                  <c:v>261</c:v>
                </c:pt>
                <c:pt idx="529">
                  <c:v>261.5</c:v>
                </c:pt>
                <c:pt idx="530">
                  <c:v>262</c:v>
                </c:pt>
                <c:pt idx="531">
                  <c:v>262.5</c:v>
                </c:pt>
                <c:pt idx="532">
                  <c:v>263</c:v>
                </c:pt>
                <c:pt idx="533">
                  <c:v>263.5</c:v>
                </c:pt>
                <c:pt idx="534">
                  <c:v>264</c:v>
                </c:pt>
                <c:pt idx="535">
                  <c:v>264.5</c:v>
                </c:pt>
                <c:pt idx="536">
                  <c:v>265</c:v>
                </c:pt>
                <c:pt idx="537">
                  <c:v>265.5</c:v>
                </c:pt>
                <c:pt idx="538">
                  <c:v>266</c:v>
                </c:pt>
                <c:pt idx="539">
                  <c:v>266.5</c:v>
                </c:pt>
                <c:pt idx="540">
                  <c:v>267</c:v>
                </c:pt>
                <c:pt idx="541">
                  <c:v>267.5</c:v>
                </c:pt>
                <c:pt idx="542">
                  <c:v>268</c:v>
                </c:pt>
                <c:pt idx="543">
                  <c:v>268.5</c:v>
                </c:pt>
                <c:pt idx="544">
                  <c:v>269</c:v>
                </c:pt>
                <c:pt idx="545">
                  <c:v>269.5</c:v>
                </c:pt>
                <c:pt idx="546">
                  <c:v>270</c:v>
                </c:pt>
                <c:pt idx="547">
                  <c:v>270.5</c:v>
                </c:pt>
                <c:pt idx="548">
                  <c:v>271</c:v>
                </c:pt>
                <c:pt idx="549">
                  <c:v>271.5</c:v>
                </c:pt>
                <c:pt idx="550">
                  <c:v>272</c:v>
                </c:pt>
                <c:pt idx="551">
                  <c:v>272.5</c:v>
                </c:pt>
                <c:pt idx="552">
                  <c:v>273</c:v>
                </c:pt>
                <c:pt idx="553">
                  <c:v>273.5</c:v>
                </c:pt>
                <c:pt idx="554">
                  <c:v>274</c:v>
                </c:pt>
                <c:pt idx="555">
                  <c:v>274.5</c:v>
                </c:pt>
                <c:pt idx="556">
                  <c:v>275</c:v>
                </c:pt>
                <c:pt idx="557">
                  <c:v>275.5</c:v>
                </c:pt>
                <c:pt idx="558">
                  <c:v>276</c:v>
                </c:pt>
                <c:pt idx="559">
                  <c:v>276.5</c:v>
                </c:pt>
                <c:pt idx="560">
                  <c:v>277</c:v>
                </c:pt>
                <c:pt idx="561">
                  <c:v>277.5</c:v>
                </c:pt>
                <c:pt idx="562">
                  <c:v>278</c:v>
                </c:pt>
                <c:pt idx="563">
                  <c:v>278.5</c:v>
                </c:pt>
                <c:pt idx="564">
                  <c:v>279</c:v>
                </c:pt>
                <c:pt idx="565">
                  <c:v>279.5</c:v>
                </c:pt>
                <c:pt idx="566">
                  <c:v>280</c:v>
                </c:pt>
                <c:pt idx="567">
                  <c:v>280.5</c:v>
                </c:pt>
                <c:pt idx="568">
                  <c:v>281</c:v>
                </c:pt>
                <c:pt idx="569">
                  <c:v>281.5</c:v>
                </c:pt>
                <c:pt idx="570">
                  <c:v>282</c:v>
                </c:pt>
                <c:pt idx="571">
                  <c:v>282.5</c:v>
                </c:pt>
                <c:pt idx="572">
                  <c:v>283</c:v>
                </c:pt>
                <c:pt idx="573">
                  <c:v>283.5</c:v>
                </c:pt>
                <c:pt idx="574">
                  <c:v>284</c:v>
                </c:pt>
                <c:pt idx="575">
                  <c:v>284.5</c:v>
                </c:pt>
                <c:pt idx="576">
                  <c:v>285</c:v>
                </c:pt>
                <c:pt idx="577">
                  <c:v>285.5</c:v>
                </c:pt>
                <c:pt idx="578">
                  <c:v>286</c:v>
                </c:pt>
                <c:pt idx="579">
                  <c:v>286.5</c:v>
                </c:pt>
                <c:pt idx="580">
                  <c:v>287</c:v>
                </c:pt>
                <c:pt idx="581">
                  <c:v>287.5</c:v>
                </c:pt>
                <c:pt idx="582">
                  <c:v>288</c:v>
                </c:pt>
                <c:pt idx="583">
                  <c:v>288.5</c:v>
                </c:pt>
                <c:pt idx="584">
                  <c:v>289</c:v>
                </c:pt>
                <c:pt idx="585">
                  <c:v>289.5</c:v>
                </c:pt>
                <c:pt idx="586">
                  <c:v>290</c:v>
                </c:pt>
                <c:pt idx="587">
                  <c:v>290.5</c:v>
                </c:pt>
                <c:pt idx="588">
                  <c:v>291</c:v>
                </c:pt>
                <c:pt idx="589">
                  <c:v>291.5</c:v>
                </c:pt>
                <c:pt idx="590">
                  <c:v>292</c:v>
                </c:pt>
                <c:pt idx="591">
                  <c:v>292.5</c:v>
                </c:pt>
                <c:pt idx="592">
                  <c:v>293</c:v>
                </c:pt>
                <c:pt idx="593">
                  <c:v>293.5</c:v>
                </c:pt>
                <c:pt idx="594">
                  <c:v>294</c:v>
                </c:pt>
                <c:pt idx="595">
                  <c:v>294.5</c:v>
                </c:pt>
                <c:pt idx="596">
                  <c:v>295</c:v>
                </c:pt>
                <c:pt idx="597">
                  <c:v>295.5</c:v>
                </c:pt>
                <c:pt idx="598">
                  <c:v>296</c:v>
                </c:pt>
                <c:pt idx="599">
                  <c:v>296.5</c:v>
                </c:pt>
                <c:pt idx="600">
                  <c:v>297</c:v>
                </c:pt>
                <c:pt idx="601">
                  <c:v>297.5</c:v>
                </c:pt>
                <c:pt idx="602">
                  <c:v>298</c:v>
                </c:pt>
                <c:pt idx="603">
                  <c:v>298.5</c:v>
                </c:pt>
                <c:pt idx="604">
                  <c:v>299</c:v>
                </c:pt>
                <c:pt idx="605">
                  <c:v>299.5</c:v>
                </c:pt>
                <c:pt idx="606">
                  <c:v>300</c:v>
                </c:pt>
                <c:pt idx="607">
                  <c:v>300.5</c:v>
                </c:pt>
                <c:pt idx="608">
                  <c:v>301</c:v>
                </c:pt>
                <c:pt idx="609">
                  <c:v>301.5</c:v>
                </c:pt>
                <c:pt idx="610">
                  <c:v>302</c:v>
                </c:pt>
                <c:pt idx="611">
                  <c:v>302.5</c:v>
                </c:pt>
                <c:pt idx="612">
                  <c:v>303</c:v>
                </c:pt>
                <c:pt idx="613">
                  <c:v>303.5</c:v>
                </c:pt>
                <c:pt idx="614">
                  <c:v>304</c:v>
                </c:pt>
                <c:pt idx="615">
                  <c:v>304.5</c:v>
                </c:pt>
                <c:pt idx="616">
                  <c:v>305</c:v>
                </c:pt>
                <c:pt idx="617">
                  <c:v>305.5</c:v>
                </c:pt>
                <c:pt idx="618">
                  <c:v>306</c:v>
                </c:pt>
                <c:pt idx="619">
                  <c:v>306.5</c:v>
                </c:pt>
                <c:pt idx="620">
                  <c:v>307</c:v>
                </c:pt>
                <c:pt idx="621">
                  <c:v>307.5</c:v>
                </c:pt>
                <c:pt idx="622">
                  <c:v>308</c:v>
                </c:pt>
                <c:pt idx="623">
                  <c:v>308.5</c:v>
                </c:pt>
                <c:pt idx="624">
                  <c:v>309</c:v>
                </c:pt>
                <c:pt idx="625">
                  <c:v>309.5</c:v>
                </c:pt>
                <c:pt idx="626">
                  <c:v>310</c:v>
                </c:pt>
                <c:pt idx="627">
                  <c:v>310.5</c:v>
                </c:pt>
                <c:pt idx="628">
                  <c:v>311</c:v>
                </c:pt>
                <c:pt idx="629">
                  <c:v>311.5</c:v>
                </c:pt>
                <c:pt idx="630">
                  <c:v>312</c:v>
                </c:pt>
                <c:pt idx="631">
                  <c:v>312.5</c:v>
                </c:pt>
                <c:pt idx="632">
                  <c:v>313</c:v>
                </c:pt>
                <c:pt idx="633">
                  <c:v>313.5</c:v>
                </c:pt>
                <c:pt idx="634">
                  <c:v>314</c:v>
                </c:pt>
                <c:pt idx="635">
                  <c:v>314.5</c:v>
                </c:pt>
                <c:pt idx="636">
                  <c:v>315</c:v>
                </c:pt>
                <c:pt idx="637">
                  <c:v>315.5</c:v>
                </c:pt>
                <c:pt idx="638">
                  <c:v>316</c:v>
                </c:pt>
                <c:pt idx="639">
                  <c:v>316.5</c:v>
                </c:pt>
                <c:pt idx="640">
                  <c:v>317</c:v>
                </c:pt>
                <c:pt idx="641">
                  <c:v>317.5</c:v>
                </c:pt>
                <c:pt idx="642">
                  <c:v>318</c:v>
                </c:pt>
                <c:pt idx="643">
                  <c:v>318.5</c:v>
                </c:pt>
                <c:pt idx="644">
                  <c:v>319</c:v>
                </c:pt>
                <c:pt idx="645">
                  <c:v>319.5</c:v>
                </c:pt>
                <c:pt idx="646">
                  <c:v>320</c:v>
                </c:pt>
                <c:pt idx="647">
                  <c:v>320.5</c:v>
                </c:pt>
                <c:pt idx="648">
                  <c:v>321</c:v>
                </c:pt>
                <c:pt idx="649">
                  <c:v>321.5</c:v>
                </c:pt>
                <c:pt idx="650">
                  <c:v>322</c:v>
                </c:pt>
                <c:pt idx="651">
                  <c:v>322.5</c:v>
                </c:pt>
                <c:pt idx="652">
                  <c:v>323</c:v>
                </c:pt>
                <c:pt idx="653">
                  <c:v>323.5</c:v>
                </c:pt>
                <c:pt idx="654">
                  <c:v>324</c:v>
                </c:pt>
                <c:pt idx="655">
                  <c:v>324.5</c:v>
                </c:pt>
                <c:pt idx="656">
                  <c:v>325</c:v>
                </c:pt>
                <c:pt idx="657">
                  <c:v>325.5</c:v>
                </c:pt>
                <c:pt idx="658">
                  <c:v>326</c:v>
                </c:pt>
                <c:pt idx="659">
                  <c:v>326.5</c:v>
                </c:pt>
                <c:pt idx="660">
                  <c:v>327</c:v>
                </c:pt>
                <c:pt idx="661">
                  <c:v>327.5</c:v>
                </c:pt>
                <c:pt idx="662">
                  <c:v>328</c:v>
                </c:pt>
                <c:pt idx="663">
                  <c:v>328.5</c:v>
                </c:pt>
                <c:pt idx="664">
                  <c:v>329</c:v>
                </c:pt>
                <c:pt idx="665">
                  <c:v>329.5</c:v>
                </c:pt>
                <c:pt idx="666">
                  <c:v>330</c:v>
                </c:pt>
                <c:pt idx="667">
                  <c:v>330.5</c:v>
                </c:pt>
                <c:pt idx="668">
                  <c:v>331</c:v>
                </c:pt>
                <c:pt idx="669">
                  <c:v>331.5</c:v>
                </c:pt>
                <c:pt idx="670">
                  <c:v>332</c:v>
                </c:pt>
                <c:pt idx="671">
                  <c:v>332.5</c:v>
                </c:pt>
                <c:pt idx="672">
                  <c:v>333</c:v>
                </c:pt>
                <c:pt idx="673">
                  <c:v>333.5</c:v>
                </c:pt>
                <c:pt idx="674">
                  <c:v>334</c:v>
                </c:pt>
                <c:pt idx="675">
                  <c:v>334.5</c:v>
                </c:pt>
                <c:pt idx="676">
                  <c:v>335</c:v>
                </c:pt>
                <c:pt idx="677">
                  <c:v>335.5</c:v>
                </c:pt>
                <c:pt idx="678">
                  <c:v>336</c:v>
                </c:pt>
                <c:pt idx="679">
                  <c:v>336.5</c:v>
                </c:pt>
                <c:pt idx="680">
                  <c:v>337</c:v>
                </c:pt>
                <c:pt idx="681">
                  <c:v>337.5</c:v>
                </c:pt>
                <c:pt idx="682">
                  <c:v>338</c:v>
                </c:pt>
                <c:pt idx="683">
                  <c:v>338.5</c:v>
                </c:pt>
                <c:pt idx="684">
                  <c:v>339</c:v>
                </c:pt>
                <c:pt idx="685">
                  <c:v>339.5</c:v>
                </c:pt>
                <c:pt idx="686">
                  <c:v>340</c:v>
                </c:pt>
                <c:pt idx="687">
                  <c:v>340.5</c:v>
                </c:pt>
                <c:pt idx="688">
                  <c:v>341</c:v>
                </c:pt>
                <c:pt idx="689">
                  <c:v>341.5</c:v>
                </c:pt>
                <c:pt idx="690">
                  <c:v>342</c:v>
                </c:pt>
                <c:pt idx="691">
                  <c:v>342.5</c:v>
                </c:pt>
                <c:pt idx="692">
                  <c:v>343</c:v>
                </c:pt>
                <c:pt idx="693">
                  <c:v>343.5</c:v>
                </c:pt>
                <c:pt idx="694">
                  <c:v>344</c:v>
                </c:pt>
                <c:pt idx="695">
                  <c:v>344.5</c:v>
                </c:pt>
                <c:pt idx="696">
                  <c:v>345</c:v>
                </c:pt>
                <c:pt idx="697">
                  <c:v>345.5</c:v>
                </c:pt>
                <c:pt idx="698">
                  <c:v>346</c:v>
                </c:pt>
                <c:pt idx="699">
                  <c:v>346.5</c:v>
                </c:pt>
                <c:pt idx="700">
                  <c:v>347</c:v>
                </c:pt>
                <c:pt idx="701">
                  <c:v>347.5</c:v>
                </c:pt>
                <c:pt idx="702">
                  <c:v>348</c:v>
                </c:pt>
                <c:pt idx="703">
                  <c:v>348.5</c:v>
                </c:pt>
                <c:pt idx="704">
                  <c:v>349</c:v>
                </c:pt>
                <c:pt idx="705">
                  <c:v>349.5</c:v>
                </c:pt>
                <c:pt idx="706">
                  <c:v>350</c:v>
                </c:pt>
                <c:pt idx="707">
                  <c:v>350.5</c:v>
                </c:pt>
                <c:pt idx="708">
                  <c:v>351</c:v>
                </c:pt>
                <c:pt idx="709">
                  <c:v>351.5</c:v>
                </c:pt>
                <c:pt idx="710">
                  <c:v>352</c:v>
                </c:pt>
                <c:pt idx="711">
                  <c:v>352.5</c:v>
                </c:pt>
                <c:pt idx="712">
                  <c:v>353</c:v>
                </c:pt>
                <c:pt idx="713">
                  <c:v>353.5</c:v>
                </c:pt>
                <c:pt idx="714">
                  <c:v>354</c:v>
                </c:pt>
                <c:pt idx="715">
                  <c:v>354.5</c:v>
                </c:pt>
                <c:pt idx="716">
                  <c:v>355</c:v>
                </c:pt>
                <c:pt idx="717">
                  <c:v>355.5</c:v>
                </c:pt>
                <c:pt idx="718">
                  <c:v>356</c:v>
                </c:pt>
                <c:pt idx="719">
                  <c:v>356.5</c:v>
                </c:pt>
                <c:pt idx="720">
                  <c:v>357</c:v>
                </c:pt>
                <c:pt idx="721">
                  <c:v>357.5</c:v>
                </c:pt>
                <c:pt idx="722">
                  <c:v>358</c:v>
                </c:pt>
                <c:pt idx="723">
                  <c:v>358.5</c:v>
                </c:pt>
                <c:pt idx="724">
                  <c:v>359</c:v>
                </c:pt>
                <c:pt idx="725">
                  <c:v>359.5</c:v>
                </c:pt>
                <c:pt idx="726">
                  <c:v>360</c:v>
                </c:pt>
                <c:pt idx="727">
                  <c:v>360.5</c:v>
                </c:pt>
                <c:pt idx="728">
                  <c:v>361</c:v>
                </c:pt>
                <c:pt idx="729">
                  <c:v>361.5</c:v>
                </c:pt>
                <c:pt idx="730">
                  <c:v>362</c:v>
                </c:pt>
                <c:pt idx="731">
                  <c:v>362.5</c:v>
                </c:pt>
                <c:pt idx="732">
                  <c:v>363</c:v>
                </c:pt>
                <c:pt idx="733">
                  <c:v>363.5</c:v>
                </c:pt>
                <c:pt idx="734">
                  <c:v>364</c:v>
                </c:pt>
                <c:pt idx="735">
                  <c:v>364.5</c:v>
                </c:pt>
                <c:pt idx="736">
                  <c:v>365</c:v>
                </c:pt>
                <c:pt idx="737">
                  <c:v>365.5</c:v>
                </c:pt>
                <c:pt idx="738">
                  <c:v>366</c:v>
                </c:pt>
                <c:pt idx="739">
                  <c:v>366.5</c:v>
                </c:pt>
                <c:pt idx="740">
                  <c:v>367</c:v>
                </c:pt>
                <c:pt idx="741">
                  <c:v>367.5</c:v>
                </c:pt>
                <c:pt idx="742">
                  <c:v>368</c:v>
                </c:pt>
                <c:pt idx="743">
                  <c:v>368.5</c:v>
                </c:pt>
                <c:pt idx="744">
                  <c:v>369</c:v>
                </c:pt>
                <c:pt idx="745">
                  <c:v>369.5</c:v>
                </c:pt>
                <c:pt idx="746">
                  <c:v>370</c:v>
                </c:pt>
                <c:pt idx="747">
                  <c:v>370.5</c:v>
                </c:pt>
                <c:pt idx="748">
                  <c:v>371</c:v>
                </c:pt>
                <c:pt idx="749">
                  <c:v>371.5</c:v>
                </c:pt>
                <c:pt idx="750">
                  <c:v>372</c:v>
                </c:pt>
                <c:pt idx="751">
                  <c:v>372.5</c:v>
                </c:pt>
                <c:pt idx="752">
                  <c:v>373</c:v>
                </c:pt>
                <c:pt idx="753">
                  <c:v>373.5</c:v>
                </c:pt>
                <c:pt idx="754">
                  <c:v>374</c:v>
                </c:pt>
                <c:pt idx="755">
                  <c:v>374.5</c:v>
                </c:pt>
                <c:pt idx="756">
                  <c:v>375</c:v>
                </c:pt>
                <c:pt idx="757">
                  <c:v>375.5</c:v>
                </c:pt>
                <c:pt idx="758">
                  <c:v>376</c:v>
                </c:pt>
                <c:pt idx="759">
                  <c:v>376.5</c:v>
                </c:pt>
                <c:pt idx="760">
                  <c:v>377</c:v>
                </c:pt>
                <c:pt idx="761">
                  <c:v>377.5</c:v>
                </c:pt>
                <c:pt idx="762">
                  <c:v>378</c:v>
                </c:pt>
                <c:pt idx="763">
                  <c:v>378.5</c:v>
                </c:pt>
                <c:pt idx="764">
                  <c:v>379</c:v>
                </c:pt>
                <c:pt idx="765">
                  <c:v>379.5</c:v>
                </c:pt>
                <c:pt idx="766">
                  <c:v>380</c:v>
                </c:pt>
                <c:pt idx="767">
                  <c:v>380.5</c:v>
                </c:pt>
                <c:pt idx="768">
                  <c:v>381</c:v>
                </c:pt>
                <c:pt idx="769">
                  <c:v>381.5</c:v>
                </c:pt>
                <c:pt idx="770">
                  <c:v>382</c:v>
                </c:pt>
                <c:pt idx="771">
                  <c:v>382.5</c:v>
                </c:pt>
                <c:pt idx="772">
                  <c:v>383</c:v>
                </c:pt>
                <c:pt idx="773">
                  <c:v>383.5</c:v>
                </c:pt>
                <c:pt idx="774">
                  <c:v>384</c:v>
                </c:pt>
                <c:pt idx="775">
                  <c:v>384.5</c:v>
                </c:pt>
                <c:pt idx="776">
                  <c:v>385</c:v>
                </c:pt>
                <c:pt idx="777">
                  <c:v>385.5</c:v>
                </c:pt>
                <c:pt idx="778">
                  <c:v>386</c:v>
                </c:pt>
                <c:pt idx="779">
                  <c:v>386.5</c:v>
                </c:pt>
                <c:pt idx="780">
                  <c:v>387</c:v>
                </c:pt>
                <c:pt idx="781">
                  <c:v>387.5</c:v>
                </c:pt>
                <c:pt idx="782">
                  <c:v>388</c:v>
                </c:pt>
                <c:pt idx="783">
                  <c:v>388.5</c:v>
                </c:pt>
                <c:pt idx="784">
                  <c:v>389</c:v>
                </c:pt>
                <c:pt idx="785">
                  <c:v>389.5</c:v>
                </c:pt>
                <c:pt idx="786">
                  <c:v>390</c:v>
                </c:pt>
                <c:pt idx="787">
                  <c:v>390.5</c:v>
                </c:pt>
                <c:pt idx="788">
                  <c:v>391</c:v>
                </c:pt>
                <c:pt idx="789">
                  <c:v>391.5</c:v>
                </c:pt>
                <c:pt idx="790">
                  <c:v>392</c:v>
                </c:pt>
                <c:pt idx="791">
                  <c:v>392.5</c:v>
                </c:pt>
                <c:pt idx="792">
                  <c:v>393</c:v>
                </c:pt>
                <c:pt idx="793">
                  <c:v>393.5</c:v>
                </c:pt>
                <c:pt idx="794">
                  <c:v>394</c:v>
                </c:pt>
                <c:pt idx="795">
                  <c:v>394.5</c:v>
                </c:pt>
                <c:pt idx="796">
                  <c:v>395</c:v>
                </c:pt>
                <c:pt idx="797">
                  <c:v>395.5</c:v>
                </c:pt>
                <c:pt idx="798">
                  <c:v>396</c:v>
                </c:pt>
                <c:pt idx="799">
                  <c:v>396.5</c:v>
                </c:pt>
                <c:pt idx="800">
                  <c:v>397</c:v>
                </c:pt>
                <c:pt idx="801">
                  <c:v>397.5</c:v>
                </c:pt>
                <c:pt idx="802">
                  <c:v>398</c:v>
                </c:pt>
                <c:pt idx="803">
                  <c:v>398.5</c:v>
                </c:pt>
                <c:pt idx="804">
                  <c:v>399</c:v>
                </c:pt>
                <c:pt idx="805">
                  <c:v>399.5</c:v>
                </c:pt>
                <c:pt idx="806">
                  <c:v>400</c:v>
                </c:pt>
                <c:pt idx="807">
                  <c:v>400.5</c:v>
                </c:pt>
                <c:pt idx="808">
                  <c:v>401</c:v>
                </c:pt>
                <c:pt idx="809">
                  <c:v>401.5</c:v>
                </c:pt>
                <c:pt idx="810">
                  <c:v>402</c:v>
                </c:pt>
                <c:pt idx="811">
                  <c:v>402.5</c:v>
                </c:pt>
                <c:pt idx="812">
                  <c:v>403</c:v>
                </c:pt>
                <c:pt idx="813">
                  <c:v>403.5</c:v>
                </c:pt>
                <c:pt idx="814">
                  <c:v>404</c:v>
                </c:pt>
                <c:pt idx="815">
                  <c:v>404.5</c:v>
                </c:pt>
                <c:pt idx="816">
                  <c:v>405</c:v>
                </c:pt>
                <c:pt idx="817">
                  <c:v>405.5</c:v>
                </c:pt>
                <c:pt idx="818">
                  <c:v>406</c:v>
                </c:pt>
                <c:pt idx="819">
                  <c:v>406.5</c:v>
                </c:pt>
                <c:pt idx="820">
                  <c:v>407</c:v>
                </c:pt>
                <c:pt idx="821">
                  <c:v>407.5</c:v>
                </c:pt>
                <c:pt idx="822">
                  <c:v>408</c:v>
                </c:pt>
                <c:pt idx="823">
                  <c:v>408.5</c:v>
                </c:pt>
                <c:pt idx="824">
                  <c:v>409</c:v>
                </c:pt>
                <c:pt idx="825">
                  <c:v>409.5</c:v>
                </c:pt>
                <c:pt idx="826">
                  <c:v>410</c:v>
                </c:pt>
                <c:pt idx="827">
                  <c:v>410.5</c:v>
                </c:pt>
                <c:pt idx="828">
                  <c:v>411</c:v>
                </c:pt>
                <c:pt idx="829">
                  <c:v>411.5</c:v>
                </c:pt>
                <c:pt idx="830">
                  <c:v>412</c:v>
                </c:pt>
                <c:pt idx="831">
                  <c:v>412.5</c:v>
                </c:pt>
                <c:pt idx="832">
                  <c:v>413</c:v>
                </c:pt>
                <c:pt idx="833">
                  <c:v>413.5</c:v>
                </c:pt>
                <c:pt idx="834">
                  <c:v>414</c:v>
                </c:pt>
                <c:pt idx="835">
                  <c:v>414.5</c:v>
                </c:pt>
                <c:pt idx="836">
                  <c:v>415</c:v>
                </c:pt>
                <c:pt idx="837">
                  <c:v>415.5</c:v>
                </c:pt>
                <c:pt idx="838">
                  <c:v>416</c:v>
                </c:pt>
                <c:pt idx="839">
                  <c:v>416.5</c:v>
                </c:pt>
                <c:pt idx="840">
                  <c:v>417</c:v>
                </c:pt>
                <c:pt idx="841">
                  <c:v>417.5</c:v>
                </c:pt>
                <c:pt idx="842">
                  <c:v>418</c:v>
                </c:pt>
                <c:pt idx="843">
                  <c:v>418.5</c:v>
                </c:pt>
                <c:pt idx="844">
                  <c:v>419</c:v>
                </c:pt>
                <c:pt idx="845">
                  <c:v>419.5</c:v>
                </c:pt>
                <c:pt idx="846">
                  <c:v>420</c:v>
                </c:pt>
                <c:pt idx="847">
                  <c:v>420.5</c:v>
                </c:pt>
                <c:pt idx="848">
                  <c:v>421</c:v>
                </c:pt>
                <c:pt idx="849">
                  <c:v>421.5</c:v>
                </c:pt>
                <c:pt idx="850">
                  <c:v>422</c:v>
                </c:pt>
                <c:pt idx="851">
                  <c:v>422.5</c:v>
                </c:pt>
                <c:pt idx="852">
                  <c:v>423</c:v>
                </c:pt>
                <c:pt idx="853">
                  <c:v>423.5</c:v>
                </c:pt>
                <c:pt idx="854">
                  <c:v>424</c:v>
                </c:pt>
                <c:pt idx="855">
                  <c:v>424.5</c:v>
                </c:pt>
                <c:pt idx="856">
                  <c:v>425</c:v>
                </c:pt>
                <c:pt idx="857">
                  <c:v>425.5</c:v>
                </c:pt>
                <c:pt idx="858">
                  <c:v>426</c:v>
                </c:pt>
                <c:pt idx="859">
                  <c:v>426.5</c:v>
                </c:pt>
                <c:pt idx="860">
                  <c:v>427</c:v>
                </c:pt>
                <c:pt idx="861">
                  <c:v>427.5</c:v>
                </c:pt>
                <c:pt idx="862">
                  <c:v>428</c:v>
                </c:pt>
                <c:pt idx="863">
                  <c:v>428.5</c:v>
                </c:pt>
                <c:pt idx="864">
                  <c:v>429</c:v>
                </c:pt>
                <c:pt idx="865">
                  <c:v>429.5</c:v>
                </c:pt>
                <c:pt idx="866">
                  <c:v>430</c:v>
                </c:pt>
                <c:pt idx="867">
                  <c:v>430.5</c:v>
                </c:pt>
                <c:pt idx="868">
                  <c:v>431</c:v>
                </c:pt>
                <c:pt idx="869">
                  <c:v>431.5</c:v>
                </c:pt>
                <c:pt idx="870">
                  <c:v>432</c:v>
                </c:pt>
                <c:pt idx="871">
                  <c:v>432.5</c:v>
                </c:pt>
                <c:pt idx="872">
                  <c:v>433</c:v>
                </c:pt>
                <c:pt idx="873">
                  <c:v>433.5</c:v>
                </c:pt>
                <c:pt idx="874">
                  <c:v>434</c:v>
                </c:pt>
                <c:pt idx="875">
                  <c:v>434.5</c:v>
                </c:pt>
                <c:pt idx="876">
                  <c:v>435</c:v>
                </c:pt>
                <c:pt idx="877">
                  <c:v>435.5</c:v>
                </c:pt>
                <c:pt idx="878">
                  <c:v>436</c:v>
                </c:pt>
                <c:pt idx="879">
                  <c:v>436.5</c:v>
                </c:pt>
                <c:pt idx="880">
                  <c:v>437</c:v>
                </c:pt>
                <c:pt idx="881">
                  <c:v>437.5</c:v>
                </c:pt>
                <c:pt idx="882">
                  <c:v>438</c:v>
                </c:pt>
                <c:pt idx="883">
                  <c:v>438.5</c:v>
                </c:pt>
                <c:pt idx="884">
                  <c:v>439</c:v>
                </c:pt>
                <c:pt idx="885">
                  <c:v>439.5</c:v>
                </c:pt>
                <c:pt idx="886">
                  <c:v>440</c:v>
                </c:pt>
                <c:pt idx="887">
                  <c:v>440.5</c:v>
                </c:pt>
                <c:pt idx="888">
                  <c:v>441</c:v>
                </c:pt>
                <c:pt idx="889">
                  <c:v>441.5</c:v>
                </c:pt>
                <c:pt idx="890">
                  <c:v>442</c:v>
                </c:pt>
                <c:pt idx="891">
                  <c:v>442.5</c:v>
                </c:pt>
                <c:pt idx="892">
                  <c:v>443</c:v>
                </c:pt>
                <c:pt idx="893">
                  <c:v>443.5</c:v>
                </c:pt>
                <c:pt idx="894">
                  <c:v>444</c:v>
                </c:pt>
                <c:pt idx="895">
                  <c:v>444.5</c:v>
                </c:pt>
                <c:pt idx="896">
                  <c:v>445</c:v>
                </c:pt>
                <c:pt idx="897">
                  <c:v>445.5</c:v>
                </c:pt>
                <c:pt idx="898">
                  <c:v>446</c:v>
                </c:pt>
                <c:pt idx="899">
                  <c:v>446.5</c:v>
                </c:pt>
                <c:pt idx="900">
                  <c:v>447</c:v>
                </c:pt>
                <c:pt idx="901">
                  <c:v>447.5</c:v>
                </c:pt>
                <c:pt idx="902">
                  <c:v>448</c:v>
                </c:pt>
                <c:pt idx="903">
                  <c:v>448.5</c:v>
                </c:pt>
                <c:pt idx="904">
                  <c:v>449</c:v>
                </c:pt>
                <c:pt idx="905">
                  <c:v>449.5</c:v>
                </c:pt>
                <c:pt idx="906">
                  <c:v>450</c:v>
                </c:pt>
                <c:pt idx="907">
                  <c:v>450.5</c:v>
                </c:pt>
                <c:pt idx="908">
                  <c:v>451</c:v>
                </c:pt>
                <c:pt idx="909">
                  <c:v>451.5</c:v>
                </c:pt>
                <c:pt idx="910">
                  <c:v>452</c:v>
                </c:pt>
                <c:pt idx="911">
                  <c:v>452.5</c:v>
                </c:pt>
                <c:pt idx="912">
                  <c:v>453</c:v>
                </c:pt>
                <c:pt idx="913">
                  <c:v>453.5</c:v>
                </c:pt>
                <c:pt idx="914">
                  <c:v>454</c:v>
                </c:pt>
                <c:pt idx="915">
                  <c:v>454.5</c:v>
                </c:pt>
                <c:pt idx="916">
                  <c:v>455</c:v>
                </c:pt>
                <c:pt idx="917">
                  <c:v>455.5</c:v>
                </c:pt>
                <c:pt idx="918">
                  <c:v>456</c:v>
                </c:pt>
                <c:pt idx="919">
                  <c:v>456.5</c:v>
                </c:pt>
                <c:pt idx="920">
                  <c:v>457</c:v>
                </c:pt>
                <c:pt idx="921">
                  <c:v>457.5</c:v>
                </c:pt>
                <c:pt idx="922">
                  <c:v>458</c:v>
                </c:pt>
                <c:pt idx="923">
                  <c:v>458.5</c:v>
                </c:pt>
                <c:pt idx="924">
                  <c:v>459</c:v>
                </c:pt>
                <c:pt idx="925">
                  <c:v>459.5</c:v>
                </c:pt>
                <c:pt idx="926">
                  <c:v>460</c:v>
                </c:pt>
                <c:pt idx="927">
                  <c:v>460.5</c:v>
                </c:pt>
                <c:pt idx="928">
                  <c:v>461</c:v>
                </c:pt>
                <c:pt idx="929">
                  <c:v>461.5</c:v>
                </c:pt>
                <c:pt idx="930">
                  <c:v>462</c:v>
                </c:pt>
                <c:pt idx="931">
                  <c:v>462.5</c:v>
                </c:pt>
                <c:pt idx="932">
                  <c:v>463</c:v>
                </c:pt>
                <c:pt idx="933">
                  <c:v>463.5</c:v>
                </c:pt>
                <c:pt idx="934">
                  <c:v>464</c:v>
                </c:pt>
                <c:pt idx="935">
                  <c:v>464.5</c:v>
                </c:pt>
                <c:pt idx="936">
                  <c:v>465</c:v>
                </c:pt>
                <c:pt idx="937">
                  <c:v>465.5</c:v>
                </c:pt>
                <c:pt idx="938">
                  <c:v>466</c:v>
                </c:pt>
                <c:pt idx="939">
                  <c:v>466.5</c:v>
                </c:pt>
                <c:pt idx="940">
                  <c:v>467</c:v>
                </c:pt>
                <c:pt idx="941">
                  <c:v>467.5</c:v>
                </c:pt>
                <c:pt idx="942">
                  <c:v>468</c:v>
                </c:pt>
                <c:pt idx="943">
                  <c:v>468.5</c:v>
                </c:pt>
                <c:pt idx="944">
                  <c:v>469</c:v>
                </c:pt>
                <c:pt idx="945">
                  <c:v>469.5</c:v>
                </c:pt>
                <c:pt idx="946">
                  <c:v>470</c:v>
                </c:pt>
                <c:pt idx="947">
                  <c:v>470.5</c:v>
                </c:pt>
                <c:pt idx="948">
                  <c:v>471</c:v>
                </c:pt>
                <c:pt idx="949">
                  <c:v>471.5</c:v>
                </c:pt>
                <c:pt idx="950">
                  <c:v>472</c:v>
                </c:pt>
                <c:pt idx="951">
                  <c:v>472.5</c:v>
                </c:pt>
                <c:pt idx="952">
                  <c:v>473</c:v>
                </c:pt>
                <c:pt idx="953">
                  <c:v>473.5</c:v>
                </c:pt>
                <c:pt idx="954">
                  <c:v>474</c:v>
                </c:pt>
                <c:pt idx="955">
                  <c:v>474.5</c:v>
                </c:pt>
                <c:pt idx="956">
                  <c:v>475</c:v>
                </c:pt>
                <c:pt idx="957">
                  <c:v>475.5</c:v>
                </c:pt>
                <c:pt idx="958">
                  <c:v>476</c:v>
                </c:pt>
                <c:pt idx="959">
                  <c:v>476.5</c:v>
                </c:pt>
                <c:pt idx="960">
                  <c:v>477</c:v>
                </c:pt>
                <c:pt idx="961">
                  <c:v>477.5</c:v>
                </c:pt>
                <c:pt idx="962">
                  <c:v>478</c:v>
                </c:pt>
                <c:pt idx="963">
                  <c:v>478.5</c:v>
                </c:pt>
                <c:pt idx="964">
                  <c:v>479</c:v>
                </c:pt>
                <c:pt idx="965">
                  <c:v>479.5</c:v>
                </c:pt>
                <c:pt idx="966">
                  <c:v>480</c:v>
                </c:pt>
                <c:pt idx="967">
                  <c:v>480.5</c:v>
                </c:pt>
                <c:pt idx="968">
                  <c:v>481</c:v>
                </c:pt>
                <c:pt idx="969">
                  <c:v>481.5</c:v>
                </c:pt>
                <c:pt idx="970">
                  <c:v>482</c:v>
                </c:pt>
                <c:pt idx="971">
                  <c:v>482.5</c:v>
                </c:pt>
                <c:pt idx="972">
                  <c:v>483</c:v>
                </c:pt>
                <c:pt idx="973">
                  <c:v>483.5</c:v>
                </c:pt>
                <c:pt idx="974">
                  <c:v>484</c:v>
                </c:pt>
                <c:pt idx="975">
                  <c:v>484.5</c:v>
                </c:pt>
                <c:pt idx="976">
                  <c:v>485</c:v>
                </c:pt>
                <c:pt idx="977">
                  <c:v>485.5</c:v>
                </c:pt>
                <c:pt idx="978">
                  <c:v>486</c:v>
                </c:pt>
                <c:pt idx="979">
                  <c:v>486.5</c:v>
                </c:pt>
                <c:pt idx="980">
                  <c:v>487</c:v>
                </c:pt>
                <c:pt idx="981">
                  <c:v>487.5</c:v>
                </c:pt>
                <c:pt idx="982">
                  <c:v>488</c:v>
                </c:pt>
                <c:pt idx="983">
                  <c:v>488.5</c:v>
                </c:pt>
                <c:pt idx="984">
                  <c:v>489</c:v>
                </c:pt>
                <c:pt idx="985">
                  <c:v>489.5</c:v>
                </c:pt>
                <c:pt idx="986">
                  <c:v>490</c:v>
                </c:pt>
                <c:pt idx="987">
                  <c:v>490.5</c:v>
                </c:pt>
                <c:pt idx="988">
                  <c:v>491</c:v>
                </c:pt>
                <c:pt idx="989">
                  <c:v>491.5</c:v>
                </c:pt>
                <c:pt idx="990">
                  <c:v>492</c:v>
                </c:pt>
                <c:pt idx="991">
                  <c:v>492.5</c:v>
                </c:pt>
                <c:pt idx="992">
                  <c:v>493</c:v>
                </c:pt>
                <c:pt idx="993">
                  <c:v>493.5</c:v>
                </c:pt>
                <c:pt idx="994">
                  <c:v>494</c:v>
                </c:pt>
                <c:pt idx="995">
                  <c:v>494.5</c:v>
                </c:pt>
                <c:pt idx="996">
                  <c:v>495</c:v>
                </c:pt>
                <c:pt idx="997">
                  <c:v>495.5</c:v>
                </c:pt>
                <c:pt idx="998">
                  <c:v>496</c:v>
                </c:pt>
                <c:pt idx="999">
                  <c:v>496.5</c:v>
                </c:pt>
                <c:pt idx="1000">
                  <c:v>497</c:v>
                </c:pt>
                <c:pt idx="1001">
                  <c:v>497.5</c:v>
                </c:pt>
                <c:pt idx="1002">
                  <c:v>498</c:v>
                </c:pt>
                <c:pt idx="1003">
                  <c:v>498.5</c:v>
                </c:pt>
                <c:pt idx="1004">
                  <c:v>499</c:v>
                </c:pt>
                <c:pt idx="1005">
                  <c:v>499.5</c:v>
                </c:pt>
                <c:pt idx="1006">
                  <c:v>500</c:v>
                </c:pt>
                <c:pt idx="1007">
                  <c:v>500.5</c:v>
                </c:pt>
                <c:pt idx="1008">
                  <c:v>501</c:v>
                </c:pt>
                <c:pt idx="1009">
                  <c:v>501.5</c:v>
                </c:pt>
                <c:pt idx="1010">
                  <c:v>502</c:v>
                </c:pt>
                <c:pt idx="1011">
                  <c:v>502.5</c:v>
                </c:pt>
                <c:pt idx="1012">
                  <c:v>503</c:v>
                </c:pt>
                <c:pt idx="1013">
                  <c:v>503.5</c:v>
                </c:pt>
                <c:pt idx="1014">
                  <c:v>504</c:v>
                </c:pt>
                <c:pt idx="1015">
                  <c:v>504.5</c:v>
                </c:pt>
                <c:pt idx="1016">
                  <c:v>505</c:v>
                </c:pt>
                <c:pt idx="1017">
                  <c:v>505.5</c:v>
                </c:pt>
                <c:pt idx="1018">
                  <c:v>506</c:v>
                </c:pt>
                <c:pt idx="1019">
                  <c:v>506.5</c:v>
                </c:pt>
                <c:pt idx="1020">
                  <c:v>507</c:v>
                </c:pt>
                <c:pt idx="1021">
                  <c:v>507.5</c:v>
                </c:pt>
                <c:pt idx="1022">
                  <c:v>508</c:v>
                </c:pt>
                <c:pt idx="1023">
                  <c:v>508.5</c:v>
                </c:pt>
                <c:pt idx="1024">
                  <c:v>509</c:v>
                </c:pt>
                <c:pt idx="1025">
                  <c:v>509.5</c:v>
                </c:pt>
                <c:pt idx="1026">
                  <c:v>510</c:v>
                </c:pt>
                <c:pt idx="1027">
                  <c:v>510.5</c:v>
                </c:pt>
                <c:pt idx="1028">
                  <c:v>511</c:v>
                </c:pt>
                <c:pt idx="1029">
                  <c:v>511.5</c:v>
                </c:pt>
                <c:pt idx="1030">
                  <c:v>512</c:v>
                </c:pt>
                <c:pt idx="1031">
                  <c:v>512.5</c:v>
                </c:pt>
                <c:pt idx="1032">
                  <c:v>513</c:v>
                </c:pt>
                <c:pt idx="1033">
                  <c:v>513.5</c:v>
                </c:pt>
                <c:pt idx="1034">
                  <c:v>514</c:v>
                </c:pt>
                <c:pt idx="1035">
                  <c:v>514.5</c:v>
                </c:pt>
                <c:pt idx="1036">
                  <c:v>515</c:v>
                </c:pt>
                <c:pt idx="1037">
                  <c:v>515.5</c:v>
                </c:pt>
                <c:pt idx="1038">
                  <c:v>516</c:v>
                </c:pt>
                <c:pt idx="1039">
                  <c:v>516.5</c:v>
                </c:pt>
                <c:pt idx="1040">
                  <c:v>517</c:v>
                </c:pt>
                <c:pt idx="1041">
                  <c:v>517.5</c:v>
                </c:pt>
                <c:pt idx="1042">
                  <c:v>518</c:v>
                </c:pt>
                <c:pt idx="1043">
                  <c:v>518.5</c:v>
                </c:pt>
                <c:pt idx="1044">
                  <c:v>519</c:v>
                </c:pt>
                <c:pt idx="1045">
                  <c:v>519.5</c:v>
                </c:pt>
                <c:pt idx="1046">
                  <c:v>520</c:v>
                </c:pt>
                <c:pt idx="1047">
                  <c:v>520.5</c:v>
                </c:pt>
                <c:pt idx="1048">
                  <c:v>521</c:v>
                </c:pt>
                <c:pt idx="1049">
                  <c:v>521.5</c:v>
                </c:pt>
                <c:pt idx="1050">
                  <c:v>522</c:v>
                </c:pt>
                <c:pt idx="1051">
                  <c:v>522.5</c:v>
                </c:pt>
                <c:pt idx="1052">
                  <c:v>523</c:v>
                </c:pt>
                <c:pt idx="1053">
                  <c:v>523.5</c:v>
                </c:pt>
                <c:pt idx="1054">
                  <c:v>524</c:v>
                </c:pt>
                <c:pt idx="1055">
                  <c:v>524.5</c:v>
                </c:pt>
                <c:pt idx="1056">
                  <c:v>525</c:v>
                </c:pt>
                <c:pt idx="1057">
                  <c:v>525.5</c:v>
                </c:pt>
                <c:pt idx="1058">
                  <c:v>526</c:v>
                </c:pt>
                <c:pt idx="1059">
                  <c:v>526.5</c:v>
                </c:pt>
                <c:pt idx="1060">
                  <c:v>527</c:v>
                </c:pt>
                <c:pt idx="1061">
                  <c:v>527.5</c:v>
                </c:pt>
                <c:pt idx="1062">
                  <c:v>528</c:v>
                </c:pt>
                <c:pt idx="1063">
                  <c:v>528.5</c:v>
                </c:pt>
                <c:pt idx="1064">
                  <c:v>529</c:v>
                </c:pt>
                <c:pt idx="1065">
                  <c:v>529.5</c:v>
                </c:pt>
                <c:pt idx="1066">
                  <c:v>530</c:v>
                </c:pt>
                <c:pt idx="1067">
                  <c:v>530.5</c:v>
                </c:pt>
                <c:pt idx="1068">
                  <c:v>531</c:v>
                </c:pt>
                <c:pt idx="1069">
                  <c:v>531.5</c:v>
                </c:pt>
                <c:pt idx="1070">
                  <c:v>532</c:v>
                </c:pt>
                <c:pt idx="1071">
                  <c:v>532.5</c:v>
                </c:pt>
                <c:pt idx="1072">
                  <c:v>533</c:v>
                </c:pt>
                <c:pt idx="1073">
                  <c:v>533.5</c:v>
                </c:pt>
                <c:pt idx="1074">
                  <c:v>534</c:v>
                </c:pt>
                <c:pt idx="1075">
                  <c:v>534.5</c:v>
                </c:pt>
                <c:pt idx="1076">
                  <c:v>535</c:v>
                </c:pt>
                <c:pt idx="1077">
                  <c:v>535.5</c:v>
                </c:pt>
                <c:pt idx="1078">
                  <c:v>536</c:v>
                </c:pt>
                <c:pt idx="1079">
                  <c:v>536.5</c:v>
                </c:pt>
                <c:pt idx="1080">
                  <c:v>537</c:v>
                </c:pt>
                <c:pt idx="1081">
                  <c:v>537.5</c:v>
                </c:pt>
                <c:pt idx="1082">
                  <c:v>538</c:v>
                </c:pt>
                <c:pt idx="1083">
                  <c:v>538.5</c:v>
                </c:pt>
                <c:pt idx="1084">
                  <c:v>539</c:v>
                </c:pt>
                <c:pt idx="1085">
                  <c:v>539.5</c:v>
                </c:pt>
                <c:pt idx="1086">
                  <c:v>540</c:v>
                </c:pt>
                <c:pt idx="1087">
                  <c:v>540.5</c:v>
                </c:pt>
                <c:pt idx="1088">
                  <c:v>541</c:v>
                </c:pt>
                <c:pt idx="1089">
                  <c:v>541.5</c:v>
                </c:pt>
                <c:pt idx="1090">
                  <c:v>542</c:v>
                </c:pt>
                <c:pt idx="1091">
                  <c:v>542.5</c:v>
                </c:pt>
                <c:pt idx="1092">
                  <c:v>543</c:v>
                </c:pt>
                <c:pt idx="1093">
                  <c:v>543.5</c:v>
                </c:pt>
                <c:pt idx="1094">
                  <c:v>544</c:v>
                </c:pt>
                <c:pt idx="1095">
                  <c:v>544.5</c:v>
                </c:pt>
                <c:pt idx="1096">
                  <c:v>545</c:v>
                </c:pt>
                <c:pt idx="1097">
                  <c:v>545.5</c:v>
                </c:pt>
                <c:pt idx="1098">
                  <c:v>546</c:v>
                </c:pt>
                <c:pt idx="1099">
                  <c:v>546.5</c:v>
                </c:pt>
                <c:pt idx="1100">
                  <c:v>547</c:v>
                </c:pt>
                <c:pt idx="1101">
                  <c:v>547.5</c:v>
                </c:pt>
                <c:pt idx="1102">
                  <c:v>548</c:v>
                </c:pt>
                <c:pt idx="1103">
                  <c:v>548.5</c:v>
                </c:pt>
                <c:pt idx="1104">
                  <c:v>549</c:v>
                </c:pt>
                <c:pt idx="1105">
                  <c:v>549.5</c:v>
                </c:pt>
                <c:pt idx="1106">
                  <c:v>550</c:v>
                </c:pt>
                <c:pt idx="1107">
                  <c:v>550.5</c:v>
                </c:pt>
                <c:pt idx="1108">
                  <c:v>551</c:v>
                </c:pt>
                <c:pt idx="1109">
                  <c:v>551.5</c:v>
                </c:pt>
                <c:pt idx="1110">
                  <c:v>552</c:v>
                </c:pt>
                <c:pt idx="1111">
                  <c:v>552.5</c:v>
                </c:pt>
                <c:pt idx="1112">
                  <c:v>553</c:v>
                </c:pt>
                <c:pt idx="1113">
                  <c:v>553.5</c:v>
                </c:pt>
                <c:pt idx="1114">
                  <c:v>554</c:v>
                </c:pt>
                <c:pt idx="1115">
                  <c:v>554.5</c:v>
                </c:pt>
                <c:pt idx="1116">
                  <c:v>555</c:v>
                </c:pt>
                <c:pt idx="1117">
                  <c:v>555.5</c:v>
                </c:pt>
                <c:pt idx="1118">
                  <c:v>556</c:v>
                </c:pt>
                <c:pt idx="1119">
                  <c:v>556.5</c:v>
                </c:pt>
                <c:pt idx="1120">
                  <c:v>557</c:v>
                </c:pt>
                <c:pt idx="1121">
                  <c:v>557.5</c:v>
                </c:pt>
                <c:pt idx="1122">
                  <c:v>558</c:v>
                </c:pt>
                <c:pt idx="1123">
                  <c:v>558.5</c:v>
                </c:pt>
                <c:pt idx="1124">
                  <c:v>559</c:v>
                </c:pt>
                <c:pt idx="1125">
                  <c:v>559.5</c:v>
                </c:pt>
                <c:pt idx="1126">
                  <c:v>560</c:v>
                </c:pt>
                <c:pt idx="1127">
                  <c:v>560.5</c:v>
                </c:pt>
                <c:pt idx="1128">
                  <c:v>561</c:v>
                </c:pt>
                <c:pt idx="1129">
                  <c:v>561.5</c:v>
                </c:pt>
                <c:pt idx="1130">
                  <c:v>562</c:v>
                </c:pt>
                <c:pt idx="1131">
                  <c:v>562.5</c:v>
                </c:pt>
                <c:pt idx="1132">
                  <c:v>563</c:v>
                </c:pt>
                <c:pt idx="1133">
                  <c:v>563.5</c:v>
                </c:pt>
                <c:pt idx="1134">
                  <c:v>564</c:v>
                </c:pt>
                <c:pt idx="1135">
                  <c:v>564.5</c:v>
                </c:pt>
                <c:pt idx="1136">
                  <c:v>565</c:v>
                </c:pt>
                <c:pt idx="1137">
                  <c:v>565.5</c:v>
                </c:pt>
                <c:pt idx="1138">
                  <c:v>566</c:v>
                </c:pt>
                <c:pt idx="1139">
                  <c:v>566.5</c:v>
                </c:pt>
                <c:pt idx="1140">
                  <c:v>567</c:v>
                </c:pt>
                <c:pt idx="1141">
                  <c:v>567.5</c:v>
                </c:pt>
                <c:pt idx="1142">
                  <c:v>568</c:v>
                </c:pt>
                <c:pt idx="1143">
                  <c:v>568.5</c:v>
                </c:pt>
                <c:pt idx="1144">
                  <c:v>569</c:v>
                </c:pt>
                <c:pt idx="1145">
                  <c:v>569.5</c:v>
                </c:pt>
                <c:pt idx="1146">
                  <c:v>570</c:v>
                </c:pt>
                <c:pt idx="1147">
                  <c:v>570.5</c:v>
                </c:pt>
                <c:pt idx="1148">
                  <c:v>571</c:v>
                </c:pt>
                <c:pt idx="1149">
                  <c:v>571.5</c:v>
                </c:pt>
                <c:pt idx="1150">
                  <c:v>572</c:v>
                </c:pt>
                <c:pt idx="1151">
                  <c:v>572.5</c:v>
                </c:pt>
                <c:pt idx="1152">
                  <c:v>573</c:v>
                </c:pt>
                <c:pt idx="1153">
                  <c:v>573.5</c:v>
                </c:pt>
                <c:pt idx="1154">
                  <c:v>574</c:v>
                </c:pt>
                <c:pt idx="1155">
                  <c:v>574.5</c:v>
                </c:pt>
                <c:pt idx="1156">
                  <c:v>575</c:v>
                </c:pt>
                <c:pt idx="1157">
                  <c:v>575.5</c:v>
                </c:pt>
                <c:pt idx="1158">
                  <c:v>576</c:v>
                </c:pt>
                <c:pt idx="1159">
                  <c:v>576.5</c:v>
                </c:pt>
                <c:pt idx="1160">
                  <c:v>577</c:v>
                </c:pt>
                <c:pt idx="1161">
                  <c:v>577.5</c:v>
                </c:pt>
                <c:pt idx="1162">
                  <c:v>578</c:v>
                </c:pt>
                <c:pt idx="1163">
                  <c:v>578.5</c:v>
                </c:pt>
                <c:pt idx="1164">
                  <c:v>579</c:v>
                </c:pt>
                <c:pt idx="1165">
                  <c:v>579.5</c:v>
                </c:pt>
                <c:pt idx="1166">
                  <c:v>580</c:v>
                </c:pt>
                <c:pt idx="1167">
                  <c:v>580.5</c:v>
                </c:pt>
                <c:pt idx="1168">
                  <c:v>581</c:v>
                </c:pt>
                <c:pt idx="1169">
                  <c:v>581.5</c:v>
                </c:pt>
                <c:pt idx="1170">
                  <c:v>582</c:v>
                </c:pt>
                <c:pt idx="1171">
                  <c:v>582.5</c:v>
                </c:pt>
                <c:pt idx="1172">
                  <c:v>583</c:v>
                </c:pt>
                <c:pt idx="1173">
                  <c:v>583.5</c:v>
                </c:pt>
                <c:pt idx="1174">
                  <c:v>584</c:v>
                </c:pt>
                <c:pt idx="1175">
                  <c:v>584.5</c:v>
                </c:pt>
                <c:pt idx="1176">
                  <c:v>585</c:v>
                </c:pt>
                <c:pt idx="1177">
                  <c:v>585.5</c:v>
                </c:pt>
                <c:pt idx="1178">
                  <c:v>586</c:v>
                </c:pt>
                <c:pt idx="1179">
                  <c:v>586.5</c:v>
                </c:pt>
                <c:pt idx="1180">
                  <c:v>587</c:v>
                </c:pt>
                <c:pt idx="1181">
                  <c:v>587.5</c:v>
                </c:pt>
                <c:pt idx="1182">
                  <c:v>588</c:v>
                </c:pt>
                <c:pt idx="1183">
                  <c:v>588.5</c:v>
                </c:pt>
                <c:pt idx="1184">
                  <c:v>589</c:v>
                </c:pt>
                <c:pt idx="1185">
                  <c:v>589.5</c:v>
                </c:pt>
                <c:pt idx="1186">
                  <c:v>590</c:v>
                </c:pt>
                <c:pt idx="1187">
                  <c:v>590.5</c:v>
                </c:pt>
                <c:pt idx="1188">
                  <c:v>591</c:v>
                </c:pt>
                <c:pt idx="1189">
                  <c:v>591.5</c:v>
                </c:pt>
                <c:pt idx="1190">
                  <c:v>592</c:v>
                </c:pt>
                <c:pt idx="1191">
                  <c:v>592.5</c:v>
                </c:pt>
                <c:pt idx="1192">
                  <c:v>593</c:v>
                </c:pt>
                <c:pt idx="1193">
                  <c:v>593.5</c:v>
                </c:pt>
                <c:pt idx="1194">
                  <c:v>594</c:v>
                </c:pt>
                <c:pt idx="1195">
                  <c:v>594.5</c:v>
                </c:pt>
                <c:pt idx="1196">
                  <c:v>595</c:v>
                </c:pt>
                <c:pt idx="1197">
                  <c:v>595.5</c:v>
                </c:pt>
                <c:pt idx="1198">
                  <c:v>596</c:v>
                </c:pt>
                <c:pt idx="1199">
                  <c:v>596.5</c:v>
                </c:pt>
                <c:pt idx="1200">
                  <c:v>597</c:v>
                </c:pt>
                <c:pt idx="1201">
                  <c:v>597.5</c:v>
                </c:pt>
                <c:pt idx="1202">
                  <c:v>598</c:v>
                </c:pt>
                <c:pt idx="1203">
                  <c:v>598.5</c:v>
                </c:pt>
                <c:pt idx="1204">
                  <c:v>599</c:v>
                </c:pt>
                <c:pt idx="1205">
                  <c:v>599.5</c:v>
                </c:pt>
                <c:pt idx="1206">
                  <c:v>600</c:v>
                </c:pt>
                <c:pt idx="1207">
                  <c:v>600.5</c:v>
                </c:pt>
                <c:pt idx="1208">
                  <c:v>601</c:v>
                </c:pt>
                <c:pt idx="1209">
                  <c:v>601.5</c:v>
                </c:pt>
                <c:pt idx="1210">
                  <c:v>602</c:v>
                </c:pt>
                <c:pt idx="1211">
                  <c:v>602.5</c:v>
                </c:pt>
                <c:pt idx="1212">
                  <c:v>603</c:v>
                </c:pt>
                <c:pt idx="1213">
                  <c:v>603.5</c:v>
                </c:pt>
                <c:pt idx="1214">
                  <c:v>604</c:v>
                </c:pt>
                <c:pt idx="1215">
                  <c:v>604.5</c:v>
                </c:pt>
                <c:pt idx="1216">
                  <c:v>605</c:v>
                </c:pt>
                <c:pt idx="1217">
                  <c:v>605.5</c:v>
                </c:pt>
                <c:pt idx="1218">
                  <c:v>606</c:v>
                </c:pt>
                <c:pt idx="1219">
                  <c:v>606.5</c:v>
                </c:pt>
                <c:pt idx="1220">
                  <c:v>607</c:v>
                </c:pt>
                <c:pt idx="1221">
                  <c:v>607.5</c:v>
                </c:pt>
                <c:pt idx="1222">
                  <c:v>608</c:v>
                </c:pt>
                <c:pt idx="1223">
                  <c:v>608.5</c:v>
                </c:pt>
                <c:pt idx="1224">
                  <c:v>609</c:v>
                </c:pt>
                <c:pt idx="1225">
                  <c:v>609.5</c:v>
                </c:pt>
                <c:pt idx="1226">
                  <c:v>610</c:v>
                </c:pt>
                <c:pt idx="1227">
                  <c:v>610.5</c:v>
                </c:pt>
                <c:pt idx="1228">
                  <c:v>611</c:v>
                </c:pt>
                <c:pt idx="1229">
                  <c:v>611.5</c:v>
                </c:pt>
                <c:pt idx="1230">
                  <c:v>612</c:v>
                </c:pt>
                <c:pt idx="1231">
                  <c:v>612.5</c:v>
                </c:pt>
                <c:pt idx="1232">
                  <c:v>613</c:v>
                </c:pt>
                <c:pt idx="1233">
                  <c:v>613.5</c:v>
                </c:pt>
                <c:pt idx="1234">
                  <c:v>614</c:v>
                </c:pt>
                <c:pt idx="1235">
                  <c:v>614.5</c:v>
                </c:pt>
                <c:pt idx="1236">
                  <c:v>615</c:v>
                </c:pt>
                <c:pt idx="1237">
                  <c:v>615.5</c:v>
                </c:pt>
                <c:pt idx="1238">
                  <c:v>616</c:v>
                </c:pt>
                <c:pt idx="1239">
                  <c:v>616.5</c:v>
                </c:pt>
                <c:pt idx="1240">
                  <c:v>617</c:v>
                </c:pt>
                <c:pt idx="1241">
                  <c:v>617.5</c:v>
                </c:pt>
                <c:pt idx="1242">
                  <c:v>618</c:v>
                </c:pt>
                <c:pt idx="1243">
                  <c:v>618.5</c:v>
                </c:pt>
                <c:pt idx="1244">
                  <c:v>619</c:v>
                </c:pt>
                <c:pt idx="1245">
                  <c:v>619.5</c:v>
                </c:pt>
                <c:pt idx="1246">
                  <c:v>620</c:v>
                </c:pt>
                <c:pt idx="1247">
                  <c:v>620.5</c:v>
                </c:pt>
                <c:pt idx="1248">
                  <c:v>621</c:v>
                </c:pt>
                <c:pt idx="1249">
                  <c:v>621.5</c:v>
                </c:pt>
                <c:pt idx="1250">
                  <c:v>622</c:v>
                </c:pt>
                <c:pt idx="1251">
                  <c:v>622.5</c:v>
                </c:pt>
                <c:pt idx="1252">
                  <c:v>623</c:v>
                </c:pt>
                <c:pt idx="1253">
                  <c:v>623.5</c:v>
                </c:pt>
                <c:pt idx="1254">
                  <c:v>624</c:v>
                </c:pt>
                <c:pt idx="1255">
                  <c:v>624.5</c:v>
                </c:pt>
                <c:pt idx="1256">
                  <c:v>625</c:v>
                </c:pt>
                <c:pt idx="1257">
                  <c:v>625.5</c:v>
                </c:pt>
                <c:pt idx="1258">
                  <c:v>626</c:v>
                </c:pt>
                <c:pt idx="1259">
                  <c:v>626.5</c:v>
                </c:pt>
                <c:pt idx="1260">
                  <c:v>627</c:v>
                </c:pt>
                <c:pt idx="1261">
                  <c:v>627.5</c:v>
                </c:pt>
                <c:pt idx="1262">
                  <c:v>628</c:v>
                </c:pt>
                <c:pt idx="1263">
                  <c:v>628.5</c:v>
                </c:pt>
                <c:pt idx="1264">
                  <c:v>629</c:v>
                </c:pt>
                <c:pt idx="1265">
                  <c:v>629.5</c:v>
                </c:pt>
                <c:pt idx="1266">
                  <c:v>630</c:v>
                </c:pt>
                <c:pt idx="1267">
                  <c:v>630.5</c:v>
                </c:pt>
                <c:pt idx="1268">
                  <c:v>631</c:v>
                </c:pt>
                <c:pt idx="1269">
                  <c:v>631.5</c:v>
                </c:pt>
                <c:pt idx="1270">
                  <c:v>632</c:v>
                </c:pt>
                <c:pt idx="1271">
                  <c:v>632.5</c:v>
                </c:pt>
                <c:pt idx="1272">
                  <c:v>633</c:v>
                </c:pt>
                <c:pt idx="1273">
                  <c:v>633.5</c:v>
                </c:pt>
                <c:pt idx="1274">
                  <c:v>634</c:v>
                </c:pt>
                <c:pt idx="1275">
                  <c:v>634.5</c:v>
                </c:pt>
                <c:pt idx="1276">
                  <c:v>635</c:v>
                </c:pt>
                <c:pt idx="1277">
                  <c:v>635.5</c:v>
                </c:pt>
                <c:pt idx="1278">
                  <c:v>636</c:v>
                </c:pt>
                <c:pt idx="1279">
                  <c:v>636.5</c:v>
                </c:pt>
                <c:pt idx="1280">
                  <c:v>637</c:v>
                </c:pt>
                <c:pt idx="1281">
                  <c:v>637.5</c:v>
                </c:pt>
                <c:pt idx="1282">
                  <c:v>638</c:v>
                </c:pt>
                <c:pt idx="1283">
                  <c:v>638.5</c:v>
                </c:pt>
                <c:pt idx="1284">
                  <c:v>639</c:v>
                </c:pt>
                <c:pt idx="1285">
                  <c:v>639.5</c:v>
                </c:pt>
                <c:pt idx="1286">
                  <c:v>640</c:v>
                </c:pt>
                <c:pt idx="1287">
                  <c:v>640.5</c:v>
                </c:pt>
                <c:pt idx="1288">
                  <c:v>641</c:v>
                </c:pt>
                <c:pt idx="1289">
                  <c:v>641.5</c:v>
                </c:pt>
                <c:pt idx="1290">
                  <c:v>642</c:v>
                </c:pt>
                <c:pt idx="1291">
                  <c:v>642.5</c:v>
                </c:pt>
                <c:pt idx="1292">
                  <c:v>643</c:v>
                </c:pt>
                <c:pt idx="1293">
                  <c:v>643.5</c:v>
                </c:pt>
                <c:pt idx="1294">
                  <c:v>644</c:v>
                </c:pt>
                <c:pt idx="1295">
                  <c:v>644.5</c:v>
                </c:pt>
                <c:pt idx="1296">
                  <c:v>645</c:v>
                </c:pt>
                <c:pt idx="1297">
                  <c:v>645.5</c:v>
                </c:pt>
                <c:pt idx="1298">
                  <c:v>646</c:v>
                </c:pt>
                <c:pt idx="1299">
                  <c:v>646.5</c:v>
                </c:pt>
                <c:pt idx="1300">
                  <c:v>647</c:v>
                </c:pt>
                <c:pt idx="1301">
                  <c:v>647.5</c:v>
                </c:pt>
                <c:pt idx="1302">
                  <c:v>648</c:v>
                </c:pt>
                <c:pt idx="1303">
                  <c:v>648.5</c:v>
                </c:pt>
                <c:pt idx="1304">
                  <c:v>649</c:v>
                </c:pt>
                <c:pt idx="1305">
                  <c:v>649.5</c:v>
                </c:pt>
                <c:pt idx="1306">
                  <c:v>650</c:v>
                </c:pt>
                <c:pt idx="1307">
                  <c:v>650.5</c:v>
                </c:pt>
                <c:pt idx="1308">
                  <c:v>651</c:v>
                </c:pt>
                <c:pt idx="1309">
                  <c:v>651.5</c:v>
                </c:pt>
                <c:pt idx="1310">
                  <c:v>652</c:v>
                </c:pt>
                <c:pt idx="1311">
                  <c:v>652.5</c:v>
                </c:pt>
                <c:pt idx="1312">
                  <c:v>653</c:v>
                </c:pt>
                <c:pt idx="1313">
                  <c:v>653.5</c:v>
                </c:pt>
                <c:pt idx="1314">
                  <c:v>654</c:v>
                </c:pt>
                <c:pt idx="1315">
                  <c:v>654.5</c:v>
                </c:pt>
                <c:pt idx="1316">
                  <c:v>655</c:v>
                </c:pt>
                <c:pt idx="1317">
                  <c:v>655.5</c:v>
                </c:pt>
                <c:pt idx="1318">
                  <c:v>656</c:v>
                </c:pt>
                <c:pt idx="1319">
                  <c:v>656.5</c:v>
                </c:pt>
                <c:pt idx="1320">
                  <c:v>657</c:v>
                </c:pt>
                <c:pt idx="1321">
                  <c:v>657.5</c:v>
                </c:pt>
                <c:pt idx="1322">
                  <c:v>658</c:v>
                </c:pt>
                <c:pt idx="1323">
                  <c:v>658.5</c:v>
                </c:pt>
                <c:pt idx="1324">
                  <c:v>659</c:v>
                </c:pt>
                <c:pt idx="1325">
                  <c:v>659.5</c:v>
                </c:pt>
                <c:pt idx="1326">
                  <c:v>660</c:v>
                </c:pt>
                <c:pt idx="1327">
                  <c:v>660.5</c:v>
                </c:pt>
                <c:pt idx="1328">
                  <c:v>660.6</c:v>
                </c:pt>
                <c:pt idx="1329">
                  <c:v>661</c:v>
                </c:pt>
                <c:pt idx="1330">
                  <c:v>661.5</c:v>
                </c:pt>
                <c:pt idx="1331">
                  <c:v>662</c:v>
                </c:pt>
                <c:pt idx="1332">
                  <c:v>662.5</c:v>
                </c:pt>
                <c:pt idx="1333">
                  <c:v>663</c:v>
                </c:pt>
                <c:pt idx="1334">
                  <c:v>663.5</c:v>
                </c:pt>
                <c:pt idx="1335">
                  <c:v>664</c:v>
                </c:pt>
                <c:pt idx="1336">
                  <c:v>664.5</c:v>
                </c:pt>
                <c:pt idx="1337">
                  <c:v>665</c:v>
                </c:pt>
                <c:pt idx="1338">
                  <c:v>665.5</c:v>
                </c:pt>
                <c:pt idx="1339">
                  <c:v>666</c:v>
                </c:pt>
                <c:pt idx="1340">
                  <c:v>666.5</c:v>
                </c:pt>
                <c:pt idx="1341">
                  <c:v>667</c:v>
                </c:pt>
                <c:pt idx="1342">
                  <c:v>667.5</c:v>
                </c:pt>
                <c:pt idx="1343">
                  <c:v>668</c:v>
                </c:pt>
                <c:pt idx="1344">
                  <c:v>668.5</c:v>
                </c:pt>
                <c:pt idx="1345">
                  <c:v>669</c:v>
                </c:pt>
                <c:pt idx="1346">
                  <c:v>669.5</c:v>
                </c:pt>
                <c:pt idx="1347">
                  <c:v>670</c:v>
                </c:pt>
                <c:pt idx="1348">
                  <c:v>670.5</c:v>
                </c:pt>
                <c:pt idx="1349">
                  <c:v>671</c:v>
                </c:pt>
                <c:pt idx="1350">
                  <c:v>671.5</c:v>
                </c:pt>
                <c:pt idx="1351">
                  <c:v>672</c:v>
                </c:pt>
                <c:pt idx="1352">
                  <c:v>672.5</c:v>
                </c:pt>
                <c:pt idx="1353">
                  <c:v>673</c:v>
                </c:pt>
                <c:pt idx="1354">
                  <c:v>673.5</c:v>
                </c:pt>
                <c:pt idx="1355">
                  <c:v>674</c:v>
                </c:pt>
                <c:pt idx="1356">
                  <c:v>674.5</c:v>
                </c:pt>
                <c:pt idx="1357">
                  <c:v>675</c:v>
                </c:pt>
                <c:pt idx="1358">
                  <c:v>675.5</c:v>
                </c:pt>
                <c:pt idx="1359">
                  <c:v>676</c:v>
                </c:pt>
                <c:pt idx="1360">
                  <c:v>676.5</c:v>
                </c:pt>
                <c:pt idx="1361">
                  <c:v>677</c:v>
                </c:pt>
                <c:pt idx="1362">
                  <c:v>677.5</c:v>
                </c:pt>
                <c:pt idx="1363">
                  <c:v>678</c:v>
                </c:pt>
                <c:pt idx="1364">
                  <c:v>678.5</c:v>
                </c:pt>
                <c:pt idx="1365">
                  <c:v>679</c:v>
                </c:pt>
                <c:pt idx="1366">
                  <c:v>679.5</c:v>
                </c:pt>
                <c:pt idx="1367">
                  <c:v>680</c:v>
                </c:pt>
                <c:pt idx="1368">
                  <c:v>680.5</c:v>
                </c:pt>
                <c:pt idx="1369">
                  <c:v>681</c:v>
                </c:pt>
                <c:pt idx="1370">
                  <c:v>681.5</c:v>
                </c:pt>
                <c:pt idx="1371">
                  <c:v>682</c:v>
                </c:pt>
                <c:pt idx="1372">
                  <c:v>682.5</c:v>
                </c:pt>
                <c:pt idx="1373">
                  <c:v>683</c:v>
                </c:pt>
                <c:pt idx="1374">
                  <c:v>683.5</c:v>
                </c:pt>
                <c:pt idx="1375">
                  <c:v>684</c:v>
                </c:pt>
                <c:pt idx="1376">
                  <c:v>684.5</c:v>
                </c:pt>
                <c:pt idx="1377">
                  <c:v>685</c:v>
                </c:pt>
                <c:pt idx="1378">
                  <c:v>685.5</c:v>
                </c:pt>
                <c:pt idx="1379">
                  <c:v>686</c:v>
                </c:pt>
                <c:pt idx="1380">
                  <c:v>686.5</c:v>
                </c:pt>
                <c:pt idx="1381">
                  <c:v>687</c:v>
                </c:pt>
                <c:pt idx="1382">
                  <c:v>687.5</c:v>
                </c:pt>
                <c:pt idx="1383">
                  <c:v>688</c:v>
                </c:pt>
                <c:pt idx="1384">
                  <c:v>688.5</c:v>
                </c:pt>
                <c:pt idx="1385">
                  <c:v>689</c:v>
                </c:pt>
                <c:pt idx="1386">
                  <c:v>689.5</c:v>
                </c:pt>
                <c:pt idx="1387">
                  <c:v>690</c:v>
                </c:pt>
                <c:pt idx="1388">
                  <c:v>690.5</c:v>
                </c:pt>
                <c:pt idx="1389">
                  <c:v>691</c:v>
                </c:pt>
                <c:pt idx="1390">
                  <c:v>691.5</c:v>
                </c:pt>
                <c:pt idx="1391">
                  <c:v>692</c:v>
                </c:pt>
                <c:pt idx="1392">
                  <c:v>692.5</c:v>
                </c:pt>
                <c:pt idx="1393">
                  <c:v>693</c:v>
                </c:pt>
                <c:pt idx="1394">
                  <c:v>693.5</c:v>
                </c:pt>
                <c:pt idx="1395">
                  <c:v>694</c:v>
                </c:pt>
                <c:pt idx="1396">
                  <c:v>694.5</c:v>
                </c:pt>
                <c:pt idx="1397">
                  <c:v>695</c:v>
                </c:pt>
                <c:pt idx="1398">
                  <c:v>695.5</c:v>
                </c:pt>
                <c:pt idx="1399">
                  <c:v>696</c:v>
                </c:pt>
                <c:pt idx="1400">
                  <c:v>696.5</c:v>
                </c:pt>
                <c:pt idx="1401">
                  <c:v>697</c:v>
                </c:pt>
                <c:pt idx="1402">
                  <c:v>697.5</c:v>
                </c:pt>
                <c:pt idx="1403">
                  <c:v>698</c:v>
                </c:pt>
                <c:pt idx="1404">
                  <c:v>698.5</c:v>
                </c:pt>
                <c:pt idx="1405">
                  <c:v>699</c:v>
                </c:pt>
                <c:pt idx="1406">
                  <c:v>699.5</c:v>
                </c:pt>
                <c:pt idx="1407">
                  <c:v>700</c:v>
                </c:pt>
                <c:pt idx="1408">
                  <c:v>700.5</c:v>
                </c:pt>
                <c:pt idx="1409">
                  <c:v>701</c:v>
                </c:pt>
                <c:pt idx="1410">
                  <c:v>701.5</c:v>
                </c:pt>
                <c:pt idx="1411">
                  <c:v>702</c:v>
                </c:pt>
                <c:pt idx="1412">
                  <c:v>702.5</c:v>
                </c:pt>
                <c:pt idx="1413">
                  <c:v>703</c:v>
                </c:pt>
                <c:pt idx="1414">
                  <c:v>703.5</c:v>
                </c:pt>
                <c:pt idx="1415">
                  <c:v>704</c:v>
                </c:pt>
                <c:pt idx="1416">
                  <c:v>704.5</c:v>
                </c:pt>
                <c:pt idx="1417">
                  <c:v>705</c:v>
                </c:pt>
                <c:pt idx="1418">
                  <c:v>705.5</c:v>
                </c:pt>
                <c:pt idx="1419">
                  <c:v>706</c:v>
                </c:pt>
                <c:pt idx="1420">
                  <c:v>706.5</c:v>
                </c:pt>
                <c:pt idx="1421">
                  <c:v>707</c:v>
                </c:pt>
                <c:pt idx="1422">
                  <c:v>707.5</c:v>
                </c:pt>
                <c:pt idx="1423">
                  <c:v>708</c:v>
                </c:pt>
                <c:pt idx="1424">
                  <c:v>708.5</c:v>
                </c:pt>
                <c:pt idx="1425">
                  <c:v>709</c:v>
                </c:pt>
                <c:pt idx="1426">
                  <c:v>709.5</c:v>
                </c:pt>
                <c:pt idx="1427">
                  <c:v>710</c:v>
                </c:pt>
                <c:pt idx="1428">
                  <c:v>710.5</c:v>
                </c:pt>
                <c:pt idx="1429">
                  <c:v>711</c:v>
                </c:pt>
                <c:pt idx="1430">
                  <c:v>711.5</c:v>
                </c:pt>
                <c:pt idx="1431">
                  <c:v>712</c:v>
                </c:pt>
                <c:pt idx="1432">
                  <c:v>712.5</c:v>
                </c:pt>
                <c:pt idx="1433">
                  <c:v>713</c:v>
                </c:pt>
                <c:pt idx="1434">
                  <c:v>713.5</c:v>
                </c:pt>
                <c:pt idx="1435">
                  <c:v>714</c:v>
                </c:pt>
                <c:pt idx="1436">
                  <c:v>714.5</c:v>
                </c:pt>
                <c:pt idx="1437">
                  <c:v>715</c:v>
                </c:pt>
                <c:pt idx="1438">
                  <c:v>715.5</c:v>
                </c:pt>
                <c:pt idx="1439">
                  <c:v>716</c:v>
                </c:pt>
                <c:pt idx="1440">
                  <c:v>716.5</c:v>
                </c:pt>
                <c:pt idx="1441">
                  <c:v>717</c:v>
                </c:pt>
                <c:pt idx="1442">
                  <c:v>717.5</c:v>
                </c:pt>
                <c:pt idx="1443">
                  <c:v>718</c:v>
                </c:pt>
                <c:pt idx="1444">
                  <c:v>718.5</c:v>
                </c:pt>
                <c:pt idx="1445">
                  <c:v>719</c:v>
                </c:pt>
                <c:pt idx="1446">
                  <c:v>719.5</c:v>
                </c:pt>
                <c:pt idx="1447">
                  <c:v>720</c:v>
                </c:pt>
                <c:pt idx="1448">
                  <c:v>720.5</c:v>
                </c:pt>
                <c:pt idx="1449">
                  <c:v>721</c:v>
                </c:pt>
                <c:pt idx="1450">
                  <c:v>721.5</c:v>
                </c:pt>
                <c:pt idx="1451">
                  <c:v>722</c:v>
                </c:pt>
                <c:pt idx="1452">
                  <c:v>722.5</c:v>
                </c:pt>
                <c:pt idx="1453">
                  <c:v>723</c:v>
                </c:pt>
                <c:pt idx="1454">
                  <c:v>723.5</c:v>
                </c:pt>
                <c:pt idx="1455">
                  <c:v>724</c:v>
                </c:pt>
                <c:pt idx="1456">
                  <c:v>724.5</c:v>
                </c:pt>
                <c:pt idx="1457">
                  <c:v>725</c:v>
                </c:pt>
                <c:pt idx="1458">
                  <c:v>725.5</c:v>
                </c:pt>
                <c:pt idx="1459">
                  <c:v>726</c:v>
                </c:pt>
                <c:pt idx="1460">
                  <c:v>726.5</c:v>
                </c:pt>
                <c:pt idx="1461">
                  <c:v>727</c:v>
                </c:pt>
                <c:pt idx="1462">
                  <c:v>727.5</c:v>
                </c:pt>
                <c:pt idx="1463">
                  <c:v>728</c:v>
                </c:pt>
                <c:pt idx="1464">
                  <c:v>728.5</c:v>
                </c:pt>
                <c:pt idx="1465">
                  <c:v>729</c:v>
                </c:pt>
                <c:pt idx="1466">
                  <c:v>729.5</c:v>
                </c:pt>
                <c:pt idx="1467">
                  <c:v>730</c:v>
                </c:pt>
                <c:pt idx="1468">
                  <c:v>730.5</c:v>
                </c:pt>
                <c:pt idx="1469">
                  <c:v>731</c:v>
                </c:pt>
                <c:pt idx="1470">
                  <c:v>731.5</c:v>
                </c:pt>
                <c:pt idx="1471">
                  <c:v>732</c:v>
                </c:pt>
                <c:pt idx="1472">
                  <c:v>732.5</c:v>
                </c:pt>
                <c:pt idx="1473">
                  <c:v>733</c:v>
                </c:pt>
                <c:pt idx="1474">
                  <c:v>733.5</c:v>
                </c:pt>
                <c:pt idx="1475">
                  <c:v>734</c:v>
                </c:pt>
                <c:pt idx="1476">
                  <c:v>734.5</c:v>
                </c:pt>
                <c:pt idx="1477">
                  <c:v>735</c:v>
                </c:pt>
                <c:pt idx="1478">
                  <c:v>735.5</c:v>
                </c:pt>
                <c:pt idx="1479">
                  <c:v>736</c:v>
                </c:pt>
                <c:pt idx="1480">
                  <c:v>736.5</c:v>
                </c:pt>
                <c:pt idx="1481">
                  <c:v>737</c:v>
                </c:pt>
                <c:pt idx="1482">
                  <c:v>737.5</c:v>
                </c:pt>
                <c:pt idx="1483">
                  <c:v>738</c:v>
                </c:pt>
                <c:pt idx="1484">
                  <c:v>738.5</c:v>
                </c:pt>
                <c:pt idx="1485">
                  <c:v>739</c:v>
                </c:pt>
                <c:pt idx="1486">
                  <c:v>739.5</c:v>
                </c:pt>
                <c:pt idx="1487">
                  <c:v>740</c:v>
                </c:pt>
                <c:pt idx="1488">
                  <c:v>740.5</c:v>
                </c:pt>
                <c:pt idx="1489">
                  <c:v>741</c:v>
                </c:pt>
                <c:pt idx="1490">
                  <c:v>741.5</c:v>
                </c:pt>
                <c:pt idx="1491">
                  <c:v>742</c:v>
                </c:pt>
                <c:pt idx="1492">
                  <c:v>742.5</c:v>
                </c:pt>
                <c:pt idx="1493">
                  <c:v>743</c:v>
                </c:pt>
                <c:pt idx="1494">
                  <c:v>743.5</c:v>
                </c:pt>
                <c:pt idx="1495">
                  <c:v>744</c:v>
                </c:pt>
                <c:pt idx="1496">
                  <c:v>744.5</c:v>
                </c:pt>
                <c:pt idx="1497">
                  <c:v>745</c:v>
                </c:pt>
                <c:pt idx="1498">
                  <c:v>745.5</c:v>
                </c:pt>
                <c:pt idx="1499">
                  <c:v>746</c:v>
                </c:pt>
                <c:pt idx="1500">
                  <c:v>746.5</c:v>
                </c:pt>
                <c:pt idx="1501">
                  <c:v>747</c:v>
                </c:pt>
                <c:pt idx="1502">
                  <c:v>747.5</c:v>
                </c:pt>
                <c:pt idx="1503">
                  <c:v>748</c:v>
                </c:pt>
                <c:pt idx="1504">
                  <c:v>748.5</c:v>
                </c:pt>
                <c:pt idx="1505">
                  <c:v>749</c:v>
                </c:pt>
                <c:pt idx="1506">
                  <c:v>749.5</c:v>
                </c:pt>
                <c:pt idx="1507">
                  <c:v>750</c:v>
                </c:pt>
                <c:pt idx="1508">
                  <c:v>750.5</c:v>
                </c:pt>
                <c:pt idx="1509">
                  <c:v>751</c:v>
                </c:pt>
                <c:pt idx="1510">
                  <c:v>751.5</c:v>
                </c:pt>
                <c:pt idx="1511">
                  <c:v>752</c:v>
                </c:pt>
                <c:pt idx="1512">
                  <c:v>752.5</c:v>
                </c:pt>
                <c:pt idx="1513">
                  <c:v>753</c:v>
                </c:pt>
                <c:pt idx="1514">
                  <c:v>753.5</c:v>
                </c:pt>
                <c:pt idx="1515">
                  <c:v>754</c:v>
                </c:pt>
                <c:pt idx="1516">
                  <c:v>754.5</c:v>
                </c:pt>
                <c:pt idx="1517">
                  <c:v>755</c:v>
                </c:pt>
                <c:pt idx="1518">
                  <c:v>755.5</c:v>
                </c:pt>
                <c:pt idx="1519">
                  <c:v>756</c:v>
                </c:pt>
                <c:pt idx="1520">
                  <c:v>756.5</c:v>
                </c:pt>
                <c:pt idx="1521">
                  <c:v>757</c:v>
                </c:pt>
                <c:pt idx="1522">
                  <c:v>757.5</c:v>
                </c:pt>
                <c:pt idx="1523">
                  <c:v>758</c:v>
                </c:pt>
                <c:pt idx="1524">
                  <c:v>758.5</c:v>
                </c:pt>
                <c:pt idx="1525">
                  <c:v>759</c:v>
                </c:pt>
                <c:pt idx="1526">
                  <c:v>759.5</c:v>
                </c:pt>
                <c:pt idx="1527">
                  <c:v>760</c:v>
                </c:pt>
                <c:pt idx="1528">
                  <c:v>760.5</c:v>
                </c:pt>
                <c:pt idx="1529">
                  <c:v>761</c:v>
                </c:pt>
                <c:pt idx="1530">
                  <c:v>761.5</c:v>
                </c:pt>
                <c:pt idx="1531">
                  <c:v>762</c:v>
                </c:pt>
                <c:pt idx="1532">
                  <c:v>762.5</c:v>
                </c:pt>
                <c:pt idx="1533">
                  <c:v>763</c:v>
                </c:pt>
                <c:pt idx="1534">
                  <c:v>763.5</c:v>
                </c:pt>
                <c:pt idx="1535">
                  <c:v>764</c:v>
                </c:pt>
                <c:pt idx="1536">
                  <c:v>764.5</c:v>
                </c:pt>
                <c:pt idx="1537">
                  <c:v>765</c:v>
                </c:pt>
                <c:pt idx="1538">
                  <c:v>765.5</c:v>
                </c:pt>
                <c:pt idx="1539">
                  <c:v>766</c:v>
                </c:pt>
                <c:pt idx="1540">
                  <c:v>766.5</c:v>
                </c:pt>
                <c:pt idx="1541">
                  <c:v>767</c:v>
                </c:pt>
                <c:pt idx="1542">
                  <c:v>767.5</c:v>
                </c:pt>
                <c:pt idx="1543">
                  <c:v>768</c:v>
                </c:pt>
                <c:pt idx="1544">
                  <c:v>768.5</c:v>
                </c:pt>
                <c:pt idx="1545">
                  <c:v>769</c:v>
                </c:pt>
                <c:pt idx="1546">
                  <c:v>769.5</c:v>
                </c:pt>
                <c:pt idx="1547">
                  <c:v>770</c:v>
                </c:pt>
                <c:pt idx="1548">
                  <c:v>770.5</c:v>
                </c:pt>
                <c:pt idx="1549">
                  <c:v>771</c:v>
                </c:pt>
                <c:pt idx="1550">
                  <c:v>771.5</c:v>
                </c:pt>
                <c:pt idx="1551">
                  <c:v>772</c:v>
                </c:pt>
                <c:pt idx="1552">
                  <c:v>772.5</c:v>
                </c:pt>
                <c:pt idx="1553">
                  <c:v>773</c:v>
                </c:pt>
                <c:pt idx="1554">
                  <c:v>773.5</c:v>
                </c:pt>
                <c:pt idx="1555">
                  <c:v>774</c:v>
                </c:pt>
                <c:pt idx="1556">
                  <c:v>774.5</c:v>
                </c:pt>
                <c:pt idx="1557">
                  <c:v>775</c:v>
                </c:pt>
                <c:pt idx="1558">
                  <c:v>775.5</c:v>
                </c:pt>
                <c:pt idx="1559">
                  <c:v>776</c:v>
                </c:pt>
                <c:pt idx="1560">
                  <c:v>776.5</c:v>
                </c:pt>
                <c:pt idx="1561">
                  <c:v>777</c:v>
                </c:pt>
                <c:pt idx="1562">
                  <c:v>777.5</c:v>
                </c:pt>
                <c:pt idx="1563">
                  <c:v>778</c:v>
                </c:pt>
                <c:pt idx="1564">
                  <c:v>778.5</c:v>
                </c:pt>
                <c:pt idx="1565">
                  <c:v>779</c:v>
                </c:pt>
                <c:pt idx="1566">
                  <c:v>779.5</c:v>
                </c:pt>
                <c:pt idx="1567">
                  <c:v>780</c:v>
                </c:pt>
                <c:pt idx="1568">
                  <c:v>780.5</c:v>
                </c:pt>
                <c:pt idx="1569">
                  <c:v>781</c:v>
                </c:pt>
                <c:pt idx="1570">
                  <c:v>781.5</c:v>
                </c:pt>
                <c:pt idx="1571">
                  <c:v>782</c:v>
                </c:pt>
                <c:pt idx="1572">
                  <c:v>782.5</c:v>
                </c:pt>
                <c:pt idx="1573">
                  <c:v>783</c:v>
                </c:pt>
                <c:pt idx="1574">
                  <c:v>783.5</c:v>
                </c:pt>
                <c:pt idx="1575">
                  <c:v>784</c:v>
                </c:pt>
                <c:pt idx="1576">
                  <c:v>784.5</c:v>
                </c:pt>
                <c:pt idx="1577">
                  <c:v>785</c:v>
                </c:pt>
                <c:pt idx="1578">
                  <c:v>785.5</c:v>
                </c:pt>
                <c:pt idx="1579">
                  <c:v>786</c:v>
                </c:pt>
                <c:pt idx="1580">
                  <c:v>786.5</c:v>
                </c:pt>
                <c:pt idx="1581">
                  <c:v>787</c:v>
                </c:pt>
                <c:pt idx="1582">
                  <c:v>787.5</c:v>
                </c:pt>
                <c:pt idx="1583">
                  <c:v>788</c:v>
                </c:pt>
                <c:pt idx="1584">
                  <c:v>788.5</c:v>
                </c:pt>
                <c:pt idx="1585">
                  <c:v>789</c:v>
                </c:pt>
                <c:pt idx="1586">
                  <c:v>789.5</c:v>
                </c:pt>
                <c:pt idx="1587">
                  <c:v>790</c:v>
                </c:pt>
                <c:pt idx="1588">
                  <c:v>790.5</c:v>
                </c:pt>
                <c:pt idx="1589">
                  <c:v>791</c:v>
                </c:pt>
                <c:pt idx="1590">
                  <c:v>791.5</c:v>
                </c:pt>
                <c:pt idx="1591">
                  <c:v>792</c:v>
                </c:pt>
                <c:pt idx="1592">
                  <c:v>792.5</c:v>
                </c:pt>
                <c:pt idx="1593">
                  <c:v>793</c:v>
                </c:pt>
                <c:pt idx="1594">
                  <c:v>793.5</c:v>
                </c:pt>
                <c:pt idx="1595">
                  <c:v>794</c:v>
                </c:pt>
                <c:pt idx="1596">
                  <c:v>794.5</c:v>
                </c:pt>
                <c:pt idx="1597">
                  <c:v>795</c:v>
                </c:pt>
                <c:pt idx="1598">
                  <c:v>795.5</c:v>
                </c:pt>
                <c:pt idx="1599">
                  <c:v>796</c:v>
                </c:pt>
                <c:pt idx="1600">
                  <c:v>796.5</c:v>
                </c:pt>
                <c:pt idx="1601">
                  <c:v>797</c:v>
                </c:pt>
                <c:pt idx="1602">
                  <c:v>797.5</c:v>
                </c:pt>
                <c:pt idx="1603">
                  <c:v>798</c:v>
                </c:pt>
                <c:pt idx="1604">
                  <c:v>798.5</c:v>
                </c:pt>
                <c:pt idx="1605">
                  <c:v>799</c:v>
                </c:pt>
                <c:pt idx="1606">
                  <c:v>799.5</c:v>
                </c:pt>
                <c:pt idx="1607">
                  <c:v>800</c:v>
                </c:pt>
                <c:pt idx="1608">
                  <c:v>800.5</c:v>
                </c:pt>
                <c:pt idx="1609">
                  <c:v>801</c:v>
                </c:pt>
                <c:pt idx="1610">
                  <c:v>801.5</c:v>
                </c:pt>
                <c:pt idx="1611">
                  <c:v>802</c:v>
                </c:pt>
                <c:pt idx="1612">
                  <c:v>802.5</c:v>
                </c:pt>
                <c:pt idx="1613">
                  <c:v>803</c:v>
                </c:pt>
                <c:pt idx="1614">
                  <c:v>803.5</c:v>
                </c:pt>
                <c:pt idx="1615">
                  <c:v>804</c:v>
                </c:pt>
                <c:pt idx="1616">
                  <c:v>804.5</c:v>
                </c:pt>
                <c:pt idx="1617">
                  <c:v>805</c:v>
                </c:pt>
                <c:pt idx="1618">
                  <c:v>805.5</c:v>
                </c:pt>
                <c:pt idx="1619">
                  <c:v>806</c:v>
                </c:pt>
                <c:pt idx="1620">
                  <c:v>806.5</c:v>
                </c:pt>
                <c:pt idx="1621">
                  <c:v>807</c:v>
                </c:pt>
                <c:pt idx="1622">
                  <c:v>807.5</c:v>
                </c:pt>
                <c:pt idx="1623">
                  <c:v>808</c:v>
                </c:pt>
                <c:pt idx="1624">
                  <c:v>808.5</c:v>
                </c:pt>
                <c:pt idx="1625">
                  <c:v>809</c:v>
                </c:pt>
                <c:pt idx="1626">
                  <c:v>809.5</c:v>
                </c:pt>
                <c:pt idx="1627">
                  <c:v>810</c:v>
                </c:pt>
                <c:pt idx="1628">
                  <c:v>810.5</c:v>
                </c:pt>
                <c:pt idx="1629">
                  <c:v>811</c:v>
                </c:pt>
                <c:pt idx="1630">
                  <c:v>811.5</c:v>
                </c:pt>
                <c:pt idx="1631">
                  <c:v>812</c:v>
                </c:pt>
                <c:pt idx="1632">
                  <c:v>812.5</c:v>
                </c:pt>
                <c:pt idx="1633">
                  <c:v>813</c:v>
                </c:pt>
                <c:pt idx="1634">
                  <c:v>813.5</c:v>
                </c:pt>
                <c:pt idx="1635">
                  <c:v>814</c:v>
                </c:pt>
                <c:pt idx="1636">
                  <c:v>814.5</c:v>
                </c:pt>
                <c:pt idx="1637">
                  <c:v>815</c:v>
                </c:pt>
                <c:pt idx="1638">
                  <c:v>815.5</c:v>
                </c:pt>
                <c:pt idx="1639">
                  <c:v>816</c:v>
                </c:pt>
                <c:pt idx="1640">
                  <c:v>816.5</c:v>
                </c:pt>
                <c:pt idx="1641">
                  <c:v>817</c:v>
                </c:pt>
                <c:pt idx="1642">
                  <c:v>817.5</c:v>
                </c:pt>
                <c:pt idx="1643">
                  <c:v>818</c:v>
                </c:pt>
                <c:pt idx="1644">
                  <c:v>818.5</c:v>
                </c:pt>
                <c:pt idx="1645">
                  <c:v>819</c:v>
                </c:pt>
                <c:pt idx="1646">
                  <c:v>819.5</c:v>
                </c:pt>
                <c:pt idx="1647">
                  <c:v>820</c:v>
                </c:pt>
                <c:pt idx="1648">
                  <c:v>820.5</c:v>
                </c:pt>
                <c:pt idx="1649">
                  <c:v>821</c:v>
                </c:pt>
                <c:pt idx="1650">
                  <c:v>821.5</c:v>
                </c:pt>
                <c:pt idx="1651">
                  <c:v>822</c:v>
                </c:pt>
                <c:pt idx="1652">
                  <c:v>822.5</c:v>
                </c:pt>
                <c:pt idx="1653">
                  <c:v>823</c:v>
                </c:pt>
                <c:pt idx="1654">
                  <c:v>823.5</c:v>
                </c:pt>
                <c:pt idx="1655">
                  <c:v>824</c:v>
                </c:pt>
                <c:pt idx="1656">
                  <c:v>824.5</c:v>
                </c:pt>
                <c:pt idx="1657">
                  <c:v>825</c:v>
                </c:pt>
                <c:pt idx="1658">
                  <c:v>825.5</c:v>
                </c:pt>
                <c:pt idx="1659">
                  <c:v>826</c:v>
                </c:pt>
                <c:pt idx="1660">
                  <c:v>826.5</c:v>
                </c:pt>
                <c:pt idx="1661">
                  <c:v>827</c:v>
                </c:pt>
                <c:pt idx="1662">
                  <c:v>827.5</c:v>
                </c:pt>
                <c:pt idx="1663">
                  <c:v>828</c:v>
                </c:pt>
                <c:pt idx="1664">
                  <c:v>828.5</c:v>
                </c:pt>
                <c:pt idx="1665">
                  <c:v>829</c:v>
                </c:pt>
                <c:pt idx="1666">
                  <c:v>829.5</c:v>
                </c:pt>
                <c:pt idx="1667">
                  <c:v>830</c:v>
                </c:pt>
                <c:pt idx="1668">
                  <c:v>830.5</c:v>
                </c:pt>
                <c:pt idx="1669">
                  <c:v>831</c:v>
                </c:pt>
                <c:pt idx="1670">
                  <c:v>831.5</c:v>
                </c:pt>
                <c:pt idx="1671">
                  <c:v>832</c:v>
                </c:pt>
                <c:pt idx="1672">
                  <c:v>832.5</c:v>
                </c:pt>
                <c:pt idx="1673">
                  <c:v>833</c:v>
                </c:pt>
                <c:pt idx="1674">
                  <c:v>833.5</c:v>
                </c:pt>
                <c:pt idx="1675">
                  <c:v>834</c:v>
                </c:pt>
                <c:pt idx="1676">
                  <c:v>834.5</c:v>
                </c:pt>
                <c:pt idx="1677">
                  <c:v>835</c:v>
                </c:pt>
                <c:pt idx="1678">
                  <c:v>835.5</c:v>
                </c:pt>
                <c:pt idx="1679">
                  <c:v>836</c:v>
                </c:pt>
                <c:pt idx="1680">
                  <c:v>836.5</c:v>
                </c:pt>
                <c:pt idx="1681">
                  <c:v>837</c:v>
                </c:pt>
                <c:pt idx="1682">
                  <c:v>837.5</c:v>
                </c:pt>
                <c:pt idx="1683">
                  <c:v>838</c:v>
                </c:pt>
                <c:pt idx="1684">
                  <c:v>838.5</c:v>
                </c:pt>
                <c:pt idx="1685">
                  <c:v>839</c:v>
                </c:pt>
                <c:pt idx="1686">
                  <c:v>839.5</c:v>
                </c:pt>
                <c:pt idx="1687">
                  <c:v>840</c:v>
                </c:pt>
                <c:pt idx="1688">
                  <c:v>840.5</c:v>
                </c:pt>
                <c:pt idx="1689">
                  <c:v>841</c:v>
                </c:pt>
                <c:pt idx="1690">
                  <c:v>841.5</c:v>
                </c:pt>
                <c:pt idx="1691">
                  <c:v>842</c:v>
                </c:pt>
                <c:pt idx="1692">
                  <c:v>842.5</c:v>
                </c:pt>
                <c:pt idx="1693">
                  <c:v>843</c:v>
                </c:pt>
                <c:pt idx="1694">
                  <c:v>843.5</c:v>
                </c:pt>
                <c:pt idx="1695">
                  <c:v>844</c:v>
                </c:pt>
                <c:pt idx="1696">
                  <c:v>844.5</c:v>
                </c:pt>
                <c:pt idx="1697">
                  <c:v>845</c:v>
                </c:pt>
                <c:pt idx="1698">
                  <c:v>845.5</c:v>
                </c:pt>
                <c:pt idx="1699">
                  <c:v>846</c:v>
                </c:pt>
                <c:pt idx="1700">
                  <c:v>846.5</c:v>
                </c:pt>
                <c:pt idx="1701">
                  <c:v>847</c:v>
                </c:pt>
                <c:pt idx="1702">
                  <c:v>847.5</c:v>
                </c:pt>
                <c:pt idx="1703">
                  <c:v>848</c:v>
                </c:pt>
                <c:pt idx="1704">
                  <c:v>848.5</c:v>
                </c:pt>
                <c:pt idx="1705">
                  <c:v>849</c:v>
                </c:pt>
                <c:pt idx="1706">
                  <c:v>849.5</c:v>
                </c:pt>
                <c:pt idx="1707">
                  <c:v>850</c:v>
                </c:pt>
                <c:pt idx="1708">
                  <c:v>850.5</c:v>
                </c:pt>
                <c:pt idx="1709">
                  <c:v>851</c:v>
                </c:pt>
                <c:pt idx="1710">
                  <c:v>851.5</c:v>
                </c:pt>
                <c:pt idx="1711">
                  <c:v>852</c:v>
                </c:pt>
                <c:pt idx="1712">
                  <c:v>852.5</c:v>
                </c:pt>
                <c:pt idx="1713">
                  <c:v>853</c:v>
                </c:pt>
                <c:pt idx="1714">
                  <c:v>853.5</c:v>
                </c:pt>
                <c:pt idx="1715">
                  <c:v>854</c:v>
                </c:pt>
                <c:pt idx="1716">
                  <c:v>854.5</c:v>
                </c:pt>
                <c:pt idx="1717">
                  <c:v>855</c:v>
                </c:pt>
                <c:pt idx="1718">
                  <c:v>855.5</c:v>
                </c:pt>
                <c:pt idx="1719">
                  <c:v>856</c:v>
                </c:pt>
                <c:pt idx="1720">
                  <c:v>856.5</c:v>
                </c:pt>
                <c:pt idx="1721">
                  <c:v>857</c:v>
                </c:pt>
                <c:pt idx="1722">
                  <c:v>857.5</c:v>
                </c:pt>
                <c:pt idx="1723">
                  <c:v>858</c:v>
                </c:pt>
                <c:pt idx="1724">
                  <c:v>858.5</c:v>
                </c:pt>
                <c:pt idx="1725">
                  <c:v>859</c:v>
                </c:pt>
                <c:pt idx="1726">
                  <c:v>859.5</c:v>
                </c:pt>
                <c:pt idx="1727">
                  <c:v>860</c:v>
                </c:pt>
                <c:pt idx="1728">
                  <c:v>860.5</c:v>
                </c:pt>
                <c:pt idx="1729">
                  <c:v>861</c:v>
                </c:pt>
                <c:pt idx="1730">
                  <c:v>861.5</c:v>
                </c:pt>
                <c:pt idx="1731">
                  <c:v>862</c:v>
                </c:pt>
                <c:pt idx="1732">
                  <c:v>862.5</c:v>
                </c:pt>
                <c:pt idx="1733">
                  <c:v>863</c:v>
                </c:pt>
                <c:pt idx="1734">
                  <c:v>863.5</c:v>
                </c:pt>
                <c:pt idx="1735">
                  <c:v>864</c:v>
                </c:pt>
                <c:pt idx="1736">
                  <c:v>864.5</c:v>
                </c:pt>
                <c:pt idx="1737">
                  <c:v>865</c:v>
                </c:pt>
                <c:pt idx="1738">
                  <c:v>865.5</c:v>
                </c:pt>
                <c:pt idx="1739">
                  <c:v>866</c:v>
                </c:pt>
                <c:pt idx="1740">
                  <c:v>866.5</c:v>
                </c:pt>
                <c:pt idx="1741">
                  <c:v>867</c:v>
                </c:pt>
                <c:pt idx="1742">
                  <c:v>867.5</c:v>
                </c:pt>
                <c:pt idx="1743">
                  <c:v>868</c:v>
                </c:pt>
                <c:pt idx="1744">
                  <c:v>868.5</c:v>
                </c:pt>
                <c:pt idx="1745">
                  <c:v>869</c:v>
                </c:pt>
                <c:pt idx="1746">
                  <c:v>869.5</c:v>
                </c:pt>
                <c:pt idx="1747">
                  <c:v>870</c:v>
                </c:pt>
                <c:pt idx="1748">
                  <c:v>870.5</c:v>
                </c:pt>
                <c:pt idx="1749">
                  <c:v>871</c:v>
                </c:pt>
                <c:pt idx="1750">
                  <c:v>871.5</c:v>
                </c:pt>
                <c:pt idx="1751">
                  <c:v>872</c:v>
                </c:pt>
                <c:pt idx="1752">
                  <c:v>872.5</c:v>
                </c:pt>
                <c:pt idx="1753">
                  <c:v>873</c:v>
                </c:pt>
                <c:pt idx="1754">
                  <c:v>873.5</c:v>
                </c:pt>
                <c:pt idx="1755">
                  <c:v>874</c:v>
                </c:pt>
                <c:pt idx="1756">
                  <c:v>874.5</c:v>
                </c:pt>
                <c:pt idx="1757">
                  <c:v>875</c:v>
                </c:pt>
                <c:pt idx="1758">
                  <c:v>875.5</c:v>
                </c:pt>
                <c:pt idx="1759">
                  <c:v>876</c:v>
                </c:pt>
                <c:pt idx="1760">
                  <c:v>876.5</c:v>
                </c:pt>
                <c:pt idx="1761">
                  <c:v>877</c:v>
                </c:pt>
                <c:pt idx="1762">
                  <c:v>877.5</c:v>
                </c:pt>
                <c:pt idx="1763">
                  <c:v>878</c:v>
                </c:pt>
                <c:pt idx="1764">
                  <c:v>878.5</c:v>
                </c:pt>
                <c:pt idx="1765">
                  <c:v>879</c:v>
                </c:pt>
                <c:pt idx="1766">
                  <c:v>879.5</c:v>
                </c:pt>
                <c:pt idx="1767">
                  <c:v>880</c:v>
                </c:pt>
                <c:pt idx="1768">
                  <c:v>880.5</c:v>
                </c:pt>
                <c:pt idx="1769">
                  <c:v>881</c:v>
                </c:pt>
                <c:pt idx="1770">
                  <c:v>881.5</c:v>
                </c:pt>
                <c:pt idx="1771">
                  <c:v>882</c:v>
                </c:pt>
                <c:pt idx="1772">
                  <c:v>882.5</c:v>
                </c:pt>
                <c:pt idx="1773">
                  <c:v>883</c:v>
                </c:pt>
                <c:pt idx="1774">
                  <c:v>883.5</c:v>
                </c:pt>
                <c:pt idx="1775">
                  <c:v>884</c:v>
                </c:pt>
                <c:pt idx="1776">
                  <c:v>884.5</c:v>
                </c:pt>
                <c:pt idx="1777">
                  <c:v>885</c:v>
                </c:pt>
                <c:pt idx="1778">
                  <c:v>885.5</c:v>
                </c:pt>
                <c:pt idx="1779">
                  <c:v>886</c:v>
                </c:pt>
                <c:pt idx="1780">
                  <c:v>886.5</c:v>
                </c:pt>
                <c:pt idx="1781">
                  <c:v>887</c:v>
                </c:pt>
                <c:pt idx="1782">
                  <c:v>887.5</c:v>
                </c:pt>
                <c:pt idx="1783">
                  <c:v>888</c:v>
                </c:pt>
                <c:pt idx="1784">
                  <c:v>888.5</c:v>
                </c:pt>
                <c:pt idx="1785">
                  <c:v>889</c:v>
                </c:pt>
                <c:pt idx="1786">
                  <c:v>889.5</c:v>
                </c:pt>
                <c:pt idx="1787">
                  <c:v>890</c:v>
                </c:pt>
                <c:pt idx="1788">
                  <c:v>890.5</c:v>
                </c:pt>
                <c:pt idx="1789">
                  <c:v>891</c:v>
                </c:pt>
                <c:pt idx="1790">
                  <c:v>891.5</c:v>
                </c:pt>
                <c:pt idx="1791">
                  <c:v>892</c:v>
                </c:pt>
                <c:pt idx="1792">
                  <c:v>892.5</c:v>
                </c:pt>
                <c:pt idx="1793">
                  <c:v>893</c:v>
                </c:pt>
                <c:pt idx="1794">
                  <c:v>893.5</c:v>
                </c:pt>
                <c:pt idx="1795">
                  <c:v>894</c:v>
                </c:pt>
                <c:pt idx="1796">
                  <c:v>894.5</c:v>
                </c:pt>
                <c:pt idx="1797">
                  <c:v>895</c:v>
                </c:pt>
                <c:pt idx="1798">
                  <c:v>895.5</c:v>
                </c:pt>
                <c:pt idx="1799">
                  <c:v>896</c:v>
                </c:pt>
                <c:pt idx="1800">
                  <c:v>896.5</c:v>
                </c:pt>
                <c:pt idx="1801">
                  <c:v>897</c:v>
                </c:pt>
                <c:pt idx="1802">
                  <c:v>897.5</c:v>
                </c:pt>
                <c:pt idx="1803">
                  <c:v>898</c:v>
                </c:pt>
                <c:pt idx="1804">
                  <c:v>898.5</c:v>
                </c:pt>
                <c:pt idx="1805">
                  <c:v>899</c:v>
                </c:pt>
                <c:pt idx="1806">
                  <c:v>899.5</c:v>
                </c:pt>
                <c:pt idx="1807">
                  <c:v>900</c:v>
                </c:pt>
                <c:pt idx="1808">
                  <c:v>900.5</c:v>
                </c:pt>
                <c:pt idx="1809">
                  <c:v>901</c:v>
                </c:pt>
                <c:pt idx="1810">
                  <c:v>901.5</c:v>
                </c:pt>
                <c:pt idx="1811">
                  <c:v>902</c:v>
                </c:pt>
                <c:pt idx="1812">
                  <c:v>902.5</c:v>
                </c:pt>
                <c:pt idx="1813">
                  <c:v>903</c:v>
                </c:pt>
                <c:pt idx="1814">
                  <c:v>903.5</c:v>
                </c:pt>
                <c:pt idx="1815">
                  <c:v>904</c:v>
                </c:pt>
                <c:pt idx="1816">
                  <c:v>904.5</c:v>
                </c:pt>
                <c:pt idx="1817">
                  <c:v>905</c:v>
                </c:pt>
                <c:pt idx="1818">
                  <c:v>905.5</c:v>
                </c:pt>
                <c:pt idx="1819">
                  <c:v>906</c:v>
                </c:pt>
                <c:pt idx="1820">
                  <c:v>906.5</c:v>
                </c:pt>
                <c:pt idx="1821">
                  <c:v>907</c:v>
                </c:pt>
                <c:pt idx="1822">
                  <c:v>907.5</c:v>
                </c:pt>
                <c:pt idx="1823">
                  <c:v>908</c:v>
                </c:pt>
                <c:pt idx="1824">
                  <c:v>908.5</c:v>
                </c:pt>
                <c:pt idx="1825">
                  <c:v>909</c:v>
                </c:pt>
                <c:pt idx="1826">
                  <c:v>909.5</c:v>
                </c:pt>
                <c:pt idx="1827">
                  <c:v>910</c:v>
                </c:pt>
                <c:pt idx="1828">
                  <c:v>910.5</c:v>
                </c:pt>
                <c:pt idx="1829">
                  <c:v>911</c:v>
                </c:pt>
                <c:pt idx="1830">
                  <c:v>911.5</c:v>
                </c:pt>
                <c:pt idx="1831">
                  <c:v>912</c:v>
                </c:pt>
                <c:pt idx="1832">
                  <c:v>912.5</c:v>
                </c:pt>
                <c:pt idx="1833">
                  <c:v>913</c:v>
                </c:pt>
                <c:pt idx="1834">
                  <c:v>913.5</c:v>
                </c:pt>
                <c:pt idx="1835">
                  <c:v>914</c:v>
                </c:pt>
                <c:pt idx="1836">
                  <c:v>914.5</c:v>
                </c:pt>
                <c:pt idx="1837">
                  <c:v>915</c:v>
                </c:pt>
                <c:pt idx="1838">
                  <c:v>915.5</c:v>
                </c:pt>
                <c:pt idx="1839">
                  <c:v>916</c:v>
                </c:pt>
                <c:pt idx="1840">
                  <c:v>916.5</c:v>
                </c:pt>
                <c:pt idx="1841">
                  <c:v>917</c:v>
                </c:pt>
                <c:pt idx="1842">
                  <c:v>917.5</c:v>
                </c:pt>
                <c:pt idx="1843">
                  <c:v>918</c:v>
                </c:pt>
                <c:pt idx="1844">
                  <c:v>918.5</c:v>
                </c:pt>
                <c:pt idx="1845">
                  <c:v>919</c:v>
                </c:pt>
                <c:pt idx="1846">
                  <c:v>919.5</c:v>
                </c:pt>
                <c:pt idx="1847">
                  <c:v>920</c:v>
                </c:pt>
                <c:pt idx="1848">
                  <c:v>920.5</c:v>
                </c:pt>
                <c:pt idx="1849">
                  <c:v>921</c:v>
                </c:pt>
                <c:pt idx="1850">
                  <c:v>921.5</c:v>
                </c:pt>
                <c:pt idx="1851">
                  <c:v>922</c:v>
                </c:pt>
                <c:pt idx="1852">
                  <c:v>922.5</c:v>
                </c:pt>
                <c:pt idx="1853">
                  <c:v>923</c:v>
                </c:pt>
                <c:pt idx="1854">
                  <c:v>923.5</c:v>
                </c:pt>
                <c:pt idx="1855">
                  <c:v>924</c:v>
                </c:pt>
                <c:pt idx="1856">
                  <c:v>924.5</c:v>
                </c:pt>
                <c:pt idx="1857">
                  <c:v>925</c:v>
                </c:pt>
                <c:pt idx="1858">
                  <c:v>925.5</c:v>
                </c:pt>
                <c:pt idx="1859">
                  <c:v>926</c:v>
                </c:pt>
                <c:pt idx="1860">
                  <c:v>926.5</c:v>
                </c:pt>
                <c:pt idx="1861">
                  <c:v>927</c:v>
                </c:pt>
                <c:pt idx="1862">
                  <c:v>927.5</c:v>
                </c:pt>
                <c:pt idx="1863">
                  <c:v>928</c:v>
                </c:pt>
                <c:pt idx="1864">
                  <c:v>928.5</c:v>
                </c:pt>
                <c:pt idx="1865">
                  <c:v>929</c:v>
                </c:pt>
                <c:pt idx="1866">
                  <c:v>929.5</c:v>
                </c:pt>
                <c:pt idx="1867">
                  <c:v>930</c:v>
                </c:pt>
                <c:pt idx="1868">
                  <c:v>930.5</c:v>
                </c:pt>
                <c:pt idx="1869">
                  <c:v>931</c:v>
                </c:pt>
                <c:pt idx="1870">
                  <c:v>931.5</c:v>
                </c:pt>
                <c:pt idx="1871">
                  <c:v>932</c:v>
                </c:pt>
                <c:pt idx="1872">
                  <c:v>932.5</c:v>
                </c:pt>
                <c:pt idx="1873">
                  <c:v>933</c:v>
                </c:pt>
                <c:pt idx="1874">
                  <c:v>933.5</c:v>
                </c:pt>
                <c:pt idx="1875">
                  <c:v>934</c:v>
                </c:pt>
                <c:pt idx="1876">
                  <c:v>934.5</c:v>
                </c:pt>
                <c:pt idx="1877">
                  <c:v>935</c:v>
                </c:pt>
                <c:pt idx="1878">
                  <c:v>935.5</c:v>
                </c:pt>
                <c:pt idx="1879">
                  <c:v>936</c:v>
                </c:pt>
                <c:pt idx="1880">
                  <c:v>936.5</c:v>
                </c:pt>
                <c:pt idx="1881">
                  <c:v>937</c:v>
                </c:pt>
                <c:pt idx="1882">
                  <c:v>937.5</c:v>
                </c:pt>
                <c:pt idx="1883">
                  <c:v>938</c:v>
                </c:pt>
                <c:pt idx="1884">
                  <c:v>938.5</c:v>
                </c:pt>
                <c:pt idx="1885">
                  <c:v>939</c:v>
                </c:pt>
                <c:pt idx="1886">
                  <c:v>939.5</c:v>
                </c:pt>
                <c:pt idx="1887">
                  <c:v>940</c:v>
                </c:pt>
                <c:pt idx="1888">
                  <c:v>940.5</c:v>
                </c:pt>
                <c:pt idx="1889">
                  <c:v>941</c:v>
                </c:pt>
                <c:pt idx="1890">
                  <c:v>941.5</c:v>
                </c:pt>
                <c:pt idx="1891">
                  <c:v>942</c:v>
                </c:pt>
                <c:pt idx="1892">
                  <c:v>942.5</c:v>
                </c:pt>
                <c:pt idx="1893">
                  <c:v>943</c:v>
                </c:pt>
                <c:pt idx="1894">
                  <c:v>943.5</c:v>
                </c:pt>
                <c:pt idx="1895">
                  <c:v>944</c:v>
                </c:pt>
                <c:pt idx="1896">
                  <c:v>944.5</c:v>
                </c:pt>
                <c:pt idx="1897">
                  <c:v>945</c:v>
                </c:pt>
                <c:pt idx="1898">
                  <c:v>945.5</c:v>
                </c:pt>
                <c:pt idx="1899">
                  <c:v>946</c:v>
                </c:pt>
                <c:pt idx="1900">
                  <c:v>946.5</c:v>
                </c:pt>
                <c:pt idx="1901">
                  <c:v>947</c:v>
                </c:pt>
                <c:pt idx="1902">
                  <c:v>947.5</c:v>
                </c:pt>
                <c:pt idx="1903">
                  <c:v>948</c:v>
                </c:pt>
                <c:pt idx="1904">
                  <c:v>948.5</c:v>
                </c:pt>
                <c:pt idx="1905">
                  <c:v>949</c:v>
                </c:pt>
                <c:pt idx="1906">
                  <c:v>949.5</c:v>
                </c:pt>
                <c:pt idx="1907">
                  <c:v>950</c:v>
                </c:pt>
                <c:pt idx="1908">
                  <c:v>950.5</c:v>
                </c:pt>
                <c:pt idx="1909">
                  <c:v>951</c:v>
                </c:pt>
                <c:pt idx="1910">
                  <c:v>951.5</c:v>
                </c:pt>
                <c:pt idx="1911">
                  <c:v>952</c:v>
                </c:pt>
                <c:pt idx="1912">
                  <c:v>952.5</c:v>
                </c:pt>
                <c:pt idx="1913">
                  <c:v>953</c:v>
                </c:pt>
                <c:pt idx="1914">
                  <c:v>953.5</c:v>
                </c:pt>
                <c:pt idx="1915">
                  <c:v>954</c:v>
                </c:pt>
                <c:pt idx="1916">
                  <c:v>954.5</c:v>
                </c:pt>
                <c:pt idx="1917">
                  <c:v>955</c:v>
                </c:pt>
                <c:pt idx="1918">
                  <c:v>955.5</c:v>
                </c:pt>
                <c:pt idx="1919">
                  <c:v>956</c:v>
                </c:pt>
                <c:pt idx="1920">
                  <c:v>956.5</c:v>
                </c:pt>
                <c:pt idx="1921">
                  <c:v>957</c:v>
                </c:pt>
                <c:pt idx="1922">
                  <c:v>957.5</c:v>
                </c:pt>
                <c:pt idx="1923">
                  <c:v>958</c:v>
                </c:pt>
                <c:pt idx="1924">
                  <c:v>958.5</c:v>
                </c:pt>
                <c:pt idx="1925">
                  <c:v>959</c:v>
                </c:pt>
                <c:pt idx="1926">
                  <c:v>959.5</c:v>
                </c:pt>
                <c:pt idx="1927">
                  <c:v>960</c:v>
                </c:pt>
                <c:pt idx="1928">
                  <c:v>960.5</c:v>
                </c:pt>
                <c:pt idx="1929">
                  <c:v>961</c:v>
                </c:pt>
                <c:pt idx="1930">
                  <c:v>961.5</c:v>
                </c:pt>
                <c:pt idx="1931">
                  <c:v>962</c:v>
                </c:pt>
                <c:pt idx="1932">
                  <c:v>962.5</c:v>
                </c:pt>
                <c:pt idx="1933">
                  <c:v>963</c:v>
                </c:pt>
                <c:pt idx="1934">
                  <c:v>963.5</c:v>
                </c:pt>
                <c:pt idx="1935">
                  <c:v>964</c:v>
                </c:pt>
                <c:pt idx="1936">
                  <c:v>964.5</c:v>
                </c:pt>
                <c:pt idx="1937">
                  <c:v>965</c:v>
                </c:pt>
                <c:pt idx="1938">
                  <c:v>965.5</c:v>
                </c:pt>
                <c:pt idx="1939">
                  <c:v>966</c:v>
                </c:pt>
                <c:pt idx="1940">
                  <c:v>966.5</c:v>
                </c:pt>
                <c:pt idx="1941">
                  <c:v>967</c:v>
                </c:pt>
                <c:pt idx="1942">
                  <c:v>967.5</c:v>
                </c:pt>
                <c:pt idx="1943">
                  <c:v>968</c:v>
                </c:pt>
                <c:pt idx="1944">
                  <c:v>968.5</c:v>
                </c:pt>
                <c:pt idx="1945">
                  <c:v>969</c:v>
                </c:pt>
                <c:pt idx="1946">
                  <c:v>969.5</c:v>
                </c:pt>
                <c:pt idx="1947">
                  <c:v>970</c:v>
                </c:pt>
                <c:pt idx="1948">
                  <c:v>970.5</c:v>
                </c:pt>
                <c:pt idx="1949">
                  <c:v>971</c:v>
                </c:pt>
                <c:pt idx="1950">
                  <c:v>971.5</c:v>
                </c:pt>
                <c:pt idx="1951">
                  <c:v>972</c:v>
                </c:pt>
                <c:pt idx="1952">
                  <c:v>972.5</c:v>
                </c:pt>
                <c:pt idx="1953">
                  <c:v>973</c:v>
                </c:pt>
                <c:pt idx="1954">
                  <c:v>973.5</c:v>
                </c:pt>
                <c:pt idx="1955">
                  <c:v>974</c:v>
                </c:pt>
                <c:pt idx="1956">
                  <c:v>974.5</c:v>
                </c:pt>
                <c:pt idx="1957">
                  <c:v>975</c:v>
                </c:pt>
                <c:pt idx="1958">
                  <c:v>975.5</c:v>
                </c:pt>
                <c:pt idx="1959">
                  <c:v>976</c:v>
                </c:pt>
                <c:pt idx="1960">
                  <c:v>976.5</c:v>
                </c:pt>
                <c:pt idx="1961">
                  <c:v>977</c:v>
                </c:pt>
                <c:pt idx="1962">
                  <c:v>977.5</c:v>
                </c:pt>
                <c:pt idx="1963">
                  <c:v>978</c:v>
                </c:pt>
                <c:pt idx="1964">
                  <c:v>978.5</c:v>
                </c:pt>
                <c:pt idx="1965">
                  <c:v>979</c:v>
                </c:pt>
                <c:pt idx="1966">
                  <c:v>979.5</c:v>
                </c:pt>
                <c:pt idx="1967">
                  <c:v>980</c:v>
                </c:pt>
                <c:pt idx="1968">
                  <c:v>980.5</c:v>
                </c:pt>
                <c:pt idx="1969">
                  <c:v>981</c:v>
                </c:pt>
                <c:pt idx="1970">
                  <c:v>981.5</c:v>
                </c:pt>
                <c:pt idx="1971">
                  <c:v>982</c:v>
                </c:pt>
                <c:pt idx="1972">
                  <c:v>982.5</c:v>
                </c:pt>
                <c:pt idx="1973">
                  <c:v>983</c:v>
                </c:pt>
                <c:pt idx="1974">
                  <c:v>983.5</c:v>
                </c:pt>
                <c:pt idx="1975">
                  <c:v>984</c:v>
                </c:pt>
                <c:pt idx="1976">
                  <c:v>984.5</c:v>
                </c:pt>
                <c:pt idx="1977">
                  <c:v>985</c:v>
                </c:pt>
                <c:pt idx="1978">
                  <c:v>985.5</c:v>
                </c:pt>
                <c:pt idx="1979">
                  <c:v>986</c:v>
                </c:pt>
                <c:pt idx="1980">
                  <c:v>986.5</c:v>
                </c:pt>
                <c:pt idx="1981">
                  <c:v>987</c:v>
                </c:pt>
                <c:pt idx="1982">
                  <c:v>987.5</c:v>
                </c:pt>
                <c:pt idx="1983">
                  <c:v>988</c:v>
                </c:pt>
                <c:pt idx="1984">
                  <c:v>988.5</c:v>
                </c:pt>
                <c:pt idx="1985">
                  <c:v>989</c:v>
                </c:pt>
                <c:pt idx="1986">
                  <c:v>989.5</c:v>
                </c:pt>
                <c:pt idx="1987">
                  <c:v>990</c:v>
                </c:pt>
                <c:pt idx="1988">
                  <c:v>990.5</c:v>
                </c:pt>
                <c:pt idx="1989">
                  <c:v>991</c:v>
                </c:pt>
                <c:pt idx="1990">
                  <c:v>991.5</c:v>
                </c:pt>
                <c:pt idx="1991">
                  <c:v>992</c:v>
                </c:pt>
                <c:pt idx="1992">
                  <c:v>992.5</c:v>
                </c:pt>
                <c:pt idx="1993">
                  <c:v>993</c:v>
                </c:pt>
                <c:pt idx="1994">
                  <c:v>993.5</c:v>
                </c:pt>
                <c:pt idx="1995">
                  <c:v>994</c:v>
                </c:pt>
                <c:pt idx="1996">
                  <c:v>994.5</c:v>
                </c:pt>
                <c:pt idx="1997">
                  <c:v>995</c:v>
                </c:pt>
                <c:pt idx="1998">
                  <c:v>995.5</c:v>
                </c:pt>
                <c:pt idx="1999">
                  <c:v>996</c:v>
                </c:pt>
                <c:pt idx="2000">
                  <c:v>996.5</c:v>
                </c:pt>
                <c:pt idx="2001">
                  <c:v>997</c:v>
                </c:pt>
                <c:pt idx="2002">
                  <c:v>997.5</c:v>
                </c:pt>
                <c:pt idx="2003">
                  <c:v>998</c:v>
                </c:pt>
                <c:pt idx="2004">
                  <c:v>998.5</c:v>
                </c:pt>
                <c:pt idx="2005">
                  <c:v>999</c:v>
                </c:pt>
                <c:pt idx="2006">
                  <c:v>999.5</c:v>
                </c:pt>
                <c:pt idx="2007">
                  <c:v>1000</c:v>
                </c:pt>
                <c:pt idx="2008">
                  <c:v>1000.5</c:v>
                </c:pt>
                <c:pt idx="2009">
                  <c:v>1001</c:v>
                </c:pt>
                <c:pt idx="2010">
                  <c:v>1001.5</c:v>
                </c:pt>
                <c:pt idx="2011">
                  <c:v>1002</c:v>
                </c:pt>
                <c:pt idx="2012">
                  <c:v>1002.5</c:v>
                </c:pt>
                <c:pt idx="2013">
                  <c:v>1003</c:v>
                </c:pt>
                <c:pt idx="2014">
                  <c:v>1003.5</c:v>
                </c:pt>
                <c:pt idx="2015">
                  <c:v>1004</c:v>
                </c:pt>
                <c:pt idx="2016">
                  <c:v>1004.5</c:v>
                </c:pt>
                <c:pt idx="2017">
                  <c:v>1005</c:v>
                </c:pt>
                <c:pt idx="2018">
                  <c:v>1005.5</c:v>
                </c:pt>
                <c:pt idx="2019">
                  <c:v>1006</c:v>
                </c:pt>
                <c:pt idx="2020">
                  <c:v>1006.5</c:v>
                </c:pt>
                <c:pt idx="2021">
                  <c:v>1007</c:v>
                </c:pt>
                <c:pt idx="2022">
                  <c:v>1007.5</c:v>
                </c:pt>
                <c:pt idx="2023">
                  <c:v>1008</c:v>
                </c:pt>
                <c:pt idx="2024">
                  <c:v>1008.5</c:v>
                </c:pt>
                <c:pt idx="2025">
                  <c:v>1009</c:v>
                </c:pt>
                <c:pt idx="2026">
                  <c:v>1009.5</c:v>
                </c:pt>
                <c:pt idx="2027">
                  <c:v>1010</c:v>
                </c:pt>
                <c:pt idx="2028">
                  <c:v>1010.5</c:v>
                </c:pt>
                <c:pt idx="2029">
                  <c:v>1011</c:v>
                </c:pt>
                <c:pt idx="2030">
                  <c:v>1011.5</c:v>
                </c:pt>
                <c:pt idx="2031">
                  <c:v>1012</c:v>
                </c:pt>
                <c:pt idx="2032">
                  <c:v>1012.5</c:v>
                </c:pt>
                <c:pt idx="2033">
                  <c:v>1013</c:v>
                </c:pt>
                <c:pt idx="2034">
                  <c:v>1013.5</c:v>
                </c:pt>
                <c:pt idx="2035">
                  <c:v>1014</c:v>
                </c:pt>
                <c:pt idx="2036">
                  <c:v>1014.5</c:v>
                </c:pt>
                <c:pt idx="2037">
                  <c:v>1015</c:v>
                </c:pt>
                <c:pt idx="2038">
                  <c:v>1015.5</c:v>
                </c:pt>
                <c:pt idx="2039">
                  <c:v>1016</c:v>
                </c:pt>
                <c:pt idx="2040">
                  <c:v>1016.5</c:v>
                </c:pt>
                <c:pt idx="2041">
                  <c:v>1017</c:v>
                </c:pt>
                <c:pt idx="2042">
                  <c:v>1017.5</c:v>
                </c:pt>
                <c:pt idx="2043">
                  <c:v>1018</c:v>
                </c:pt>
                <c:pt idx="2044">
                  <c:v>1018.5</c:v>
                </c:pt>
                <c:pt idx="2045">
                  <c:v>1019</c:v>
                </c:pt>
                <c:pt idx="2046">
                  <c:v>1019.5</c:v>
                </c:pt>
                <c:pt idx="2047">
                  <c:v>1020</c:v>
                </c:pt>
                <c:pt idx="2048">
                  <c:v>1020.5</c:v>
                </c:pt>
                <c:pt idx="2049">
                  <c:v>1021</c:v>
                </c:pt>
                <c:pt idx="2050">
                  <c:v>1021.5</c:v>
                </c:pt>
                <c:pt idx="2051">
                  <c:v>1022</c:v>
                </c:pt>
                <c:pt idx="2052">
                  <c:v>1022.5</c:v>
                </c:pt>
                <c:pt idx="2053">
                  <c:v>1023</c:v>
                </c:pt>
                <c:pt idx="2054">
                  <c:v>1023.5</c:v>
                </c:pt>
                <c:pt idx="2055">
                  <c:v>1024</c:v>
                </c:pt>
                <c:pt idx="2056">
                  <c:v>1024.5</c:v>
                </c:pt>
                <c:pt idx="2057">
                  <c:v>1025</c:v>
                </c:pt>
                <c:pt idx="2058">
                  <c:v>1025.5</c:v>
                </c:pt>
                <c:pt idx="2059">
                  <c:v>1026</c:v>
                </c:pt>
                <c:pt idx="2060">
                  <c:v>1026.5</c:v>
                </c:pt>
                <c:pt idx="2061">
                  <c:v>1027</c:v>
                </c:pt>
                <c:pt idx="2062">
                  <c:v>1027.5</c:v>
                </c:pt>
                <c:pt idx="2063">
                  <c:v>1028</c:v>
                </c:pt>
                <c:pt idx="2064">
                  <c:v>1028.5</c:v>
                </c:pt>
                <c:pt idx="2065">
                  <c:v>1029</c:v>
                </c:pt>
                <c:pt idx="2066">
                  <c:v>1029.5</c:v>
                </c:pt>
                <c:pt idx="2067">
                  <c:v>1030</c:v>
                </c:pt>
                <c:pt idx="2068">
                  <c:v>1030.5</c:v>
                </c:pt>
                <c:pt idx="2069">
                  <c:v>1031</c:v>
                </c:pt>
                <c:pt idx="2070">
                  <c:v>1031.5</c:v>
                </c:pt>
                <c:pt idx="2071">
                  <c:v>1032</c:v>
                </c:pt>
                <c:pt idx="2072">
                  <c:v>1032.5</c:v>
                </c:pt>
                <c:pt idx="2073">
                  <c:v>1033</c:v>
                </c:pt>
                <c:pt idx="2074">
                  <c:v>1033.5</c:v>
                </c:pt>
                <c:pt idx="2075">
                  <c:v>1034</c:v>
                </c:pt>
                <c:pt idx="2076">
                  <c:v>1034.5</c:v>
                </c:pt>
                <c:pt idx="2077">
                  <c:v>1035</c:v>
                </c:pt>
                <c:pt idx="2078">
                  <c:v>1035.5</c:v>
                </c:pt>
                <c:pt idx="2079">
                  <c:v>1036</c:v>
                </c:pt>
                <c:pt idx="2080">
                  <c:v>1036.5</c:v>
                </c:pt>
                <c:pt idx="2081">
                  <c:v>1037</c:v>
                </c:pt>
                <c:pt idx="2082">
                  <c:v>1037.5</c:v>
                </c:pt>
                <c:pt idx="2083">
                  <c:v>1038</c:v>
                </c:pt>
                <c:pt idx="2084">
                  <c:v>1038.5</c:v>
                </c:pt>
                <c:pt idx="2085">
                  <c:v>1039</c:v>
                </c:pt>
                <c:pt idx="2086">
                  <c:v>1039.5</c:v>
                </c:pt>
                <c:pt idx="2087">
                  <c:v>1040</c:v>
                </c:pt>
                <c:pt idx="2088">
                  <c:v>1040.5</c:v>
                </c:pt>
                <c:pt idx="2089">
                  <c:v>1041</c:v>
                </c:pt>
                <c:pt idx="2090">
                  <c:v>1041.5</c:v>
                </c:pt>
                <c:pt idx="2091">
                  <c:v>1042</c:v>
                </c:pt>
                <c:pt idx="2092">
                  <c:v>1042.5</c:v>
                </c:pt>
                <c:pt idx="2093">
                  <c:v>1043</c:v>
                </c:pt>
                <c:pt idx="2094">
                  <c:v>1043.5</c:v>
                </c:pt>
                <c:pt idx="2095">
                  <c:v>1044</c:v>
                </c:pt>
                <c:pt idx="2096">
                  <c:v>1044.5</c:v>
                </c:pt>
                <c:pt idx="2097">
                  <c:v>1045</c:v>
                </c:pt>
                <c:pt idx="2098">
                  <c:v>1045.5</c:v>
                </c:pt>
                <c:pt idx="2099">
                  <c:v>1046</c:v>
                </c:pt>
                <c:pt idx="2100">
                  <c:v>1046.5</c:v>
                </c:pt>
                <c:pt idx="2101">
                  <c:v>1047</c:v>
                </c:pt>
                <c:pt idx="2102">
                  <c:v>1047.5</c:v>
                </c:pt>
                <c:pt idx="2103">
                  <c:v>1048</c:v>
                </c:pt>
                <c:pt idx="2104">
                  <c:v>1048.5</c:v>
                </c:pt>
                <c:pt idx="2105">
                  <c:v>1049</c:v>
                </c:pt>
                <c:pt idx="2106">
                  <c:v>1049.5</c:v>
                </c:pt>
                <c:pt idx="2107">
                  <c:v>1050</c:v>
                </c:pt>
                <c:pt idx="2108">
                  <c:v>1050.5</c:v>
                </c:pt>
                <c:pt idx="2109">
                  <c:v>1051</c:v>
                </c:pt>
                <c:pt idx="2110">
                  <c:v>1051.5</c:v>
                </c:pt>
                <c:pt idx="2111">
                  <c:v>1052</c:v>
                </c:pt>
                <c:pt idx="2112">
                  <c:v>1052.5</c:v>
                </c:pt>
                <c:pt idx="2113">
                  <c:v>1053</c:v>
                </c:pt>
                <c:pt idx="2114">
                  <c:v>1053.5</c:v>
                </c:pt>
                <c:pt idx="2115">
                  <c:v>1054</c:v>
                </c:pt>
                <c:pt idx="2116">
                  <c:v>1054.5</c:v>
                </c:pt>
                <c:pt idx="2117">
                  <c:v>1055</c:v>
                </c:pt>
                <c:pt idx="2118">
                  <c:v>1055.5</c:v>
                </c:pt>
                <c:pt idx="2119">
                  <c:v>1056</c:v>
                </c:pt>
                <c:pt idx="2120">
                  <c:v>1056.5</c:v>
                </c:pt>
                <c:pt idx="2121">
                  <c:v>1057</c:v>
                </c:pt>
                <c:pt idx="2122">
                  <c:v>1057.5</c:v>
                </c:pt>
                <c:pt idx="2123">
                  <c:v>1058</c:v>
                </c:pt>
                <c:pt idx="2124">
                  <c:v>1058.5</c:v>
                </c:pt>
                <c:pt idx="2125">
                  <c:v>1059</c:v>
                </c:pt>
                <c:pt idx="2126">
                  <c:v>1059.5</c:v>
                </c:pt>
                <c:pt idx="2127">
                  <c:v>1060</c:v>
                </c:pt>
                <c:pt idx="2128">
                  <c:v>1060.5</c:v>
                </c:pt>
                <c:pt idx="2129">
                  <c:v>1061</c:v>
                </c:pt>
                <c:pt idx="2130">
                  <c:v>1061.5</c:v>
                </c:pt>
                <c:pt idx="2131">
                  <c:v>1062</c:v>
                </c:pt>
                <c:pt idx="2132">
                  <c:v>1062.5</c:v>
                </c:pt>
                <c:pt idx="2133">
                  <c:v>1063</c:v>
                </c:pt>
                <c:pt idx="2134">
                  <c:v>1063.5</c:v>
                </c:pt>
                <c:pt idx="2135">
                  <c:v>1064</c:v>
                </c:pt>
                <c:pt idx="2136">
                  <c:v>1064.5</c:v>
                </c:pt>
                <c:pt idx="2137">
                  <c:v>1065</c:v>
                </c:pt>
                <c:pt idx="2138">
                  <c:v>1065.5</c:v>
                </c:pt>
                <c:pt idx="2139">
                  <c:v>1066</c:v>
                </c:pt>
                <c:pt idx="2140">
                  <c:v>1066.5</c:v>
                </c:pt>
                <c:pt idx="2141">
                  <c:v>1067</c:v>
                </c:pt>
                <c:pt idx="2142">
                  <c:v>1067.5</c:v>
                </c:pt>
                <c:pt idx="2143">
                  <c:v>1068</c:v>
                </c:pt>
                <c:pt idx="2144">
                  <c:v>1068.5</c:v>
                </c:pt>
                <c:pt idx="2145">
                  <c:v>1069</c:v>
                </c:pt>
                <c:pt idx="2146">
                  <c:v>1069.5</c:v>
                </c:pt>
                <c:pt idx="2147">
                  <c:v>1070</c:v>
                </c:pt>
                <c:pt idx="2148">
                  <c:v>1070.5</c:v>
                </c:pt>
                <c:pt idx="2149">
                  <c:v>1071</c:v>
                </c:pt>
                <c:pt idx="2150">
                  <c:v>1071.5</c:v>
                </c:pt>
                <c:pt idx="2151">
                  <c:v>1072</c:v>
                </c:pt>
                <c:pt idx="2152">
                  <c:v>1072.5</c:v>
                </c:pt>
                <c:pt idx="2153">
                  <c:v>1073</c:v>
                </c:pt>
                <c:pt idx="2154">
                  <c:v>1073.5</c:v>
                </c:pt>
                <c:pt idx="2155">
                  <c:v>1074</c:v>
                </c:pt>
                <c:pt idx="2156">
                  <c:v>1074.5</c:v>
                </c:pt>
                <c:pt idx="2157">
                  <c:v>1075</c:v>
                </c:pt>
                <c:pt idx="2158">
                  <c:v>1075.5</c:v>
                </c:pt>
                <c:pt idx="2159">
                  <c:v>1076</c:v>
                </c:pt>
                <c:pt idx="2160">
                  <c:v>1076.5</c:v>
                </c:pt>
                <c:pt idx="2161">
                  <c:v>1077</c:v>
                </c:pt>
                <c:pt idx="2162">
                  <c:v>1077.5</c:v>
                </c:pt>
                <c:pt idx="2163">
                  <c:v>1078</c:v>
                </c:pt>
                <c:pt idx="2164">
                  <c:v>1078.5</c:v>
                </c:pt>
                <c:pt idx="2165">
                  <c:v>1079</c:v>
                </c:pt>
                <c:pt idx="2166">
                  <c:v>1079.5</c:v>
                </c:pt>
                <c:pt idx="2167">
                  <c:v>1080</c:v>
                </c:pt>
                <c:pt idx="2168">
                  <c:v>1080.5</c:v>
                </c:pt>
                <c:pt idx="2169">
                  <c:v>1081</c:v>
                </c:pt>
                <c:pt idx="2170">
                  <c:v>1081.5</c:v>
                </c:pt>
                <c:pt idx="2171">
                  <c:v>1082</c:v>
                </c:pt>
                <c:pt idx="2172">
                  <c:v>1082.5</c:v>
                </c:pt>
                <c:pt idx="2173">
                  <c:v>1083</c:v>
                </c:pt>
                <c:pt idx="2174">
                  <c:v>1083.5</c:v>
                </c:pt>
                <c:pt idx="2175">
                  <c:v>1084</c:v>
                </c:pt>
                <c:pt idx="2176">
                  <c:v>1084.5</c:v>
                </c:pt>
                <c:pt idx="2177">
                  <c:v>1085</c:v>
                </c:pt>
                <c:pt idx="2178">
                  <c:v>1085.5</c:v>
                </c:pt>
                <c:pt idx="2179">
                  <c:v>1086</c:v>
                </c:pt>
                <c:pt idx="2180">
                  <c:v>1086.5</c:v>
                </c:pt>
                <c:pt idx="2181">
                  <c:v>1087</c:v>
                </c:pt>
                <c:pt idx="2182">
                  <c:v>1087.5</c:v>
                </c:pt>
                <c:pt idx="2183">
                  <c:v>1088</c:v>
                </c:pt>
                <c:pt idx="2184">
                  <c:v>1088.5</c:v>
                </c:pt>
                <c:pt idx="2185">
                  <c:v>1089</c:v>
                </c:pt>
                <c:pt idx="2186">
                  <c:v>1089.5</c:v>
                </c:pt>
                <c:pt idx="2187">
                  <c:v>1090</c:v>
                </c:pt>
                <c:pt idx="2188">
                  <c:v>1090.5</c:v>
                </c:pt>
                <c:pt idx="2189">
                  <c:v>1091</c:v>
                </c:pt>
                <c:pt idx="2190">
                  <c:v>1091.5</c:v>
                </c:pt>
                <c:pt idx="2191">
                  <c:v>1092</c:v>
                </c:pt>
                <c:pt idx="2192">
                  <c:v>1092.5</c:v>
                </c:pt>
                <c:pt idx="2193">
                  <c:v>1093</c:v>
                </c:pt>
                <c:pt idx="2194">
                  <c:v>1093.5</c:v>
                </c:pt>
                <c:pt idx="2195">
                  <c:v>1094</c:v>
                </c:pt>
                <c:pt idx="2196">
                  <c:v>1094.5</c:v>
                </c:pt>
                <c:pt idx="2197">
                  <c:v>1095</c:v>
                </c:pt>
                <c:pt idx="2198">
                  <c:v>1095.5</c:v>
                </c:pt>
                <c:pt idx="2199">
                  <c:v>1096</c:v>
                </c:pt>
                <c:pt idx="2200">
                  <c:v>1096.5</c:v>
                </c:pt>
                <c:pt idx="2201">
                  <c:v>1097</c:v>
                </c:pt>
                <c:pt idx="2202">
                  <c:v>1097.5</c:v>
                </c:pt>
                <c:pt idx="2203">
                  <c:v>1098</c:v>
                </c:pt>
                <c:pt idx="2204">
                  <c:v>1098.5</c:v>
                </c:pt>
                <c:pt idx="2205">
                  <c:v>1099</c:v>
                </c:pt>
                <c:pt idx="2206">
                  <c:v>1099.5</c:v>
                </c:pt>
                <c:pt idx="2207">
                  <c:v>1100</c:v>
                </c:pt>
                <c:pt idx="2208">
                  <c:v>1100.5</c:v>
                </c:pt>
                <c:pt idx="2209">
                  <c:v>1101</c:v>
                </c:pt>
                <c:pt idx="2210">
                  <c:v>1101.5</c:v>
                </c:pt>
                <c:pt idx="2211">
                  <c:v>1102</c:v>
                </c:pt>
                <c:pt idx="2212">
                  <c:v>1102.5</c:v>
                </c:pt>
                <c:pt idx="2213">
                  <c:v>1103</c:v>
                </c:pt>
                <c:pt idx="2214">
                  <c:v>1103.5</c:v>
                </c:pt>
                <c:pt idx="2215">
                  <c:v>1104</c:v>
                </c:pt>
                <c:pt idx="2216">
                  <c:v>1104.5</c:v>
                </c:pt>
                <c:pt idx="2217">
                  <c:v>1105</c:v>
                </c:pt>
                <c:pt idx="2218">
                  <c:v>1105.5</c:v>
                </c:pt>
                <c:pt idx="2219">
                  <c:v>1106</c:v>
                </c:pt>
                <c:pt idx="2220">
                  <c:v>1106.5</c:v>
                </c:pt>
                <c:pt idx="2221">
                  <c:v>1107</c:v>
                </c:pt>
                <c:pt idx="2222">
                  <c:v>1107.5</c:v>
                </c:pt>
                <c:pt idx="2223">
                  <c:v>1108</c:v>
                </c:pt>
                <c:pt idx="2224">
                  <c:v>1108.5</c:v>
                </c:pt>
                <c:pt idx="2225">
                  <c:v>1109</c:v>
                </c:pt>
                <c:pt idx="2226">
                  <c:v>1109.5</c:v>
                </c:pt>
                <c:pt idx="2227">
                  <c:v>1110</c:v>
                </c:pt>
                <c:pt idx="2228">
                  <c:v>1110.5</c:v>
                </c:pt>
                <c:pt idx="2229">
                  <c:v>1111</c:v>
                </c:pt>
                <c:pt idx="2230">
                  <c:v>1111.5</c:v>
                </c:pt>
                <c:pt idx="2231">
                  <c:v>1112</c:v>
                </c:pt>
                <c:pt idx="2232">
                  <c:v>1112.5</c:v>
                </c:pt>
                <c:pt idx="2233">
                  <c:v>1113</c:v>
                </c:pt>
                <c:pt idx="2234">
                  <c:v>1113.5</c:v>
                </c:pt>
                <c:pt idx="2235">
                  <c:v>1114</c:v>
                </c:pt>
                <c:pt idx="2236">
                  <c:v>1114.5</c:v>
                </c:pt>
                <c:pt idx="2237">
                  <c:v>1115</c:v>
                </c:pt>
                <c:pt idx="2238">
                  <c:v>1115.5</c:v>
                </c:pt>
                <c:pt idx="2239">
                  <c:v>1116</c:v>
                </c:pt>
                <c:pt idx="2240">
                  <c:v>1116.5</c:v>
                </c:pt>
                <c:pt idx="2241">
                  <c:v>1117</c:v>
                </c:pt>
                <c:pt idx="2242">
                  <c:v>1117.5</c:v>
                </c:pt>
                <c:pt idx="2243">
                  <c:v>1118</c:v>
                </c:pt>
                <c:pt idx="2244">
                  <c:v>1118.5</c:v>
                </c:pt>
                <c:pt idx="2245">
                  <c:v>1119</c:v>
                </c:pt>
                <c:pt idx="2246">
                  <c:v>1119.5</c:v>
                </c:pt>
                <c:pt idx="2247">
                  <c:v>1120</c:v>
                </c:pt>
                <c:pt idx="2248">
                  <c:v>1120.5</c:v>
                </c:pt>
                <c:pt idx="2249">
                  <c:v>1121</c:v>
                </c:pt>
                <c:pt idx="2250">
                  <c:v>1121.5</c:v>
                </c:pt>
                <c:pt idx="2251">
                  <c:v>1122</c:v>
                </c:pt>
                <c:pt idx="2252">
                  <c:v>1122.5</c:v>
                </c:pt>
                <c:pt idx="2253">
                  <c:v>1123</c:v>
                </c:pt>
                <c:pt idx="2254">
                  <c:v>1123.5</c:v>
                </c:pt>
                <c:pt idx="2255">
                  <c:v>1124</c:v>
                </c:pt>
                <c:pt idx="2256">
                  <c:v>1124.5</c:v>
                </c:pt>
                <c:pt idx="2257">
                  <c:v>1125</c:v>
                </c:pt>
                <c:pt idx="2258">
                  <c:v>1125.5</c:v>
                </c:pt>
                <c:pt idx="2259">
                  <c:v>1126</c:v>
                </c:pt>
                <c:pt idx="2260">
                  <c:v>1126.5</c:v>
                </c:pt>
                <c:pt idx="2261">
                  <c:v>1127</c:v>
                </c:pt>
                <c:pt idx="2262">
                  <c:v>1127.5</c:v>
                </c:pt>
                <c:pt idx="2263">
                  <c:v>1128</c:v>
                </c:pt>
                <c:pt idx="2264">
                  <c:v>1128.5</c:v>
                </c:pt>
                <c:pt idx="2265">
                  <c:v>1129</c:v>
                </c:pt>
                <c:pt idx="2266">
                  <c:v>1129.5</c:v>
                </c:pt>
                <c:pt idx="2267">
                  <c:v>1130</c:v>
                </c:pt>
                <c:pt idx="2268">
                  <c:v>1130.5</c:v>
                </c:pt>
                <c:pt idx="2269">
                  <c:v>1131</c:v>
                </c:pt>
                <c:pt idx="2270">
                  <c:v>1131.5</c:v>
                </c:pt>
                <c:pt idx="2271">
                  <c:v>1132</c:v>
                </c:pt>
                <c:pt idx="2272">
                  <c:v>1132.5</c:v>
                </c:pt>
                <c:pt idx="2273">
                  <c:v>1133</c:v>
                </c:pt>
                <c:pt idx="2274">
                  <c:v>1133.5</c:v>
                </c:pt>
                <c:pt idx="2275">
                  <c:v>1134</c:v>
                </c:pt>
                <c:pt idx="2276">
                  <c:v>1134.5</c:v>
                </c:pt>
                <c:pt idx="2277">
                  <c:v>1135</c:v>
                </c:pt>
                <c:pt idx="2278">
                  <c:v>1135.5</c:v>
                </c:pt>
                <c:pt idx="2279">
                  <c:v>1136</c:v>
                </c:pt>
                <c:pt idx="2280">
                  <c:v>1136.5</c:v>
                </c:pt>
                <c:pt idx="2281">
                  <c:v>1137</c:v>
                </c:pt>
                <c:pt idx="2282">
                  <c:v>1137.5</c:v>
                </c:pt>
                <c:pt idx="2283">
                  <c:v>1138</c:v>
                </c:pt>
                <c:pt idx="2284">
                  <c:v>1138.5</c:v>
                </c:pt>
                <c:pt idx="2285">
                  <c:v>1139</c:v>
                </c:pt>
                <c:pt idx="2286">
                  <c:v>1139.5</c:v>
                </c:pt>
                <c:pt idx="2287">
                  <c:v>1140</c:v>
                </c:pt>
                <c:pt idx="2288">
                  <c:v>1140.5</c:v>
                </c:pt>
                <c:pt idx="2289">
                  <c:v>1141</c:v>
                </c:pt>
                <c:pt idx="2290">
                  <c:v>1141.5</c:v>
                </c:pt>
                <c:pt idx="2291">
                  <c:v>1142</c:v>
                </c:pt>
                <c:pt idx="2292">
                  <c:v>1142.5</c:v>
                </c:pt>
                <c:pt idx="2293">
                  <c:v>1143</c:v>
                </c:pt>
                <c:pt idx="2294">
                  <c:v>1143.5</c:v>
                </c:pt>
                <c:pt idx="2295">
                  <c:v>1144</c:v>
                </c:pt>
                <c:pt idx="2296">
                  <c:v>1144.5</c:v>
                </c:pt>
                <c:pt idx="2297">
                  <c:v>1145</c:v>
                </c:pt>
                <c:pt idx="2298">
                  <c:v>1145.5</c:v>
                </c:pt>
                <c:pt idx="2299">
                  <c:v>1146</c:v>
                </c:pt>
                <c:pt idx="2300">
                  <c:v>1146.5</c:v>
                </c:pt>
                <c:pt idx="2301">
                  <c:v>1147</c:v>
                </c:pt>
                <c:pt idx="2302">
                  <c:v>1147.5</c:v>
                </c:pt>
                <c:pt idx="2303">
                  <c:v>1148</c:v>
                </c:pt>
                <c:pt idx="2304">
                  <c:v>1148.5</c:v>
                </c:pt>
                <c:pt idx="2305">
                  <c:v>1149</c:v>
                </c:pt>
                <c:pt idx="2306">
                  <c:v>1149.5</c:v>
                </c:pt>
                <c:pt idx="2307">
                  <c:v>1150</c:v>
                </c:pt>
                <c:pt idx="2308">
                  <c:v>1150.5</c:v>
                </c:pt>
                <c:pt idx="2309">
                  <c:v>1151</c:v>
                </c:pt>
                <c:pt idx="2310">
                  <c:v>1151.5</c:v>
                </c:pt>
                <c:pt idx="2311">
                  <c:v>1152</c:v>
                </c:pt>
                <c:pt idx="2312">
                  <c:v>1152.5</c:v>
                </c:pt>
                <c:pt idx="2313">
                  <c:v>1153</c:v>
                </c:pt>
                <c:pt idx="2314">
                  <c:v>1153.5</c:v>
                </c:pt>
                <c:pt idx="2315">
                  <c:v>1154</c:v>
                </c:pt>
                <c:pt idx="2316">
                  <c:v>1154.5</c:v>
                </c:pt>
                <c:pt idx="2317">
                  <c:v>1155</c:v>
                </c:pt>
                <c:pt idx="2318">
                  <c:v>1155.5</c:v>
                </c:pt>
                <c:pt idx="2319">
                  <c:v>1156</c:v>
                </c:pt>
                <c:pt idx="2320">
                  <c:v>1156.5</c:v>
                </c:pt>
                <c:pt idx="2321">
                  <c:v>1157</c:v>
                </c:pt>
                <c:pt idx="2322">
                  <c:v>1157.5</c:v>
                </c:pt>
                <c:pt idx="2323">
                  <c:v>1158</c:v>
                </c:pt>
                <c:pt idx="2324">
                  <c:v>1158.5</c:v>
                </c:pt>
                <c:pt idx="2325">
                  <c:v>1159</c:v>
                </c:pt>
                <c:pt idx="2326">
                  <c:v>1159.5</c:v>
                </c:pt>
                <c:pt idx="2327">
                  <c:v>1160</c:v>
                </c:pt>
                <c:pt idx="2328">
                  <c:v>1160.5</c:v>
                </c:pt>
                <c:pt idx="2329">
                  <c:v>1161</c:v>
                </c:pt>
                <c:pt idx="2330">
                  <c:v>1161.5</c:v>
                </c:pt>
                <c:pt idx="2331">
                  <c:v>1162</c:v>
                </c:pt>
                <c:pt idx="2332">
                  <c:v>1162.5</c:v>
                </c:pt>
                <c:pt idx="2333">
                  <c:v>1163</c:v>
                </c:pt>
                <c:pt idx="2334">
                  <c:v>1163.5</c:v>
                </c:pt>
                <c:pt idx="2335">
                  <c:v>1164</c:v>
                </c:pt>
                <c:pt idx="2336">
                  <c:v>1164.5</c:v>
                </c:pt>
                <c:pt idx="2337">
                  <c:v>1165</c:v>
                </c:pt>
                <c:pt idx="2338">
                  <c:v>1165.5</c:v>
                </c:pt>
                <c:pt idx="2339">
                  <c:v>1166</c:v>
                </c:pt>
                <c:pt idx="2340">
                  <c:v>1166.5</c:v>
                </c:pt>
                <c:pt idx="2341">
                  <c:v>1167</c:v>
                </c:pt>
                <c:pt idx="2342">
                  <c:v>1167.5</c:v>
                </c:pt>
                <c:pt idx="2343">
                  <c:v>1168</c:v>
                </c:pt>
                <c:pt idx="2344">
                  <c:v>1168.5</c:v>
                </c:pt>
                <c:pt idx="2345">
                  <c:v>1169</c:v>
                </c:pt>
                <c:pt idx="2346">
                  <c:v>1169.5</c:v>
                </c:pt>
                <c:pt idx="2347">
                  <c:v>1170</c:v>
                </c:pt>
                <c:pt idx="2348">
                  <c:v>1170.5</c:v>
                </c:pt>
                <c:pt idx="2349">
                  <c:v>1171</c:v>
                </c:pt>
                <c:pt idx="2350">
                  <c:v>1171.5</c:v>
                </c:pt>
                <c:pt idx="2351">
                  <c:v>1172</c:v>
                </c:pt>
                <c:pt idx="2352">
                  <c:v>1172.5</c:v>
                </c:pt>
                <c:pt idx="2353">
                  <c:v>1173</c:v>
                </c:pt>
                <c:pt idx="2354">
                  <c:v>1173.5</c:v>
                </c:pt>
                <c:pt idx="2355">
                  <c:v>1174</c:v>
                </c:pt>
                <c:pt idx="2356">
                  <c:v>1174.5</c:v>
                </c:pt>
                <c:pt idx="2357">
                  <c:v>1175</c:v>
                </c:pt>
                <c:pt idx="2358">
                  <c:v>1175.5</c:v>
                </c:pt>
                <c:pt idx="2359">
                  <c:v>1176</c:v>
                </c:pt>
                <c:pt idx="2360">
                  <c:v>1176.5</c:v>
                </c:pt>
                <c:pt idx="2361">
                  <c:v>1177</c:v>
                </c:pt>
                <c:pt idx="2362">
                  <c:v>1177.5</c:v>
                </c:pt>
                <c:pt idx="2363">
                  <c:v>1178</c:v>
                </c:pt>
                <c:pt idx="2364">
                  <c:v>1178.5</c:v>
                </c:pt>
                <c:pt idx="2365">
                  <c:v>1179</c:v>
                </c:pt>
                <c:pt idx="2366">
                  <c:v>1179.5</c:v>
                </c:pt>
                <c:pt idx="2367">
                  <c:v>1180</c:v>
                </c:pt>
                <c:pt idx="2368">
                  <c:v>1180.5</c:v>
                </c:pt>
                <c:pt idx="2369">
                  <c:v>1181</c:v>
                </c:pt>
                <c:pt idx="2370">
                  <c:v>1181.5</c:v>
                </c:pt>
                <c:pt idx="2371">
                  <c:v>1182</c:v>
                </c:pt>
                <c:pt idx="2372">
                  <c:v>1182.5</c:v>
                </c:pt>
                <c:pt idx="2373">
                  <c:v>1183</c:v>
                </c:pt>
                <c:pt idx="2374">
                  <c:v>1183.5</c:v>
                </c:pt>
                <c:pt idx="2375">
                  <c:v>1184</c:v>
                </c:pt>
                <c:pt idx="2376">
                  <c:v>1184.5</c:v>
                </c:pt>
                <c:pt idx="2377">
                  <c:v>1185</c:v>
                </c:pt>
                <c:pt idx="2378">
                  <c:v>1185.5</c:v>
                </c:pt>
                <c:pt idx="2379">
                  <c:v>1186</c:v>
                </c:pt>
                <c:pt idx="2380">
                  <c:v>1186.5</c:v>
                </c:pt>
                <c:pt idx="2381">
                  <c:v>1187</c:v>
                </c:pt>
                <c:pt idx="2382">
                  <c:v>1187.5</c:v>
                </c:pt>
                <c:pt idx="2383">
                  <c:v>1188</c:v>
                </c:pt>
                <c:pt idx="2384">
                  <c:v>1188.5</c:v>
                </c:pt>
                <c:pt idx="2385">
                  <c:v>1189</c:v>
                </c:pt>
                <c:pt idx="2386">
                  <c:v>1189.5</c:v>
                </c:pt>
                <c:pt idx="2387">
                  <c:v>1190</c:v>
                </c:pt>
                <c:pt idx="2388">
                  <c:v>1190.5</c:v>
                </c:pt>
                <c:pt idx="2389">
                  <c:v>1191</c:v>
                </c:pt>
                <c:pt idx="2390">
                  <c:v>1191.5</c:v>
                </c:pt>
                <c:pt idx="2391">
                  <c:v>1192</c:v>
                </c:pt>
                <c:pt idx="2392">
                  <c:v>1192.5</c:v>
                </c:pt>
                <c:pt idx="2393">
                  <c:v>1193</c:v>
                </c:pt>
                <c:pt idx="2394">
                  <c:v>1193.5</c:v>
                </c:pt>
                <c:pt idx="2395">
                  <c:v>1194</c:v>
                </c:pt>
                <c:pt idx="2396">
                  <c:v>1194.5</c:v>
                </c:pt>
                <c:pt idx="2397">
                  <c:v>1195</c:v>
                </c:pt>
                <c:pt idx="2398">
                  <c:v>1195.5</c:v>
                </c:pt>
                <c:pt idx="2399">
                  <c:v>1196</c:v>
                </c:pt>
                <c:pt idx="2400">
                  <c:v>1196.5</c:v>
                </c:pt>
                <c:pt idx="2401">
                  <c:v>1197</c:v>
                </c:pt>
                <c:pt idx="2402">
                  <c:v>1197.5</c:v>
                </c:pt>
                <c:pt idx="2403">
                  <c:v>1198</c:v>
                </c:pt>
                <c:pt idx="2404">
                  <c:v>1198.5</c:v>
                </c:pt>
                <c:pt idx="2405">
                  <c:v>1199</c:v>
                </c:pt>
                <c:pt idx="2406">
                  <c:v>1199.5</c:v>
                </c:pt>
                <c:pt idx="2407">
                  <c:v>1200</c:v>
                </c:pt>
                <c:pt idx="2408">
                  <c:v>1200.5</c:v>
                </c:pt>
                <c:pt idx="2409">
                  <c:v>1201</c:v>
                </c:pt>
                <c:pt idx="2410">
                  <c:v>1201.5</c:v>
                </c:pt>
                <c:pt idx="2411">
                  <c:v>1202</c:v>
                </c:pt>
                <c:pt idx="2412">
                  <c:v>1202.5</c:v>
                </c:pt>
                <c:pt idx="2413">
                  <c:v>1203</c:v>
                </c:pt>
                <c:pt idx="2414">
                  <c:v>1203.5</c:v>
                </c:pt>
                <c:pt idx="2415">
                  <c:v>1204</c:v>
                </c:pt>
                <c:pt idx="2416">
                  <c:v>1204.5</c:v>
                </c:pt>
                <c:pt idx="2417">
                  <c:v>1205</c:v>
                </c:pt>
                <c:pt idx="2418">
                  <c:v>1205.5</c:v>
                </c:pt>
                <c:pt idx="2419">
                  <c:v>1206</c:v>
                </c:pt>
                <c:pt idx="2420">
                  <c:v>1206.5</c:v>
                </c:pt>
                <c:pt idx="2421">
                  <c:v>1207</c:v>
                </c:pt>
                <c:pt idx="2422">
                  <c:v>1207.5</c:v>
                </c:pt>
                <c:pt idx="2423">
                  <c:v>1208</c:v>
                </c:pt>
                <c:pt idx="2424">
                  <c:v>1208.5</c:v>
                </c:pt>
                <c:pt idx="2425">
                  <c:v>1209</c:v>
                </c:pt>
                <c:pt idx="2426">
                  <c:v>1209.5</c:v>
                </c:pt>
                <c:pt idx="2427">
                  <c:v>1210</c:v>
                </c:pt>
                <c:pt idx="2428">
                  <c:v>1210.5</c:v>
                </c:pt>
                <c:pt idx="2429">
                  <c:v>1211</c:v>
                </c:pt>
                <c:pt idx="2430">
                  <c:v>1211.5</c:v>
                </c:pt>
                <c:pt idx="2431">
                  <c:v>1212</c:v>
                </c:pt>
                <c:pt idx="2432">
                  <c:v>1212.5</c:v>
                </c:pt>
                <c:pt idx="2433">
                  <c:v>1213</c:v>
                </c:pt>
                <c:pt idx="2434">
                  <c:v>1213.5</c:v>
                </c:pt>
                <c:pt idx="2435">
                  <c:v>1214</c:v>
                </c:pt>
                <c:pt idx="2436">
                  <c:v>1214.5</c:v>
                </c:pt>
                <c:pt idx="2437">
                  <c:v>1215</c:v>
                </c:pt>
                <c:pt idx="2438">
                  <c:v>1215.5</c:v>
                </c:pt>
                <c:pt idx="2439">
                  <c:v>1216</c:v>
                </c:pt>
                <c:pt idx="2440">
                  <c:v>1216.5</c:v>
                </c:pt>
                <c:pt idx="2441">
                  <c:v>1217</c:v>
                </c:pt>
                <c:pt idx="2442">
                  <c:v>1217.5</c:v>
                </c:pt>
                <c:pt idx="2443">
                  <c:v>1218</c:v>
                </c:pt>
                <c:pt idx="2444">
                  <c:v>1218.5</c:v>
                </c:pt>
                <c:pt idx="2445">
                  <c:v>1219</c:v>
                </c:pt>
                <c:pt idx="2446">
                  <c:v>1219.5</c:v>
                </c:pt>
                <c:pt idx="2447">
                  <c:v>1220</c:v>
                </c:pt>
                <c:pt idx="2448">
                  <c:v>1220.5</c:v>
                </c:pt>
                <c:pt idx="2449">
                  <c:v>1221</c:v>
                </c:pt>
                <c:pt idx="2450">
                  <c:v>1221.5</c:v>
                </c:pt>
                <c:pt idx="2451">
                  <c:v>1222</c:v>
                </c:pt>
                <c:pt idx="2452">
                  <c:v>1222.5</c:v>
                </c:pt>
                <c:pt idx="2453">
                  <c:v>1223</c:v>
                </c:pt>
                <c:pt idx="2454">
                  <c:v>1223.5</c:v>
                </c:pt>
                <c:pt idx="2455">
                  <c:v>1224</c:v>
                </c:pt>
                <c:pt idx="2456">
                  <c:v>1224.5</c:v>
                </c:pt>
                <c:pt idx="2457">
                  <c:v>1225</c:v>
                </c:pt>
                <c:pt idx="2458">
                  <c:v>1225.5</c:v>
                </c:pt>
                <c:pt idx="2459">
                  <c:v>1226</c:v>
                </c:pt>
                <c:pt idx="2460">
                  <c:v>1226.5</c:v>
                </c:pt>
                <c:pt idx="2461">
                  <c:v>1227</c:v>
                </c:pt>
                <c:pt idx="2462">
                  <c:v>1227.5</c:v>
                </c:pt>
                <c:pt idx="2463">
                  <c:v>1228</c:v>
                </c:pt>
                <c:pt idx="2464">
                  <c:v>1228.5</c:v>
                </c:pt>
                <c:pt idx="2465">
                  <c:v>1229</c:v>
                </c:pt>
                <c:pt idx="2466">
                  <c:v>1229.5</c:v>
                </c:pt>
                <c:pt idx="2467">
                  <c:v>1230</c:v>
                </c:pt>
                <c:pt idx="2468">
                  <c:v>1230.5</c:v>
                </c:pt>
                <c:pt idx="2469">
                  <c:v>1231</c:v>
                </c:pt>
                <c:pt idx="2470">
                  <c:v>1231.5</c:v>
                </c:pt>
                <c:pt idx="2471">
                  <c:v>1232</c:v>
                </c:pt>
                <c:pt idx="2472">
                  <c:v>1232.5</c:v>
                </c:pt>
                <c:pt idx="2473">
                  <c:v>1233</c:v>
                </c:pt>
                <c:pt idx="2474">
                  <c:v>1233.5</c:v>
                </c:pt>
                <c:pt idx="2475">
                  <c:v>1234</c:v>
                </c:pt>
                <c:pt idx="2476">
                  <c:v>1234.5</c:v>
                </c:pt>
                <c:pt idx="2477">
                  <c:v>1235</c:v>
                </c:pt>
                <c:pt idx="2478">
                  <c:v>1235.5</c:v>
                </c:pt>
                <c:pt idx="2479">
                  <c:v>1236</c:v>
                </c:pt>
                <c:pt idx="2480">
                  <c:v>1236.5</c:v>
                </c:pt>
                <c:pt idx="2481">
                  <c:v>1237</c:v>
                </c:pt>
                <c:pt idx="2482">
                  <c:v>1237.5</c:v>
                </c:pt>
                <c:pt idx="2483">
                  <c:v>1238</c:v>
                </c:pt>
                <c:pt idx="2484">
                  <c:v>1238.5</c:v>
                </c:pt>
                <c:pt idx="2485">
                  <c:v>1239</c:v>
                </c:pt>
                <c:pt idx="2486">
                  <c:v>1239.5</c:v>
                </c:pt>
                <c:pt idx="2487">
                  <c:v>1240</c:v>
                </c:pt>
                <c:pt idx="2488">
                  <c:v>1240.5</c:v>
                </c:pt>
                <c:pt idx="2489">
                  <c:v>1241</c:v>
                </c:pt>
                <c:pt idx="2490">
                  <c:v>1241.5</c:v>
                </c:pt>
                <c:pt idx="2491">
                  <c:v>1242</c:v>
                </c:pt>
                <c:pt idx="2492">
                  <c:v>1242.5</c:v>
                </c:pt>
                <c:pt idx="2493">
                  <c:v>1243</c:v>
                </c:pt>
                <c:pt idx="2494">
                  <c:v>1243.5</c:v>
                </c:pt>
                <c:pt idx="2495">
                  <c:v>1244</c:v>
                </c:pt>
                <c:pt idx="2496">
                  <c:v>1244.5</c:v>
                </c:pt>
                <c:pt idx="2497">
                  <c:v>1245</c:v>
                </c:pt>
                <c:pt idx="2498">
                  <c:v>1245.5</c:v>
                </c:pt>
                <c:pt idx="2499">
                  <c:v>1246</c:v>
                </c:pt>
                <c:pt idx="2500">
                  <c:v>1246.5</c:v>
                </c:pt>
                <c:pt idx="2501">
                  <c:v>1247</c:v>
                </c:pt>
                <c:pt idx="2502">
                  <c:v>1247.5</c:v>
                </c:pt>
                <c:pt idx="2503">
                  <c:v>1248</c:v>
                </c:pt>
                <c:pt idx="2504">
                  <c:v>1248.5</c:v>
                </c:pt>
                <c:pt idx="2505">
                  <c:v>1249</c:v>
                </c:pt>
                <c:pt idx="2506">
                  <c:v>1249.5</c:v>
                </c:pt>
                <c:pt idx="2507">
                  <c:v>1250</c:v>
                </c:pt>
                <c:pt idx="2508">
                  <c:v>1250.5</c:v>
                </c:pt>
                <c:pt idx="2509">
                  <c:v>1251</c:v>
                </c:pt>
                <c:pt idx="2510">
                  <c:v>1251.5</c:v>
                </c:pt>
                <c:pt idx="2511">
                  <c:v>1252</c:v>
                </c:pt>
                <c:pt idx="2512">
                  <c:v>1252.5</c:v>
                </c:pt>
                <c:pt idx="2513">
                  <c:v>1253</c:v>
                </c:pt>
                <c:pt idx="2514">
                  <c:v>1253.5</c:v>
                </c:pt>
                <c:pt idx="2515">
                  <c:v>1254</c:v>
                </c:pt>
                <c:pt idx="2516">
                  <c:v>1254.5</c:v>
                </c:pt>
                <c:pt idx="2517">
                  <c:v>1255</c:v>
                </c:pt>
                <c:pt idx="2518">
                  <c:v>1255.5</c:v>
                </c:pt>
                <c:pt idx="2519">
                  <c:v>1256</c:v>
                </c:pt>
                <c:pt idx="2520">
                  <c:v>1256.5</c:v>
                </c:pt>
                <c:pt idx="2521">
                  <c:v>1257</c:v>
                </c:pt>
                <c:pt idx="2522">
                  <c:v>1257.5</c:v>
                </c:pt>
                <c:pt idx="2523">
                  <c:v>1258</c:v>
                </c:pt>
                <c:pt idx="2524">
                  <c:v>1258.5</c:v>
                </c:pt>
                <c:pt idx="2525">
                  <c:v>1259</c:v>
                </c:pt>
                <c:pt idx="2526">
                  <c:v>1259.5</c:v>
                </c:pt>
                <c:pt idx="2527">
                  <c:v>1260</c:v>
                </c:pt>
                <c:pt idx="2528">
                  <c:v>1260.5</c:v>
                </c:pt>
                <c:pt idx="2529">
                  <c:v>1261</c:v>
                </c:pt>
                <c:pt idx="2530">
                  <c:v>1261.5</c:v>
                </c:pt>
                <c:pt idx="2531">
                  <c:v>1262</c:v>
                </c:pt>
                <c:pt idx="2532">
                  <c:v>1262.5</c:v>
                </c:pt>
                <c:pt idx="2533">
                  <c:v>1263</c:v>
                </c:pt>
                <c:pt idx="2534">
                  <c:v>1263.5</c:v>
                </c:pt>
                <c:pt idx="2535">
                  <c:v>1264</c:v>
                </c:pt>
                <c:pt idx="2536">
                  <c:v>1264.5</c:v>
                </c:pt>
                <c:pt idx="2537">
                  <c:v>1265</c:v>
                </c:pt>
                <c:pt idx="2538">
                  <c:v>1265.5</c:v>
                </c:pt>
                <c:pt idx="2539">
                  <c:v>1266</c:v>
                </c:pt>
                <c:pt idx="2540">
                  <c:v>1266.5</c:v>
                </c:pt>
                <c:pt idx="2541">
                  <c:v>1267</c:v>
                </c:pt>
                <c:pt idx="2542">
                  <c:v>1267.5</c:v>
                </c:pt>
                <c:pt idx="2543">
                  <c:v>1268</c:v>
                </c:pt>
                <c:pt idx="2544">
                  <c:v>1268.5</c:v>
                </c:pt>
                <c:pt idx="2545">
                  <c:v>1269</c:v>
                </c:pt>
                <c:pt idx="2546">
                  <c:v>1269.5</c:v>
                </c:pt>
                <c:pt idx="2547">
                  <c:v>1270</c:v>
                </c:pt>
                <c:pt idx="2548">
                  <c:v>1270.5</c:v>
                </c:pt>
                <c:pt idx="2549">
                  <c:v>1271</c:v>
                </c:pt>
                <c:pt idx="2550">
                  <c:v>1271.5</c:v>
                </c:pt>
                <c:pt idx="2551">
                  <c:v>1272</c:v>
                </c:pt>
                <c:pt idx="2552">
                  <c:v>1272.5</c:v>
                </c:pt>
                <c:pt idx="2553">
                  <c:v>1273</c:v>
                </c:pt>
                <c:pt idx="2554">
                  <c:v>1273.5</c:v>
                </c:pt>
                <c:pt idx="2555">
                  <c:v>1274</c:v>
                </c:pt>
                <c:pt idx="2556">
                  <c:v>1274.5</c:v>
                </c:pt>
                <c:pt idx="2557">
                  <c:v>1275</c:v>
                </c:pt>
                <c:pt idx="2558">
                  <c:v>1275.5</c:v>
                </c:pt>
                <c:pt idx="2559">
                  <c:v>1276</c:v>
                </c:pt>
                <c:pt idx="2560">
                  <c:v>1276.5</c:v>
                </c:pt>
                <c:pt idx="2561">
                  <c:v>1277</c:v>
                </c:pt>
                <c:pt idx="2562">
                  <c:v>1277.5</c:v>
                </c:pt>
                <c:pt idx="2563">
                  <c:v>1278</c:v>
                </c:pt>
                <c:pt idx="2564">
                  <c:v>1278.5</c:v>
                </c:pt>
                <c:pt idx="2565">
                  <c:v>1279</c:v>
                </c:pt>
                <c:pt idx="2566">
                  <c:v>1279.5</c:v>
                </c:pt>
                <c:pt idx="2567">
                  <c:v>1280</c:v>
                </c:pt>
                <c:pt idx="2568">
                  <c:v>1280.5</c:v>
                </c:pt>
                <c:pt idx="2569">
                  <c:v>1281</c:v>
                </c:pt>
                <c:pt idx="2570">
                  <c:v>1281.5</c:v>
                </c:pt>
                <c:pt idx="2571">
                  <c:v>1282</c:v>
                </c:pt>
                <c:pt idx="2572">
                  <c:v>1282.5</c:v>
                </c:pt>
                <c:pt idx="2573">
                  <c:v>1283</c:v>
                </c:pt>
                <c:pt idx="2574">
                  <c:v>1283.5</c:v>
                </c:pt>
                <c:pt idx="2575">
                  <c:v>1284</c:v>
                </c:pt>
                <c:pt idx="2576">
                  <c:v>1284.5</c:v>
                </c:pt>
                <c:pt idx="2577">
                  <c:v>1285</c:v>
                </c:pt>
                <c:pt idx="2578">
                  <c:v>1285.5</c:v>
                </c:pt>
                <c:pt idx="2579">
                  <c:v>1286</c:v>
                </c:pt>
                <c:pt idx="2580">
                  <c:v>1286.5</c:v>
                </c:pt>
                <c:pt idx="2581">
                  <c:v>1287</c:v>
                </c:pt>
                <c:pt idx="2582">
                  <c:v>1287.5</c:v>
                </c:pt>
                <c:pt idx="2583">
                  <c:v>1288</c:v>
                </c:pt>
                <c:pt idx="2584">
                  <c:v>1288.5</c:v>
                </c:pt>
                <c:pt idx="2585">
                  <c:v>1289</c:v>
                </c:pt>
                <c:pt idx="2586">
                  <c:v>1289.5</c:v>
                </c:pt>
                <c:pt idx="2587">
                  <c:v>1290</c:v>
                </c:pt>
                <c:pt idx="2588">
                  <c:v>1290.5</c:v>
                </c:pt>
                <c:pt idx="2589">
                  <c:v>1291</c:v>
                </c:pt>
                <c:pt idx="2590">
                  <c:v>1291.5</c:v>
                </c:pt>
                <c:pt idx="2591">
                  <c:v>1292</c:v>
                </c:pt>
                <c:pt idx="2592">
                  <c:v>1292.5</c:v>
                </c:pt>
                <c:pt idx="2593">
                  <c:v>1293</c:v>
                </c:pt>
                <c:pt idx="2594">
                  <c:v>1293.5</c:v>
                </c:pt>
                <c:pt idx="2595">
                  <c:v>1294</c:v>
                </c:pt>
                <c:pt idx="2596">
                  <c:v>1294.5</c:v>
                </c:pt>
                <c:pt idx="2597">
                  <c:v>1295</c:v>
                </c:pt>
                <c:pt idx="2598">
                  <c:v>1295.5</c:v>
                </c:pt>
                <c:pt idx="2599">
                  <c:v>1296</c:v>
                </c:pt>
                <c:pt idx="2600">
                  <c:v>1296.5</c:v>
                </c:pt>
                <c:pt idx="2601">
                  <c:v>1297</c:v>
                </c:pt>
                <c:pt idx="2602">
                  <c:v>1297.5</c:v>
                </c:pt>
                <c:pt idx="2603">
                  <c:v>1298</c:v>
                </c:pt>
                <c:pt idx="2604">
                  <c:v>1298.5</c:v>
                </c:pt>
                <c:pt idx="2605">
                  <c:v>1299</c:v>
                </c:pt>
                <c:pt idx="2606">
                  <c:v>1299.5</c:v>
                </c:pt>
                <c:pt idx="2607">
                  <c:v>1300</c:v>
                </c:pt>
                <c:pt idx="2608">
                  <c:v>1300.5</c:v>
                </c:pt>
                <c:pt idx="2609">
                  <c:v>1301</c:v>
                </c:pt>
                <c:pt idx="2610">
                  <c:v>1301.5</c:v>
                </c:pt>
                <c:pt idx="2611">
                  <c:v>1302</c:v>
                </c:pt>
                <c:pt idx="2612">
                  <c:v>1302.5</c:v>
                </c:pt>
                <c:pt idx="2613">
                  <c:v>1303</c:v>
                </c:pt>
                <c:pt idx="2614">
                  <c:v>1303.5</c:v>
                </c:pt>
                <c:pt idx="2615">
                  <c:v>1304</c:v>
                </c:pt>
                <c:pt idx="2616">
                  <c:v>1304.5</c:v>
                </c:pt>
                <c:pt idx="2617">
                  <c:v>1305</c:v>
                </c:pt>
                <c:pt idx="2618">
                  <c:v>1305.5</c:v>
                </c:pt>
                <c:pt idx="2619">
                  <c:v>1306</c:v>
                </c:pt>
                <c:pt idx="2620">
                  <c:v>1306.5</c:v>
                </c:pt>
                <c:pt idx="2621">
                  <c:v>1307</c:v>
                </c:pt>
                <c:pt idx="2622">
                  <c:v>1307.5</c:v>
                </c:pt>
                <c:pt idx="2623">
                  <c:v>1308</c:v>
                </c:pt>
                <c:pt idx="2624">
                  <c:v>1308.5</c:v>
                </c:pt>
                <c:pt idx="2625">
                  <c:v>1309</c:v>
                </c:pt>
                <c:pt idx="2626">
                  <c:v>1309.5</c:v>
                </c:pt>
                <c:pt idx="2627">
                  <c:v>1310</c:v>
                </c:pt>
                <c:pt idx="2628">
                  <c:v>1310.5</c:v>
                </c:pt>
                <c:pt idx="2629">
                  <c:v>1311</c:v>
                </c:pt>
                <c:pt idx="2630">
                  <c:v>1311.5</c:v>
                </c:pt>
                <c:pt idx="2631">
                  <c:v>1312</c:v>
                </c:pt>
                <c:pt idx="2632">
                  <c:v>1312.5</c:v>
                </c:pt>
                <c:pt idx="2633">
                  <c:v>1313</c:v>
                </c:pt>
                <c:pt idx="2634">
                  <c:v>1313.5</c:v>
                </c:pt>
                <c:pt idx="2635">
                  <c:v>1314</c:v>
                </c:pt>
                <c:pt idx="2636">
                  <c:v>1314.5</c:v>
                </c:pt>
                <c:pt idx="2637">
                  <c:v>1315</c:v>
                </c:pt>
                <c:pt idx="2638">
                  <c:v>1315.5</c:v>
                </c:pt>
                <c:pt idx="2639">
                  <c:v>1316</c:v>
                </c:pt>
                <c:pt idx="2640">
                  <c:v>1316.5</c:v>
                </c:pt>
                <c:pt idx="2641">
                  <c:v>1317</c:v>
                </c:pt>
                <c:pt idx="2642">
                  <c:v>1317.5</c:v>
                </c:pt>
                <c:pt idx="2643">
                  <c:v>1318</c:v>
                </c:pt>
                <c:pt idx="2644">
                  <c:v>1318.5</c:v>
                </c:pt>
                <c:pt idx="2645">
                  <c:v>1319</c:v>
                </c:pt>
                <c:pt idx="2646">
                  <c:v>1319.5</c:v>
                </c:pt>
                <c:pt idx="2647">
                  <c:v>1320</c:v>
                </c:pt>
                <c:pt idx="2648">
                  <c:v>1320.5</c:v>
                </c:pt>
                <c:pt idx="2649">
                  <c:v>1321</c:v>
                </c:pt>
                <c:pt idx="2650">
                  <c:v>1321.5</c:v>
                </c:pt>
                <c:pt idx="2651">
                  <c:v>1322</c:v>
                </c:pt>
                <c:pt idx="2652">
                  <c:v>1322.5</c:v>
                </c:pt>
                <c:pt idx="2653">
                  <c:v>1323</c:v>
                </c:pt>
                <c:pt idx="2654">
                  <c:v>1323.5</c:v>
                </c:pt>
                <c:pt idx="2655">
                  <c:v>1324</c:v>
                </c:pt>
                <c:pt idx="2656">
                  <c:v>1324.5</c:v>
                </c:pt>
                <c:pt idx="2657">
                  <c:v>1325</c:v>
                </c:pt>
                <c:pt idx="2658">
                  <c:v>1325.5</c:v>
                </c:pt>
                <c:pt idx="2659">
                  <c:v>1326</c:v>
                </c:pt>
                <c:pt idx="2660">
                  <c:v>1326.5</c:v>
                </c:pt>
                <c:pt idx="2661">
                  <c:v>1327</c:v>
                </c:pt>
                <c:pt idx="2662">
                  <c:v>1327.5</c:v>
                </c:pt>
                <c:pt idx="2663">
                  <c:v>1328</c:v>
                </c:pt>
                <c:pt idx="2664">
                  <c:v>1328.5</c:v>
                </c:pt>
                <c:pt idx="2665">
                  <c:v>1329</c:v>
                </c:pt>
                <c:pt idx="2666">
                  <c:v>1329.5</c:v>
                </c:pt>
                <c:pt idx="2667">
                  <c:v>1330</c:v>
                </c:pt>
                <c:pt idx="2668">
                  <c:v>1330.5</c:v>
                </c:pt>
                <c:pt idx="2669">
                  <c:v>1331</c:v>
                </c:pt>
                <c:pt idx="2670">
                  <c:v>1331.5</c:v>
                </c:pt>
                <c:pt idx="2671">
                  <c:v>1332</c:v>
                </c:pt>
                <c:pt idx="2672">
                  <c:v>1332.5</c:v>
                </c:pt>
                <c:pt idx="2673">
                  <c:v>1333</c:v>
                </c:pt>
                <c:pt idx="2674">
                  <c:v>1333.5</c:v>
                </c:pt>
                <c:pt idx="2675">
                  <c:v>1334</c:v>
                </c:pt>
                <c:pt idx="2676">
                  <c:v>1334.5</c:v>
                </c:pt>
                <c:pt idx="2677">
                  <c:v>1335</c:v>
                </c:pt>
                <c:pt idx="2678">
                  <c:v>1335.5</c:v>
                </c:pt>
                <c:pt idx="2679">
                  <c:v>1336</c:v>
                </c:pt>
                <c:pt idx="2680">
                  <c:v>1336.5</c:v>
                </c:pt>
                <c:pt idx="2681">
                  <c:v>1337</c:v>
                </c:pt>
                <c:pt idx="2682">
                  <c:v>1337.5</c:v>
                </c:pt>
                <c:pt idx="2683">
                  <c:v>1338</c:v>
                </c:pt>
                <c:pt idx="2684">
                  <c:v>1338.5</c:v>
                </c:pt>
                <c:pt idx="2685">
                  <c:v>1339</c:v>
                </c:pt>
                <c:pt idx="2686">
                  <c:v>1339.5</c:v>
                </c:pt>
                <c:pt idx="2687">
                  <c:v>1340</c:v>
                </c:pt>
                <c:pt idx="2688">
                  <c:v>1340.5</c:v>
                </c:pt>
                <c:pt idx="2689">
                  <c:v>1341</c:v>
                </c:pt>
                <c:pt idx="2690">
                  <c:v>1341.5</c:v>
                </c:pt>
                <c:pt idx="2691">
                  <c:v>1342</c:v>
                </c:pt>
                <c:pt idx="2692">
                  <c:v>1342.5</c:v>
                </c:pt>
                <c:pt idx="2693">
                  <c:v>1343</c:v>
                </c:pt>
                <c:pt idx="2694">
                  <c:v>1343.5</c:v>
                </c:pt>
                <c:pt idx="2695">
                  <c:v>1344</c:v>
                </c:pt>
                <c:pt idx="2696">
                  <c:v>1344.5</c:v>
                </c:pt>
                <c:pt idx="2697">
                  <c:v>1345</c:v>
                </c:pt>
                <c:pt idx="2698">
                  <c:v>1345.5</c:v>
                </c:pt>
                <c:pt idx="2699">
                  <c:v>1346</c:v>
                </c:pt>
                <c:pt idx="2700">
                  <c:v>1346.5</c:v>
                </c:pt>
                <c:pt idx="2701">
                  <c:v>1347</c:v>
                </c:pt>
                <c:pt idx="2702">
                  <c:v>1347.5</c:v>
                </c:pt>
                <c:pt idx="2703">
                  <c:v>1348</c:v>
                </c:pt>
                <c:pt idx="2704">
                  <c:v>1348.5</c:v>
                </c:pt>
                <c:pt idx="2705">
                  <c:v>1349</c:v>
                </c:pt>
                <c:pt idx="2706">
                  <c:v>1349.5</c:v>
                </c:pt>
                <c:pt idx="2707">
                  <c:v>1350</c:v>
                </c:pt>
                <c:pt idx="2708">
                  <c:v>1350.5</c:v>
                </c:pt>
                <c:pt idx="2709">
                  <c:v>1351</c:v>
                </c:pt>
                <c:pt idx="2710">
                  <c:v>1351.5</c:v>
                </c:pt>
                <c:pt idx="2711">
                  <c:v>1352</c:v>
                </c:pt>
                <c:pt idx="2712">
                  <c:v>1352.5</c:v>
                </c:pt>
                <c:pt idx="2713">
                  <c:v>1353</c:v>
                </c:pt>
                <c:pt idx="2714">
                  <c:v>1353.5</c:v>
                </c:pt>
                <c:pt idx="2715">
                  <c:v>1354</c:v>
                </c:pt>
                <c:pt idx="2716">
                  <c:v>1354.5</c:v>
                </c:pt>
                <c:pt idx="2717">
                  <c:v>1355</c:v>
                </c:pt>
                <c:pt idx="2718">
                  <c:v>1355.5</c:v>
                </c:pt>
                <c:pt idx="2719">
                  <c:v>1356</c:v>
                </c:pt>
                <c:pt idx="2720">
                  <c:v>1356.5</c:v>
                </c:pt>
                <c:pt idx="2721">
                  <c:v>1357</c:v>
                </c:pt>
                <c:pt idx="2722">
                  <c:v>1357.5</c:v>
                </c:pt>
                <c:pt idx="2723">
                  <c:v>1358</c:v>
                </c:pt>
                <c:pt idx="2724">
                  <c:v>1358.5</c:v>
                </c:pt>
                <c:pt idx="2725">
                  <c:v>1359</c:v>
                </c:pt>
                <c:pt idx="2726">
                  <c:v>1359.5</c:v>
                </c:pt>
                <c:pt idx="2727">
                  <c:v>1360</c:v>
                </c:pt>
                <c:pt idx="2728">
                  <c:v>1360.5</c:v>
                </c:pt>
                <c:pt idx="2729">
                  <c:v>1361</c:v>
                </c:pt>
                <c:pt idx="2730">
                  <c:v>1361.5</c:v>
                </c:pt>
                <c:pt idx="2731">
                  <c:v>1362</c:v>
                </c:pt>
                <c:pt idx="2732">
                  <c:v>1362.5</c:v>
                </c:pt>
                <c:pt idx="2733">
                  <c:v>1363</c:v>
                </c:pt>
                <c:pt idx="2734">
                  <c:v>1363.5</c:v>
                </c:pt>
                <c:pt idx="2735">
                  <c:v>1364</c:v>
                </c:pt>
                <c:pt idx="2736">
                  <c:v>1364.5</c:v>
                </c:pt>
                <c:pt idx="2737">
                  <c:v>1365</c:v>
                </c:pt>
                <c:pt idx="2738">
                  <c:v>1365.5</c:v>
                </c:pt>
                <c:pt idx="2739">
                  <c:v>1366</c:v>
                </c:pt>
                <c:pt idx="2740">
                  <c:v>1366.5</c:v>
                </c:pt>
                <c:pt idx="2741">
                  <c:v>1367</c:v>
                </c:pt>
                <c:pt idx="2742">
                  <c:v>1367.5</c:v>
                </c:pt>
                <c:pt idx="2743">
                  <c:v>1368</c:v>
                </c:pt>
                <c:pt idx="2744">
                  <c:v>1368.5</c:v>
                </c:pt>
                <c:pt idx="2745">
                  <c:v>1369</c:v>
                </c:pt>
                <c:pt idx="2746">
                  <c:v>1369.5</c:v>
                </c:pt>
                <c:pt idx="2747">
                  <c:v>1370</c:v>
                </c:pt>
                <c:pt idx="2748">
                  <c:v>1370.5</c:v>
                </c:pt>
                <c:pt idx="2749">
                  <c:v>1371</c:v>
                </c:pt>
                <c:pt idx="2750">
                  <c:v>1371.5</c:v>
                </c:pt>
                <c:pt idx="2751">
                  <c:v>1372</c:v>
                </c:pt>
                <c:pt idx="2752">
                  <c:v>1372.5</c:v>
                </c:pt>
                <c:pt idx="2753">
                  <c:v>1373</c:v>
                </c:pt>
                <c:pt idx="2754">
                  <c:v>1373.5</c:v>
                </c:pt>
                <c:pt idx="2755">
                  <c:v>1374</c:v>
                </c:pt>
                <c:pt idx="2756">
                  <c:v>1374.5</c:v>
                </c:pt>
                <c:pt idx="2757">
                  <c:v>1375</c:v>
                </c:pt>
                <c:pt idx="2758">
                  <c:v>1375.5</c:v>
                </c:pt>
                <c:pt idx="2759">
                  <c:v>1376</c:v>
                </c:pt>
                <c:pt idx="2760">
                  <c:v>1376.5</c:v>
                </c:pt>
                <c:pt idx="2761">
                  <c:v>1377</c:v>
                </c:pt>
                <c:pt idx="2762">
                  <c:v>1377.5</c:v>
                </c:pt>
                <c:pt idx="2763">
                  <c:v>1378</c:v>
                </c:pt>
                <c:pt idx="2764">
                  <c:v>1378.5</c:v>
                </c:pt>
                <c:pt idx="2765">
                  <c:v>1379</c:v>
                </c:pt>
                <c:pt idx="2766">
                  <c:v>1379.5</c:v>
                </c:pt>
                <c:pt idx="2767">
                  <c:v>1380</c:v>
                </c:pt>
                <c:pt idx="2768">
                  <c:v>1380.5</c:v>
                </c:pt>
                <c:pt idx="2769">
                  <c:v>1381</c:v>
                </c:pt>
                <c:pt idx="2770">
                  <c:v>1381.5</c:v>
                </c:pt>
                <c:pt idx="2771">
                  <c:v>1382</c:v>
                </c:pt>
                <c:pt idx="2772">
                  <c:v>1382.5</c:v>
                </c:pt>
                <c:pt idx="2773">
                  <c:v>1383</c:v>
                </c:pt>
                <c:pt idx="2774">
                  <c:v>1383.5</c:v>
                </c:pt>
                <c:pt idx="2775">
                  <c:v>1384</c:v>
                </c:pt>
                <c:pt idx="2776">
                  <c:v>1384.5</c:v>
                </c:pt>
                <c:pt idx="2777">
                  <c:v>1385</c:v>
                </c:pt>
                <c:pt idx="2778">
                  <c:v>1385.5</c:v>
                </c:pt>
                <c:pt idx="2779">
                  <c:v>1386</c:v>
                </c:pt>
                <c:pt idx="2780">
                  <c:v>1386.5</c:v>
                </c:pt>
                <c:pt idx="2781">
                  <c:v>1387</c:v>
                </c:pt>
                <c:pt idx="2782">
                  <c:v>1387.5</c:v>
                </c:pt>
                <c:pt idx="2783">
                  <c:v>1388</c:v>
                </c:pt>
                <c:pt idx="2784">
                  <c:v>1388.5</c:v>
                </c:pt>
                <c:pt idx="2785">
                  <c:v>1389</c:v>
                </c:pt>
                <c:pt idx="2786">
                  <c:v>1389.5</c:v>
                </c:pt>
                <c:pt idx="2787">
                  <c:v>1390</c:v>
                </c:pt>
                <c:pt idx="2788">
                  <c:v>1390.5</c:v>
                </c:pt>
                <c:pt idx="2789">
                  <c:v>1391</c:v>
                </c:pt>
                <c:pt idx="2790">
                  <c:v>1391.5</c:v>
                </c:pt>
                <c:pt idx="2791">
                  <c:v>1392</c:v>
                </c:pt>
                <c:pt idx="2792">
                  <c:v>1392.5</c:v>
                </c:pt>
                <c:pt idx="2793">
                  <c:v>1393</c:v>
                </c:pt>
                <c:pt idx="2794">
                  <c:v>1393.5</c:v>
                </c:pt>
                <c:pt idx="2795">
                  <c:v>1394</c:v>
                </c:pt>
                <c:pt idx="2796">
                  <c:v>1394.5</c:v>
                </c:pt>
                <c:pt idx="2797">
                  <c:v>1395</c:v>
                </c:pt>
                <c:pt idx="2798">
                  <c:v>1395.5</c:v>
                </c:pt>
                <c:pt idx="2799">
                  <c:v>1396</c:v>
                </c:pt>
                <c:pt idx="2800">
                  <c:v>1396.5</c:v>
                </c:pt>
                <c:pt idx="2801">
                  <c:v>1397</c:v>
                </c:pt>
                <c:pt idx="2802">
                  <c:v>1397.5</c:v>
                </c:pt>
                <c:pt idx="2803">
                  <c:v>1398</c:v>
                </c:pt>
                <c:pt idx="2804">
                  <c:v>1398.5</c:v>
                </c:pt>
                <c:pt idx="2805">
                  <c:v>1399</c:v>
                </c:pt>
                <c:pt idx="2806">
                  <c:v>1399.5</c:v>
                </c:pt>
                <c:pt idx="2807">
                  <c:v>1400</c:v>
                </c:pt>
                <c:pt idx="2808">
                  <c:v>1400.5</c:v>
                </c:pt>
                <c:pt idx="2809">
                  <c:v>1401</c:v>
                </c:pt>
                <c:pt idx="2810">
                  <c:v>1401.5</c:v>
                </c:pt>
                <c:pt idx="2811">
                  <c:v>1402</c:v>
                </c:pt>
                <c:pt idx="2812">
                  <c:v>1402.5</c:v>
                </c:pt>
                <c:pt idx="2813">
                  <c:v>1403</c:v>
                </c:pt>
                <c:pt idx="2814">
                  <c:v>1403.5</c:v>
                </c:pt>
                <c:pt idx="2815">
                  <c:v>1404</c:v>
                </c:pt>
                <c:pt idx="2816">
                  <c:v>1404.5</c:v>
                </c:pt>
                <c:pt idx="2817">
                  <c:v>1405</c:v>
                </c:pt>
                <c:pt idx="2818">
                  <c:v>1405.5</c:v>
                </c:pt>
                <c:pt idx="2819">
                  <c:v>1406</c:v>
                </c:pt>
                <c:pt idx="2820">
                  <c:v>1406.5</c:v>
                </c:pt>
                <c:pt idx="2821">
                  <c:v>1407</c:v>
                </c:pt>
                <c:pt idx="2822">
                  <c:v>1407.5</c:v>
                </c:pt>
                <c:pt idx="2823">
                  <c:v>1408</c:v>
                </c:pt>
                <c:pt idx="2824">
                  <c:v>1408.5</c:v>
                </c:pt>
                <c:pt idx="2825">
                  <c:v>1409</c:v>
                </c:pt>
                <c:pt idx="2826">
                  <c:v>1409.5</c:v>
                </c:pt>
                <c:pt idx="2827">
                  <c:v>1410</c:v>
                </c:pt>
                <c:pt idx="2828">
                  <c:v>1410.5</c:v>
                </c:pt>
                <c:pt idx="2829">
                  <c:v>1411</c:v>
                </c:pt>
                <c:pt idx="2830">
                  <c:v>1411.5</c:v>
                </c:pt>
                <c:pt idx="2831">
                  <c:v>1412</c:v>
                </c:pt>
                <c:pt idx="2832">
                  <c:v>1412.5</c:v>
                </c:pt>
                <c:pt idx="2833">
                  <c:v>1413</c:v>
                </c:pt>
                <c:pt idx="2834">
                  <c:v>1413.5</c:v>
                </c:pt>
                <c:pt idx="2835">
                  <c:v>1414</c:v>
                </c:pt>
                <c:pt idx="2836">
                  <c:v>1414.5</c:v>
                </c:pt>
                <c:pt idx="2837">
                  <c:v>1415</c:v>
                </c:pt>
                <c:pt idx="2838">
                  <c:v>1415.5</c:v>
                </c:pt>
                <c:pt idx="2839">
                  <c:v>1416</c:v>
                </c:pt>
                <c:pt idx="2840">
                  <c:v>1416.5</c:v>
                </c:pt>
                <c:pt idx="2841">
                  <c:v>1417</c:v>
                </c:pt>
                <c:pt idx="2842">
                  <c:v>1417.5</c:v>
                </c:pt>
                <c:pt idx="2843">
                  <c:v>1418</c:v>
                </c:pt>
                <c:pt idx="2844">
                  <c:v>1418.5</c:v>
                </c:pt>
                <c:pt idx="2845">
                  <c:v>1419</c:v>
                </c:pt>
                <c:pt idx="2846">
                  <c:v>1419.5</c:v>
                </c:pt>
                <c:pt idx="2847">
                  <c:v>1420</c:v>
                </c:pt>
                <c:pt idx="2848">
                  <c:v>1420.5</c:v>
                </c:pt>
                <c:pt idx="2849">
                  <c:v>1421</c:v>
                </c:pt>
                <c:pt idx="2850">
                  <c:v>1421.5</c:v>
                </c:pt>
                <c:pt idx="2851">
                  <c:v>1422</c:v>
                </c:pt>
                <c:pt idx="2852">
                  <c:v>1422.5</c:v>
                </c:pt>
                <c:pt idx="2853">
                  <c:v>1423</c:v>
                </c:pt>
                <c:pt idx="2854">
                  <c:v>1423.5</c:v>
                </c:pt>
                <c:pt idx="2855">
                  <c:v>1424</c:v>
                </c:pt>
                <c:pt idx="2856">
                  <c:v>1424.5</c:v>
                </c:pt>
                <c:pt idx="2857">
                  <c:v>1425</c:v>
                </c:pt>
                <c:pt idx="2858">
                  <c:v>1425.5</c:v>
                </c:pt>
                <c:pt idx="2859">
                  <c:v>1426</c:v>
                </c:pt>
                <c:pt idx="2860">
                  <c:v>1426.5</c:v>
                </c:pt>
                <c:pt idx="2861">
                  <c:v>1427</c:v>
                </c:pt>
                <c:pt idx="2862">
                  <c:v>1427.5</c:v>
                </c:pt>
                <c:pt idx="2863">
                  <c:v>1428</c:v>
                </c:pt>
                <c:pt idx="2864">
                  <c:v>1428.5</c:v>
                </c:pt>
                <c:pt idx="2865">
                  <c:v>1429</c:v>
                </c:pt>
                <c:pt idx="2866">
                  <c:v>1429.5</c:v>
                </c:pt>
                <c:pt idx="2867">
                  <c:v>1430</c:v>
                </c:pt>
                <c:pt idx="2868">
                  <c:v>1430.5</c:v>
                </c:pt>
                <c:pt idx="2869">
                  <c:v>1431</c:v>
                </c:pt>
                <c:pt idx="2870">
                  <c:v>1431.5</c:v>
                </c:pt>
                <c:pt idx="2871">
                  <c:v>1432</c:v>
                </c:pt>
                <c:pt idx="2872">
                  <c:v>1432.5</c:v>
                </c:pt>
                <c:pt idx="2873">
                  <c:v>1433</c:v>
                </c:pt>
                <c:pt idx="2874">
                  <c:v>1433.5</c:v>
                </c:pt>
                <c:pt idx="2875">
                  <c:v>1434</c:v>
                </c:pt>
                <c:pt idx="2876">
                  <c:v>1434.5</c:v>
                </c:pt>
                <c:pt idx="2877">
                  <c:v>1435</c:v>
                </c:pt>
                <c:pt idx="2878">
                  <c:v>1435.5</c:v>
                </c:pt>
                <c:pt idx="2879">
                  <c:v>1436</c:v>
                </c:pt>
                <c:pt idx="2880">
                  <c:v>1436.5</c:v>
                </c:pt>
                <c:pt idx="2881">
                  <c:v>1437</c:v>
                </c:pt>
                <c:pt idx="2882">
                  <c:v>1437.5</c:v>
                </c:pt>
                <c:pt idx="2883">
                  <c:v>1438</c:v>
                </c:pt>
                <c:pt idx="2884">
                  <c:v>1438.5</c:v>
                </c:pt>
                <c:pt idx="2885">
                  <c:v>1439</c:v>
                </c:pt>
                <c:pt idx="2886">
                  <c:v>1439.5</c:v>
                </c:pt>
                <c:pt idx="2887">
                  <c:v>1440</c:v>
                </c:pt>
                <c:pt idx="2888">
                  <c:v>1440.5</c:v>
                </c:pt>
                <c:pt idx="2889">
                  <c:v>1441</c:v>
                </c:pt>
                <c:pt idx="2890">
                  <c:v>1441.5</c:v>
                </c:pt>
                <c:pt idx="2891">
                  <c:v>1442</c:v>
                </c:pt>
                <c:pt idx="2892">
                  <c:v>1442.5</c:v>
                </c:pt>
                <c:pt idx="2893">
                  <c:v>1443</c:v>
                </c:pt>
                <c:pt idx="2894">
                  <c:v>1443.5</c:v>
                </c:pt>
                <c:pt idx="2895">
                  <c:v>1444</c:v>
                </c:pt>
                <c:pt idx="2896">
                  <c:v>1444.5</c:v>
                </c:pt>
                <c:pt idx="2897">
                  <c:v>1445</c:v>
                </c:pt>
                <c:pt idx="2898">
                  <c:v>1445.5</c:v>
                </c:pt>
                <c:pt idx="2899">
                  <c:v>1446</c:v>
                </c:pt>
                <c:pt idx="2900">
                  <c:v>1446.5</c:v>
                </c:pt>
                <c:pt idx="2901">
                  <c:v>1447</c:v>
                </c:pt>
                <c:pt idx="2902">
                  <c:v>1447.5</c:v>
                </c:pt>
                <c:pt idx="2903">
                  <c:v>1448</c:v>
                </c:pt>
                <c:pt idx="2904">
                  <c:v>1448.5</c:v>
                </c:pt>
                <c:pt idx="2905">
                  <c:v>1449</c:v>
                </c:pt>
                <c:pt idx="2906">
                  <c:v>1449.5</c:v>
                </c:pt>
                <c:pt idx="2907">
                  <c:v>1450</c:v>
                </c:pt>
                <c:pt idx="2908">
                  <c:v>1450.5</c:v>
                </c:pt>
                <c:pt idx="2909">
                  <c:v>1451</c:v>
                </c:pt>
                <c:pt idx="2910">
                  <c:v>1451.5</c:v>
                </c:pt>
                <c:pt idx="2911">
                  <c:v>1452</c:v>
                </c:pt>
                <c:pt idx="2912">
                  <c:v>1452.5</c:v>
                </c:pt>
                <c:pt idx="2913">
                  <c:v>1453</c:v>
                </c:pt>
                <c:pt idx="2914">
                  <c:v>1453.5</c:v>
                </c:pt>
                <c:pt idx="2915">
                  <c:v>1454</c:v>
                </c:pt>
                <c:pt idx="2916">
                  <c:v>1454.5</c:v>
                </c:pt>
                <c:pt idx="2917">
                  <c:v>1455</c:v>
                </c:pt>
                <c:pt idx="2918">
                  <c:v>1455.5</c:v>
                </c:pt>
                <c:pt idx="2919">
                  <c:v>1456</c:v>
                </c:pt>
                <c:pt idx="2920">
                  <c:v>1456.5</c:v>
                </c:pt>
                <c:pt idx="2921">
                  <c:v>1457</c:v>
                </c:pt>
                <c:pt idx="2922">
                  <c:v>1457.5</c:v>
                </c:pt>
                <c:pt idx="2923">
                  <c:v>1458</c:v>
                </c:pt>
                <c:pt idx="2924">
                  <c:v>1458.5</c:v>
                </c:pt>
                <c:pt idx="2925">
                  <c:v>1459</c:v>
                </c:pt>
                <c:pt idx="2926">
                  <c:v>1459.5</c:v>
                </c:pt>
                <c:pt idx="2927">
                  <c:v>1460</c:v>
                </c:pt>
                <c:pt idx="2928">
                  <c:v>1460.5</c:v>
                </c:pt>
                <c:pt idx="2929">
                  <c:v>1461</c:v>
                </c:pt>
                <c:pt idx="2930">
                  <c:v>1461.5</c:v>
                </c:pt>
                <c:pt idx="2931">
                  <c:v>1462</c:v>
                </c:pt>
                <c:pt idx="2932">
                  <c:v>1462.5</c:v>
                </c:pt>
                <c:pt idx="2933">
                  <c:v>1463</c:v>
                </c:pt>
                <c:pt idx="2934">
                  <c:v>1463.5</c:v>
                </c:pt>
                <c:pt idx="2935">
                  <c:v>1464</c:v>
                </c:pt>
                <c:pt idx="2936">
                  <c:v>1464.5</c:v>
                </c:pt>
                <c:pt idx="2937">
                  <c:v>1465</c:v>
                </c:pt>
                <c:pt idx="2938">
                  <c:v>1465.5</c:v>
                </c:pt>
                <c:pt idx="2939">
                  <c:v>1466</c:v>
                </c:pt>
                <c:pt idx="2940">
                  <c:v>1466.5</c:v>
                </c:pt>
                <c:pt idx="2941">
                  <c:v>1467</c:v>
                </c:pt>
                <c:pt idx="2942">
                  <c:v>1467.5</c:v>
                </c:pt>
                <c:pt idx="2943">
                  <c:v>1468</c:v>
                </c:pt>
                <c:pt idx="2944">
                  <c:v>1468.5</c:v>
                </c:pt>
                <c:pt idx="2945">
                  <c:v>1469</c:v>
                </c:pt>
                <c:pt idx="2946">
                  <c:v>1469.5</c:v>
                </c:pt>
                <c:pt idx="2947">
                  <c:v>1470</c:v>
                </c:pt>
                <c:pt idx="2948">
                  <c:v>1470.5</c:v>
                </c:pt>
                <c:pt idx="2949">
                  <c:v>1471</c:v>
                </c:pt>
                <c:pt idx="2950">
                  <c:v>1471.5</c:v>
                </c:pt>
                <c:pt idx="2951">
                  <c:v>1472</c:v>
                </c:pt>
                <c:pt idx="2952">
                  <c:v>1472.5</c:v>
                </c:pt>
                <c:pt idx="2953">
                  <c:v>1473</c:v>
                </c:pt>
                <c:pt idx="2954">
                  <c:v>1473.5</c:v>
                </c:pt>
                <c:pt idx="2955">
                  <c:v>1474</c:v>
                </c:pt>
                <c:pt idx="2956">
                  <c:v>1474.5</c:v>
                </c:pt>
                <c:pt idx="2957">
                  <c:v>1475</c:v>
                </c:pt>
                <c:pt idx="2958">
                  <c:v>1475.5</c:v>
                </c:pt>
                <c:pt idx="2959">
                  <c:v>1476</c:v>
                </c:pt>
                <c:pt idx="2960">
                  <c:v>1476.5</c:v>
                </c:pt>
                <c:pt idx="2961">
                  <c:v>1477</c:v>
                </c:pt>
                <c:pt idx="2962">
                  <c:v>1477.5</c:v>
                </c:pt>
                <c:pt idx="2963">
                  <c:v>1478</c:v>
                </c:pt>
                <c:pt idx="2964">
                  <c:v>1478.5</c:v>
                </c:pt>
                <c:pt idx="2965">
                  <c:v>1479</c:v>
                </c:pt>
                <c:pt idx="2966">
                  <c:v>1479.5</c:v>
                </c:pt>
                <c:pt idx="2967">
                  <c:v>1480</c:v>
                </c:pt>
                <c:pt idx="2968">
                  <c:v>1480.5</c:v>
                </c:pt>
                <c:pt idx="2969">
                  <c:v>1481</c:v>
                </c:pt>
                <c:pt idx="2970">
                  <c:v>1481.5</c:v>
                </c:pt>
                <c:pt idx="2971">
                  <c:v>1482</c:v>
                </c:pt>
                <c:pt idx="2972">
                  <c:v>1482.5</c:v>
                </c:pt>
                <c:pt idx="2973">
                  <c:v>1483</c:v>
                </c:pt>
                <c:pt idx="2974">
                  <c:v>1483.5</c:v>
                </c:pt>
                <c:pt idx="2975">
                  <c:v>1484</c:v>
                </c:pt>
                <c:pt idx="2976">
                  <c:v>1484.5</c:v>
                </c:pt>
                <c:pt idx="2977">
                  <c:v>1485</c:v>
                </c:pt>
                <c:pt idx="2978">
                  <c:v>1485.5</c:v>
                </c:pt>
                <c:pt idx="2979">
                  <c:v>1486</c:v>
                </c:pt>
                <c:pt idx="2980">
                  <c:v>1486.5</c:v>
                </c:pt>
                <c:pt idx="2981">
                  <c:v>1487</c:v>
                </c:pt>
                <c:pt idx="2982">
                  <c:v>1487.5</c:v>
                </c:pt>
                <c:pt idx="2983">
                  <c:v>1488</c:v>
                </c:pt>
                <c:pt idx="2984">
                  <c:v>1488.5</c:v>
                </c:pt>
                <c:pt idx="2985">
                  <c:v>1489</c:v>
                </c:pt>
                <c:pt idx="2986">
                  <c:v>1489.5</c:v>
                </c:pt>
                <c:pt idx="2987">
                  <c:v>1490</c:v>
                </c:pt>
                <c:pt idx="2988">
                  <c:v>1490.5</c:v>
                </c:pt>
                <c:pt idx="2989">
                  <c:v>1491</c:v>
                </c:pt>
                <c:pt idx="2990">
                  <c:v>1491.5</c:v>
                </c:pt>
                <c:pt idx="2991">
                  <c:v>1492</c:v>
                </c:pt>
                <c:pt idx="2992">
                  <c:v>1492.5</c:v>
                </c:pt>
                <c:pt idx="2993">
                  <c:v>1493</c:v>
                </c:pt>
                <c:pt idx="2994">
                  <c:v>1493.5</c:v>
                </c:pt>
                <c:pt idx="2995">
                  <c:v>1494</c:v>
                </c:pt>
                <c:pt idx="2996">
                  <c:v>1494.5</c:v>
                </c:pt>
                <c:pt idx="2997">
                  <c:v>1495</c:v>
                </c:pt>
                <c:pt idx="2998">
                  <c:v>1495.5</c:v>
                </c:pt>
                <c:pt idx="2999">
                  <c:v>1496</c:v>
                </c:pt>
                <c:pt idx="3000">
                  <c:v>1496.5</c:v>
                </c:pt>
                <c:pt idx="3001">
                  <c:v>1497</c:v>
                </c:pt>
                <c:pt idx="3002">
                  <c:v>1497.5</c:v>
                </c:pt>
                <c:pt idx="3003">
                  <c:v>1498</c:v>
                </c:pt>
                <c:pt idx="3004">
                  <c:v>1498.5</c:v>
                </c:pt>
                <c:pt idx="3005">
                  <c:v>1499</c:v>
                </c:pt>
                <c:pt idx="3006">
                  <c:v>1499.5</c:v>
                </c:pt>
                <c:pt idx="3007">
                  <c:v>1500</c:v>
                </c:pt>
                <c:pt idx="3008">
                  <c:v>1500.5</c:v>
                </c:pt>
                <c:pt idx="3009">
                  <c:v>1501</c:v>
                </c:pt>
                <c:pt idx="3010">
                  <c:v>1501.5</c:v>
                </c:pt>
                <c:pt idx="3011">
                  <c:v>1502</c:v>
                </c:pt>
                <c:pt idx="3012">
                  <c:v>1502.5</c:v>
                </c:pt>
                <c:pt idx="3013">
                  <c:v>1503</c:v>
                </c:pt>
                <c:pt idx="3014">
                  <c:v>1503.5</c:v>
                </c:pt>
                <c:pt idx="3015">
                  <c:v>1504</c:v>
                </c:pt>
                <c:pt idx="3016">
                  <c:v>1504.5</c:v>
                </c:pt>
                <c:pt idx="3017">
                  <c:v>1505</c:v>
                </c:pt>
                <c:pt idx="3018">
                  <c:v>1505.5</c:v>
                </c:pt>
                <c:pt idx="3019">
                  <c:v>1506</c:v>
                </c:pt>
                <c:pt idx="3020">
                  <c:v>1506.5</c:v>
                </c:pt>
                <c:pt idx="3021">
                  <c:v>1507</c:v>
                </c:pt>
                <c:pt idx="3022">
                  <c:v>1507.5</c:v>
                </c:pt>
                <c:pt idx="3023">
                  <c:v>1508</c:v>
                </c:pt>
                <c:pt idx="3024">
                  <c:v>1508.5</c:v>
                </c:pt>
                <c:pt idx="3025">
                  <c:v>1509</c:v>
                </c:pt>
                <c:pt idx="3026">
                  <c:v>1509.5</c:v>
                </c:pt>
                <c:pt idx="3027">
                  <c:v>1510</c:v>
                </c:pt>
                <c:pt idx="3028">
                  <c:v>1510.5</c:v>
                </c:pt>
                <c:pt idx="3029">
                  <c:v>1511</c:v>
                </c:pt>
                <c:pt idx="3030">
                  <c:v>1511.5</c:v>
                </c:pt>
                <c:pt idx="3031">
                  <c:v>1512</c:v>
                </c:pt>
                <c:pt idx="3032">
                  <c:v>1512.5</c:v>
                </c:pt>
                <c:pt idx="3033">
                  <c:v>1513</c:v>
                </c:pt>
                <c:pt idx="3034">
                  <c:v>1513.5</c:v>
                </c:pt>
                <c:pt idx="3035">
                  <c:v>1514</c:v>
                </c:pt>
                <c:pt idx="3036">
                  <c:v>1514.5</c:v>
                </c:pt>
                <c:pt idx="3037">
                  <c:v>1515</c:v>
                </c:pt>
                <c:pt idx="3038">
                  <c:v>1515.5</c:v>
                </c:pt>
                <c:pt idx="3039">
                  <c:v>1516</c:v>
                </c:pt>
                <c:pt idx="3040">
                  <c:v>1516.5</c:v>
                </c:pt>
                <c:pt idx="3041">
                  <c:v>1517</c:v>
                </c:pt>
                <c:pt idx="3042">
                  <c:v>1517.5</c:v>
                </c:pt>
                <c:pt idx="3043">
                  <c:v>1518</c:v>
                </c:pt>
                <c:pt idx="3044">
                  <c:v>1518.5</c:v>
                </c:pt>
                <c:pt idx="3045">
                  <c:v>1519</c:v>
                </c:pt>
                <c:pt idx="3046">
                  <c:v>1519.5</c:v>
                </c:pt>
                <c:pt idx="3047">
                  <c:v>1520</c:v>
                </c:pt>
                <c:pt idx="3048">
                  <c:v>1520.5</c:v>
                </c:pt>
                <c:pt idx="3049">
                  <c:v>1521</c:v>
                </c:pt>
                <c:pt idx="3050">
                  <c:v>1521.5</c:v>
                </c:pt>
                <c:pt idx="3051">
                  <c:v>1522</c:v>
                </c:pt>
                <c:pt idx="3052">
                  <c:v>1522.5</c:v>
                </c:pt>
                <c:pt idx="3053">
                  <c:v>1523</c:v>
                </c:pt>
                <c:pt idx="3054">
                  <c:v>1523.5</c:v>
                </c:pt>
                <c:pt idx="3055">
                  <c:v>1524</c:v>
                </c:pt>
                <c:pt idx="3056">
                  <c:v>1524.5</c:v>
                </c:pt>
                <c:pt idx="3057">
                  <c:v>1525</c:v>
                </c:pt>
                <c:pt idx="3058">
                  <c:v>1525.5</c:v>
                </c:pt>
                <c:pt idx="3059">
                  <c:v>1526</c:v>
                </c:pt>
                <c:pt idx="3060">
                  <c:v>1526.5</c:v>
                </c:pt>
                <c:pt idx="3061">
                  <c:v>1527</c:v>
                </c:pt>
                <c:pt idx="3062">
                  <c:v>1527.5</c:v>
                </c:pt>
                <c:pt idx="3063">
                  <c:v>1528</c:v>
                </c:pt>
                <c:pt idx="3064">
                  <c:v>1528.5</c:v>
                </c:pt>
                <c:pt idx="3065">
                  <c:v>1529</c:v>
                </c:pt>
                <c:pt idx="3066">
                  <c:v>1529.5</c:v>
                </c:pt>
                <c:pt idx="3067">
                  <c:v>1530</c:v>
                </c:pt>
                <c:pt idx="3068">
                  <c:v>1530.5</c:v>
                </c:pt>
                <c:pt idx="3069">
                  <c:v>1531</c:v>
                </c:pt>
                <c:pt idx="3070">
                  <c:v>1531.5</c:v>
                </c:pt>
                <c:pt idx="3071">
                  <c:v>1532</c:v>
                </c:pt>
                <c:pt idx="3072">
                  <c:v>1532.5</c:v>
                </c:pt>
                <c:pt idx="3073">
                  <c:v>1533</c:v>
                </c:pt>
                <c:pt idx="3074">
                  <c:v>1533.5</c:v>
                </c:pt>
                <c:pt idx="3075">
                  <c:v>1534</c:v>
                </c:pt>
                <c:pt idx="3076">
                  <c:v>1534.5</c:v>
                </c:pt>
                <c:pt idx="3077">
                  <c:v>1535</c:v>
                </c:pt>
                <c:pt idx="3078">
                  <c:v>1535.5</c:v>
                </c:pt>
                <c:pt idx="3079">
                  <c:v>1536</c:v>
                </c:pt>
                <c:pt idx="3080">
                  <c:v>1536.5</c:v>
                </c:pt>
                <c:pt idx="3081">
                  <c:v>1537</c:v>
                </c:pt>
                <c:pt idx="3082">
                  <c:v>1537.5</c:v>
                </c:pt>
                <c:pt idx="3083">
                  <c:v>1538</c:v>
                </c:pt>
                <c:pt idx="3084">
                  <c:v>1538.5</c:v>
                </c:pt>
                <c:pt idx="3085">
                  <c:v>1539</c:v>
                </c:pt>
                <c:pt idx="3086">
                  <c:v>1539.5</c:v>
                </c:pt>
                <c:pt idx="3087">
                  <c:v>1540</c:v>
                </c:pt>
                <c:pt idx="3088">
                  <c:v>1540.5</c:v>
                </c:pt>
                <c:pt idx="3089">
                  <c:v>1541</c:v>
                </c:pt>
                <c:pt idx="3090">
                  <c:v>1541.5</c:v>
                </c:pt>
                <c:pt idx="3091">
                  <c:v>1542</c:v>
                </c:pt>
                <c:pt idx="3092">
                  <c:v>1542.5</c:v>
                </c:pt>
                <c:pt idx="3093">
                  <c:v>1543</c:v>
                </c:pt>
                <c:pt idx="3094">
                  <c:v>1543.5</c:v>
                </c:pt>
                <c:pt idx="3095">
                  <c:v>1544</c:v>
                </c:pt>
                <c:pt idx="3096">
                  <c:v>1544.5</c:v>
                </c:pt>
                <c:pt idx="3097">
                  <c:v>1545</c:v>
                </c:pt>
                <c:pt idx="3098">
                  <c:v>1545.5</c:v>
                </c:pt>
                <c:pt idx="3099">
                  <c:v>1546</c:v>
                </c:pt>
                <c:pt idx="3100">
                  <c:v>1546.5</c:v>
                </c:pt>
                <c:pt idx="3101">
                  <c:v>1547</c:v>
                </c:pt>
                <c:pt idx="3102">
                  <c:v>1547.5</c:v>
                </c:pt>
                <c:pt idx="3103">
                  <c:v>1548</c:v>
                </c:pt>
                <c:pt idx="3104">
                  <c:v>1548.5</c:v>
                </c:pt>
                <c:pt idx="3105">
                  <c:v>1549</c:v>
                </c:pt>
                <c:pt idx="3106">
                  <c:v>1549.5</c:v>
                </c:pt>
                <c:pt idx="3107">
                  <c:v>1550</c:v>
                </c:pt>
                <c:pt idx="3108">
                  <c:v>1550.5</c:v>
                </c:pt>
                <c:pt idx="3109">
                  <c:v>1551</c:v>
                </c:pt>
                <c:pt idx="3110">
                  <c:v>1551.5</c:v>
                </c:pt>
                <c:pt idx="3111">
                  <c:v>1552</c:v>
                </c:pt>
                <c:pt idx="3112">
                  <c:v>1552.5</c:v>
                </c:pt>
                <c:pt idx="3113">
                  <c:v>1553</c:v>
                </c:pt>
                <c:pt idx="3114">
                  <c:v>1553.5</c:v>
                </c:pt>
                <c:pt idx="3115">
                  <c:v>1554</c:v>
                </c:pt>
                <c:pt idx="3116">
                  <c:v>1554.5</c:v>
                </c:pt>
                <c:pt idx="3117">
                  <c:v>1555</c:v>
                </c:pt>
                <c:pt idx="3118">
                  <c:v>1555.5</c:v>
                </c:pt>
                <c:pt idx="3119">
                  <c:v>1556</c:v>
                </c:pt>
                <c:pt idx="3120">
                  <c:v>1556.5</c:v>
                </c:pt>
                <c:pt idx="3121">
                  <c:v>1557</c:v>
                </c:pt>
                <c:pt idx="3122">
                  <c:v>1557.5</c:v>
                </c:pt>
                <c:pt idx="3123">
                  <c:v>1558</c:v>
                </c:pt>
                <c:pt idx="3124">
                  <c:v>1558.5</c:v>
                </c:pt>
                <c:pt idx="3125">
                  <c:v>1559</c:v>
                </c:pt>
                <c:pt idx="3126">
                  <c:v>1559.5</c:v>
                </c:pt>
                <c:pt idx="3127">
                  <c:v>1560</c:v>
                </c:pt>
                <c:pt idx="3128">
                  <c:v>1560.5</c:v>
                </c:pt>
                <c:pt idx="3129">
                  <c:v>1561</c:v>
                </c:pt>
                <c:pt idx="3130">
                  <c:v>1561.5</c:v>
                </c:pt>
                <c:pt idx="3131">
                  <c:v>1562</c:v>
                </c:pt>
                <c:pt idx="3132">
                  <c:v>1562.5</c:v>
                </c:pt>
                <c:pt idx="3133">
                  <c:v>1563</c:v>
                </c:pt>
                <c:pt idx="3134">
                  <c:v>1563.5</c:v>
                </c:pt>
                <c:pt idx="3135">
                  <c:v>1564</c:v>
                </c:pt>
                <c:pt idx="3136">
                  <c:v>1564.5</c:v>
                </c:pt>
                <c:pt idx="3137">
                  <c:v>1565</c:v>
                </c:pt>
                <c:pt idx="3138">
                  <c:v>1565.5</c:v>
                </c:pt>
                <c:pt idx="3139">
                  <c:v>1566</c:v>
                </c:pt>
                <c:pt idx="3140">
                  <c:v>1566.5</c:v>
                </c:pt>
                <c:pt idx="3141">
                  <c:v>1567</c:v>
                </c:pt>
                <c:pt idx="3142">
                  <c:v>1567.5</c:v>
                </c:pt>
                <c:pt idx="3143">
                  <c:v>1568</c:v>
                </c:pt>
                <c:pt idx="3144">
                  <c:v>1568.5</c:v>
                </c:pt>
                <c:pt idx="3145">
                  <c:v>1569</c:v>
                </c:pt>
                <c:pt idx="3146">
                  <c:v>1569.5</c:v>
                </c:pt>
                <c:pt idx="3147">
                  <c:v>1570</c:v>
                </c:pt>
                <c:pt idx="3148">
                  <c:v>1570.5</c:v>
                </c:pt>
                <c:pt idx="3149">
                  <c:v>1571</c:v>
                </c:pt>
                <c:pt idx="3150">
                  <c:v>1571.5</c:v>
                </c:pt>
                <c:pt idx="3151">
                  <c:v>1572</c:v>
                </c:pt>
                <c:pt idx="3152">
                  <c:v>1572.5</c:v>
                </c:pt>
                <c:pt idx="3153">
                  <c:v>1573</c:v>
                </c:pt>
                <c:pt idx="3154">
                  <c:v>1573.5</c:v>
                </c:pt>
                <c:pt idx="3155">
                  <c:v>1574</c:v>
                </c:pt>
                <c:pt idx="3156">
                  <c:v>1574.5</c:v>
                </c:pt>
                <c:pt idx="3157">
                  <c:v>1575</c:v>
                </c:pt>
                <c:pt idx="3158">
                  <c:v>1575.5</c:v>
                </c:pt>
                <c:pt idx="3159">
                  <c:v>1576</c:v>
                </c:pt>
                <c:pt idx="3160">
                  <c:v>1576.5</c:v>
                </c:pt>
                <c:pt idx="3161">
                  <c:v>1577</c:v>
                </c:pt>
                <c:pt idx="3162">
                  <c:v>1577.5</c:v>
                </c:pt>
                <c:pt idx="3163">
                  <c:v>1578</c:v>
                </c:pt>
                <c:pt idx="3164">
                  <c:v>1578.5</c:v>
                </c:pt>
                <c:pt idx="3165">
                  <c:v>1579</c:v>
                </c:pt>
                <c:pt idx="3166">
                  <c:v>1579.5</c:v>
                </c:pt>
                <c:pt idx="3167">
                  <c:v>1580</c:v>
                </c:pt>
                <c:pt idx="3168">
                  <c:v>1580.5</c:v>
                </c:pt>
                <c:pt idx="3169">
                  <c:v>1581</c:v>
                </c:pt>
                <c:pt idx="3170">
                  <c:v>1581.5</c:v>
                </c:pt>
                <c:pt idx="3171">
                  <c:v>1582</c:v>
                </c:pt>
                <c:pt idx="3172">
                  <c:v>1582.5</c:v>
                </c:pt>
                <c:pt idx="3173">
                  <c:v>1583</c:v>
                </c:pt>
                <c:pt idx="3174">
                  <c:v>1583.5</c:v>
                </c:pt>
                <c:pt idx="3175">
                  <c:v>1584</c:v>
                </c:pt>
                <c:pt idx="3176">
                  <c:v>1584.5</c:v>
                </c:pt>
                <c:pt idx="3177">
                  <c:v>1585</c:v>
                </c:pt>
                <c:pt idx="3178">
                  <c:v>1585.5</c:v>
                </c:pt>
                <c:pt idx="3179">
                  <c:v>1586</c:v>
                </c:pt>
                <c:pt idx="3180">
                  <c:v>1586.5</c:v>
                </c:pt>
                <c:pt idx="3181">
                  <c:v>1587</c:v>
                </c:pt>
                <c:pt idx="3182">
                  <c:v>1587.5</c:v>
                </c:pt>
                <c:pt idx="3183">
                  <c:v>1588</c:v>
                </c:pt>
                <c:pt idx="3184">
                  <c:v>1588.5</c:v>
                </c:pt>
                <c:pt idx="3185">
                  <c:v>1589</c:v>
                </c:pt>
                <c:pt idx="3186">
                  <c:v>1589.5</c:v>
                </c:pt>
                <c:pt idx="3187">
                  <c:v>1590</c:v>
                </c:pt>
                <c:pt idx="3188">
                  <c:v>1590.5</c:v>
                </c:pt>
                <c:pt idx="3189">
                  <c:v>1591</c:v>
                </c:pt>
                <c:pt idx="3190">
                  <c:v>1591.5</c:v>
                </c:pt>
                <c:pt idx="3191">
                  <c:v>1592</c:v>
                </c:pt>
                <c:pt idx="3192">
                  <c:v>1592.5</c:v>
                </c:pt>
                <c:pt idx="3193">
                  <c:v>1593</c:v>
                </c:pt>
                <c:pt idx="3194">
                  <c:v>1593.5</c:v>
                </c:pt>
                <c:pt idx="3195">
                  <c:v>1594</c:v>
                </c:pt>
                <c:pt idx="3196">
                  <c:v>1594.5</c:v>
                </c:pt>
                <c:pt idx="3197">
                  <c:v>1595</c:v>
                </c:pt>
                <c:pt idx="3198">
                  <c:v>1595.5</c:v>
                </c:pt>
                <c:pt idx="3199">
                  <c:v>1596</c:v>
                </c:pt>
                <c:pt idx="3200">
                  <c:v>1596.5</c:v>
                </c:pt>
                <c:pt idx="3201">
                  <c:v>1597</c:v>
                </c:pt>
                <c:pt idx="3202">
                  <c:v>1597.5</c:v>
                </c:pt>
                <c:pt idx="3203">
                  <c:v>1598</c:v>
                </c:pt>
                <c:pt idx="3204">
                  <c:v>1598.5</c:v>
                </c:pt>
                <c:pt idx="3205">
                  <c:v>1599</c:v>
                </c:pt>
                <c:pt idx="3206">
                  <c:v>1599.5</c:v>
                </c:pt>
                <c:pt idx="3207">
                  <c:v>1600</c:v>
                </c:pt>
                <c:pt idx="3208">
                  <c:v>1600.5</c:v>
                </c:pt>
                <c:pt idx="3209">
                  <c:v>1601</c:v>
                </c:pt>
                <c:pt idx="3210">
                  <c:v>1601.5</c:v>
                </c:pt>
                <c:pt idx="3211">
                  <c:v>1602</c:v>
                </c:pt>
                <c:pt idx="3212">
                  <c:v>1602.5</c:v>
                </c:pt>
                <c:pt idx="3213">
                  <c:v>1603</c:v>
                </c:pt>
                <c:pt idx="3214">
                  <c:v>1603.5</c:v>
                </c:pt>
                <c:pt idx="3215">
                  <c:v>1604</c:v>
                </c:pt>
                <c:pt idx="3216">
                  <c:v>1604.5</c:v>
                </c:pt>
                <c:pt idx="3217">
                  <c:v>1605</c:v>
                </c:pt>
                <c:pt idx="3218">
                  <c:v>1605.5</c:v>
                </c:pt>
                <c:pt idx="3219">
                  <c:v>1606</c:v>
                </c:pt>
                <c:pt idx="3220">
                  <c:v>1606.5</c:v>
                </c:pt>
                <c:pt idx="3221">
                  <c:v>1607</c:v>
                </c:pt>
                <c:pt idx="3222">
                  <c:v>1607.5</c:v>
                </c:pt>
                <c:pt idx="3223">
                  <c:v>1608</c:v>
                </c:pt>
                <c:pt idx="3224">
                  <c:v>1608.5</c:v>
                </c:pt>
                <c:pt idx="3225">
                  <c:v>1609</c:v>
                </c:pt>
                <c:pt idx="3226">
                  <c:v>1609.5</c:v>
                </c:pt>
                <c:pt idx="3227">
                  <c:v>1610</c:v>
                </c:pt>
                <c:pt idx="3228">
                  <c:v>1610.5</c:v>
                </c:pt>
                <c:pt idx="3229">
                  <c:v>1611</c:v>
                </c:pt>
                <c:pt idx="3230">
                  <c:v>1611.5</c:v>
                </c:pt>
                <c:pt idx="3231">
                  <c:v>1612</c:v>
                </c:pt>
                <c:pt idx="3232">
                  <c:v>1612.5</c:v>
                </c:pt>
                <c:pt idx="3233">
                  <c:v>1613</c:v>
                </c:pt>
                <c:pt idx="3234">
                  <c:v>1613.5</c:v>
                </c:pt>
                <c:pt idx="3235">
                  <c:v>1614</c:v>
                </c:pt>
                <c:pt idx="3236">
                  <c:v>1614.5</c:v>
                </c:pt>
                <c:pt idx="3237">
                  <c:v>1615</c:v>
                </c:pt>
                <c:pt idx="3238">
                  <c:v>1615.5</c:v>
                </c:pt>
                <c:pt idx="3239">
                  <c:v>1616</c:v>
                </c:pt>
                <c:pt idx="3240">
                  <c:v>1616.5</c:v>
                </c:pt>
                <c:pt idx="3241">
                  <c:v>1617</c:v>
                </c:pt>
                <c:pt idx="3242">
                  <c:v>1617.5</c:v>
                </c:pt>
                <c:pt idx="3243">
                  <c:v>1618</c:v>
                </c:pt>
                <c:pt idx="3244">
                  <c:v>1618.5</c:v>
                </c:pt>
                <c:pt idx="3245">
                  <c:v>1619</c:v>
                </c:pt>
                <c:pt idx="3246">
                  <c:v>1619.5</c:v>
                </c:pt>
                <c:pt idx="3247">
                  <c:v>1620</c:v>
                </c:pt>
                <c:pt idx="3248">
                  <c:v>1620.5</c:v>
                </c:pt>
                <c:pt idx="3249">
                  <c:v>1621</c:v>
                </c:pt>
                <c:pt idx="3250">
                  <c:v>1621.5</c:v>
                </c:pt>
                <c:pt idx="3251">
                  <c:v>1622</c:v>
                </c:pt>
                <c:pt idx="3252">
                  <c:v>1622.5</c:v>
                </c:pt>
                <c:pt idx="3253">
                  <c:v>1623</c:v>
                </c:pt>
                <c:pt idx="3254">
                  <c:v>1623.5</c:v>
                </c:pt>
                <c:pt idx="3255">
                  <c:v>1624</c:v>
                </c:pt>
                <c:pt idx="3256">
                  <c:v>1624.5</c:v>
                </c:pt>
                <c:pt idx="3257">
                  <c:v>1625</c:v>
                </c:pt>
                <c:pt idx="3258">
                  <c:v>1625.5</c:v>
                </c:pt>
                <c:pt idx="3259">
                  <c:v>1626</c:v>
                </c:pt>
                <c:pt idx="3260">
                  <c:v>1626.5</c:v>
                </c:pt>
                <c:pt idx="3261">
                  <c:v>1627</c:v>
                </c:pt>
                <c:pt idx="3262">
                  <c:v>1627.5</c:v>
                </c:pt>
                <c:pt idx="3263">
                  <c:v>1628</c:v>
                </c:pt>
                <c:pt idx="3264">
                  <c:v>1628.5</c:v>
                </c:pt>
                <c:pt idx="3265">
                  <c:v>1629</c:v>
                </c:pt>
                <c:pt idx="3266">
                  <c:v>1629.5</c:v>
                </c:pt>
                <c:pt idx="3267">
                  <c:v>1630</c:v>
                </c:pt>
                <c:pt idx="3268">
                  <c:v>1630.5</c:v>
                </c:pt>
                <c:pt idx="3269">
                  <c:v>1631</c:v>
                </c:pt>
                <c:pt idx="3270">
                  <c:v>1631.5</c:v>
                </c:pt>
                <c:pt idx="3271">
                  <c:v>1632</c:v>
                </c:pt>
                <c:pt idx="3272">
                  <c:v>1632.5</c:v>
                </c:pt>
                <c:pt idx="3273">
                  <c:v>1633</c:v>
                </c:pt>
                <c:pt idx="3274">
                  <c:v>1633.5</c:v>
                </c:pt>
                <c:pt idx="3275">
                  <c:v>1634</c:v>
                </c:pt>
                <c:pt idx="3276">
                  <c:v>1634.5</c:v>
                </c:pt>
                <c:pt idx="3277">
                  <c:v>1635</c:v>
                </c:pt>
                <c:pt idx="3278">
                  <c:v>1635.5</c:v>
                </c:pt>
                <c:pt idx="3279">
                  <c:v>1636</c:v>
                </c:pt>
                <c:pt idx="3280">
                  <c:v>1636.5</c:v>
                </c:pt>
                <c:pt idx="3281">
                  <c:v>1637</c:v>
                </c:pt>
                <c:pt idx="3282">
                  <c:v>1637.5</c:v>
                </c:pt>
                <c:pt idx="3283">
                  <c:v>1638</c:v>
                </c:pt>
                <c:pt idx="3284">
                  <c:v>1638.5</c:v>
                </c:pt>
                <c:pt idx="3285">
                  <c:v>1639</c:v>
                </c:pt>
                <c:pt idx="3286">
                  <c:v>1639.5</c:v>
                </c:pt>
                <c:pt idx="3287">
                  <c:v>1640</c:v>
                </c:pt>
                <c:pt idx="3288">
                  <c:v>1640.5</c:v>
                </c:pt>
                <c:pt idx="3289">
                  <c:v>1641</c:v>
                </c:pt>
                <c:pt idx="3290">
                  <c:v>1641.5</c:v>
                </c:pt>
                <c:pt idx="3291">
                  <c:v>1642</c:v>
                </c:pt>
                <c:pt idx="3292">
                  <c:v>1642.5</c:v>
                </c:pt>
                <c:pt idx="3293">
                  <c:v>1643</c:v>
                </c:pt>
                <c:pt idx="3294">
                  <c:v>1643.5</c:v>
                </c:pt>
                <c:pt idx="3295">
                  <c:v>1644</c:v>
                </c:pt>
                <c:pt idx="3296">
                  <c:v>1644.5</c:v>
                </c:pt>
                <c:pt idx="3297">
                  <c:v>1645</c:v>
                </c:pt>
                <c:pt idx="3298">
                  <c:v>1645.5</c:v>
                </c:pt>
                <c:pt idx="3299">
                  <c:v>1646</c:v>
                </c:pt>
                <c:pt idx="3300">
                  <c:v>1646.5</c:v>
                </c:pt>
                <c:pt idx="3301">
                  <c:v>1647</c:v>
                </c:pt>
                <c:pt idx="3302">
                  <c:v>1647.5</c:v>
                </c:pt>
                <c:pt idx="3303">
                  <c:v>1648</c:v>
                </c:pt>
                <c:pt idx="3304">
                  <c:v>1648.5</c:v>
                </c:pt>
                <c:pt idx="3305">
                  <c:v>1649</c:v>
                </c:pt>
                <c:pt idx="3306">
                  <c:v>1649.5</c:v>
                </c:pt>
                <c:pt idx="3307">
                  <c:v>1650</c:v>
                </c:pt>
                <c:pt idx="3308">
                  <c:v>1650.5</c:v>
                </c:pt>
                <c:pt idx="3309">
                  <c:v>1651</c:v>
                </c:pt>
                <c:pt idx="3310">
                  <c:v>1651.5</c:v>
                </c:pt>
                <c:pt idx="3311">
                  <c:v>1652</c:v>
                </c:pt>
                <c:pt idx="3312">
                  <c:v>1652.5</c:v>
                </c:pt>
                <c:pt idx="3313">
                  <c:v>1653</c:v>
                </c:pt>
                <c:pt idx="3314">
                  <c:v>1653.5</c:v>
                </c:pt>
                <c:pt idx="3315">
                  <c:v>1654</c:v>
                </c:pt>
                <c:pt idx="3316">
                  <c:v>1654.5</c:v>
                </c:pt>
                <c:pt idx="3317">
                  <c:v>1655</c:v>
                </c:pt>
                <c:pt idx="3318">
                  <c:v>1655.5</c:v>
                </c:pt>
                <c:pt idx="3319">
                  <c:v>1656</c:v>
                </c:pt>
                <c:pt idx="3320">
                  <c:v>1656.5</c:v>
                </c:pt>
                <c:pt idx="3321">
                  <c:v>1657</c:v>
                </c:pt>
                <c:pt idx="3322">
                  <c:v>1657.5</c:v>
                </c:pt>
                <c:pt idx="3323">
                  <c:v>1658</c:v>
                </c:pt>
                <c:pt idx="3324">
                  <c:v>1658.5</c:v>
                </c:pt>
                <c:pt idx="3325">
                  <c:v>1659</c:v>
                </c:pt>
                <c:pt idx="3326">
                  <c:v>1659.5</c:v>
                </c:pt>
                <c:pt idx="3327">
                  <c:v>1660</c:v>
                </c:pt>
                <c:pt idx="3328">
                  <c:v>1660.5</c:v>
                </c:pt>
                <c:pt idx="3329">
                  <c:v>1661</c:v>
                </c:pt>
                <c:pt idx="3330">
                  <c:v>1661.5</c:v>
                </c:pt>
                <c:pt idx="3331">
                  <c:v>1662</c:v>
                </c:pt>
                <c:pt idx="3332">
                  <c:v>1662.5</c:v>
                </c:pt>
                <c:pt idx="3333">
                  <c:v>1663</c:v>
                </c:pt>
                <c:pt idx="3334">
                  <c:v>1663.5</c:v>
                </c:pt>
                <c:pt idx="3335">
                  <c:v>1664</c:v>
                </c:pt>
                <c:pt idx="3336">
                  <c:v>1664.5</c:v>
                </c:pt>
                <c:pt idx="3337">
                  <c:v>1665</c:v>
                </c:pt>
                <c:pt idx="3338">
                  <c:v>1665.5</c:v>
                </c:pt>
                <c:pt idx="3339">
                  <c:v>1666</c:v>
                </c:pt>
                <c:pt idx="3340">
                  <c:v>1666.5</c:v>
                </c:pt>
                <c:pt idx="3341">
                  <c:v>1667</c:v>
                </c:pt>
                <c:pt idx="3342">
                  <c:v>1667.5</c:v>
                </c:pt>
                <c:pt idx="3343">
                  <c:v>1668</c:v>
                </c:pt>
                <c:pt idx="3344">
                  <c:v>1668.5</c:v>
                </c:pt>
                <c:pt idx="3345">
                  <c:v>1669</c:v>
                </c:pt>
                <c:pt idx="3346">
                  <c:v>1669.5</c:v>
                </c:pt>
                <c:pt idx="3347">
                  <c:v>1670</c:v>
                </c:pt>
                <c:pt idx="3348">
                  <c:v>1670.5</c:v>
                </c:pt>
                <c:pt idx="3349">
                  <c:v>1671</c:v>
                </c:pt>
                <c:pt idx="3350">
                  <c:v>1671.5</c:v>
                </c:pt>
                <c:pt idx="3351">
                  <c:v>1672</c:v>
                </c:pt>
                <c:pt idx="3352">
                  <c:v>1672.5</c:v>
                </c:pt>
                <c:pt idx="3353">
                  <c:v>1673</c:v>
                </c:pt>
                <c:pt idx="3354">
                  <c:v>1673.5</c:v>
                </c:pt>
                <c:pt idx="3355">
                  <c:v>1674</c:v>
                </c:pt>
                <c:pt idx="3356">
                  <c:v>1674.5</c:v>
                </c:pt>
                <c:pt idx="3357">
                  <c:v>1675</c:v>
                </c:pt>
                <c:pt idx="3358">
                  <c:v>1675.5</c:v>
                </c:pt>
                <c:pt idx="3359">
                  <c:v>1676</c:v>
                </c:pt>
                <c:pt idx="3360">
                  <c:v>1676.5</c:v>
                </c:pt>
                <c:pt idx="3361">
                  <c:v>1677</c:v>
                </c:pt>
                <c:pt idx="3362">
                  <c:v>1677.5</c:v>
                </c:pt>
                <c:pt idx="3363">
                  <c:v>1678</c:v>
                </c:pt>
                <c:pt idx="3364">
                  <c:v>1678.5</c:v>
                </c:pt>
                <c:pt idx="3365">
                  <c:v>1679</c:v>
                </c:pt>
                <c:pt idx="3366">
                  <c:v>1679.5</c:v>
                </c:pt>
                <c:pt idx="3367">
                  <c:v>1680</c:v>
                </c:pt>
                <c:pt idx="3368">
                  <c:v>1680.5</c:v>
                </c:pt>
                <c:pt idx="3369">
                  <c:v>1681</c:v>
                </c:pt>
                <c:pt idx="3370">
                  <c:v>1681.5</c:v>
                </c:pt>
                <c:pt idx="3371">
                  <c:v>1682</c:v>
                </c:pt>
                <c:pt idx="3372">
                  <c:v>1682.5</c:v>
                </c:pt>
                <c:pt idx="3373">
                  <c:v>1683</c:v>
                </c:pt>
                <c:pt idx="3374">
                  <c:v>1683.5</c:v>
                </c:pt>
                <c:pt idx="3375">
                  <c:v>1684</c:v>
                </c:pt>
                <c:pt idx="3376">
                  <c:v>1684.5</c:v>
                </c:pt>
                <c:pt idx="3377">
                  <c:v>1685</c:v>
                </c:pt>
                <c:pt idx="3378">
                  <c:v>1685.5</c:v>
                </c:pt>
                <c:pt idx="3379">
                  <c:v>1686</c:v>
                </c:pt>
                <c:pt idx="3380">
                  <c:v>1686.5</c:v>
                </c:pt>
                <c:pt idx="3381">
                  <c:v>1687</c:v>
                </c:pt>
                <c:pt idx="3382">
                  <c:v>1687.5</c:v>
                </c:pt>
                <c:pt idx="3383">
                  <c:v>1688</c:v>
                </c:pt>
                <c:pt idx="3384">
                  <c:v>1688.5</c:v>
                </c:pt>
                <c:pt idx="3385">
                  <c:v>1689</c:v>
                </c:pt>
                <c:pt idx="3386">
                  <c:v>1689.5</c:v>
                </c:pt>
                <c:pt idx="3387">
                  <c:v>1690</c:v>
                </c:pt>
                <c:pt idx="3388">
                  <c:v>1690.5</c:v>
                </c:pt>
                <c:pt idx="3389">
                  <c:v>1691</c:v>
                </c:pt>
                <c:pt idx="3390">
                  <c:v>1691.5</c:v>
                </c:pt>
                <c:pt idx="3391">
                  <c:v>1692</c:v>
                </c:pt>
                <c:pt idx="3392">
                  <c:v>1692.5</c:v>
                </c:pt>
                <c:pt idx="3393">
                  <c:v>1693</c:v>
                </c:pt>
                <c:pt idx="3394">
                  <c:v>1693.5</c:v>
                </c:pt>
                <c:pt idx="3395">
                  <c:v>1694</c:v>
                </c:pt>
                <c:pt idx="3396">
                  <c:v>1694.5</c:v>
                </c:pt>
                <c:pt idx="3397">
                  <c:v>1695</c:v>
                </c:pt>
                <c:pt idx="3398">
                  <c:v>1695.5</c:v>
                </c:pt>
                <c:pt idx="3399">
                  <c:v>1696</c:v>
                </c:pt>
                <c:pt idx="3400">
                  <c:v>1696.5</c:v>
                </c:pt>
                <c:pt idx="3401">
                  <c:v>1697</c:v>
                </c:pt>
                <c:pt idx="3402">
                  <c:v>1697.5</c:v>
                </c:pt>
                <c:pt idx="3403">
                  <c:v>1698</c:v>
                </c:pt>
                <c:pt idx="3404">
                  <c:v>1698.5</c:v>
                </c:pt>
                <c:pt idx="3405">
                  <c:v>1699</c:v>
                </c:pt>
                <c:pt idx="3406">
                  <c:v>1699.5</c:v>
                </c:pt>
                <c:pt idx="3407">
                  <c:v>1700</c:v>
                </c:pt>
                <c:pt idx="3408">
                  <c:v>1700.5</c:v>
                </c:pt>
                <c:pt idx="3409">
                  <c:v>1701</c:v>
                </c:pt>
                <c:pt idx="3410">
                  <c:v>1701.5</c:v>
                </c:pt>
                <c:pt idx="3411">
                  <c:v>1702</c:v>
                </c:pt>
                <c:pt idx="3412">
                  <c:v>1702.5</c:v>
                </c:pt>
                <c:pt idx="3413">
                  <c:v>1703</c:v>
                </c:pt>
                <c:pt idx="3414">
                  <c:v>1703.5</c:v>
                </c:pt>
                <c:pt idx="3415">
                  <c:v>1704</c:v>
                </c:pt>
                <c:pt idx="3416">
                  <c:v>1704.5</c:v>
                </c:pt>
                <c:pt idx="3417">
                  <c:v>1705</c:v>
                </c:pt>
                <c:pt idx="3418">
                  <c:v>1705.5</c:v>
                </c:pt>
                <c:pt idx="3419">
                  <c:v>1706</c:v>
                </c:pt>
                <c:pt idx="3420">
                  <c:v>1706.5</c:v>
                </c:pt>
                <c:pt idx="3421">
                  <c:v>1707</c:v>
                </c:pt>
                <c:pt idx="3422">
                  <c:v>1707.5</c:v>
                </c:pt>
                <c:pt idx="3423">
                  <c:v>1708</c:v>
                </c:pt>
                <c:pt idx="3424">
                  <c:v>1708.5</c:v>
                </c:pt>
                <c:pt idx="3425">
                  <c:v>1709</c:v>
                </c:pt>
                <c:pt idx="3426">
                  <c:v>1709.5</c:v>
                </c:pt>
                <c:pt idx="3427">
                  <c:v>1710</c:v>
                </c:pt>
                <c:pt idx="3428">
                  <c:v>1710.5</c:v>
                </c:pt>
                <c:pt idx="3429">
                  <c:v>1711</c:v>
                </c:pt>
                <c:pt idx="3430">
                  <c:v>1711.5</c:v>
                </c:pt>
                <c:pt idx="3431">
                  <c:v>1712</c:v>
                </c:pt>
                <c:pt idx="3432">
                  <c:v>1712.5</c:v>
                </c:pt>
                <c:pt idx="3433">
                  <c:v>1713</c:v>
                </c:pt>
                <c:pt idx="3434">
                  <c:v>1713.5</c:v>
                </c:pt>
                <c:pt idx="3435">
                  <c:v>1714</c:v>
                </c:pt>
                <c:pt idx="3436">
                  <c:v>1714.5</c:v>
                </c:pt>
                <c:pt idx="3437">
                  <c:v>1715</c:v>
                </c:pt>
                <c:pt idx="3438">
                  <c:v>1715.5</c:v>
                </c:pt>
                <c:pt idx="3439">
                  <c:v>1716</c:v>
                </c:pt>
                <c:pt idx="3440">
                  <c:v>1716.5</c:v>
                </c:pt>
                <c:pt idx="3441">
                  <c:v>1717</c:v>
                </c:pt>
                <c:pt idx="3442">
                  <c:v>1717.5</c:v>
                </c:pt>
                <c:pt idx="3443">
                  <c:v>1718</c:v>
                </c:pt>
                <c:pt idx="3444">
                  <c:v>1718.5</c:v>
                </c:pt>
                <c:pt idx="3445">
                  <c:v>1719</c:v>
                </c:pt>
                <c:pt idx="3446">
                  <c:v>1719.5</c:v>
                </c:pt>
                <c:pt idx="3447">
                  <c:v>1720</c:v>
                </c:pt>
                <c:pt idx="3448">
                  <c:v>1720.5</c:v>
                </c:pt>
                <c:pt idx="3449">
                  <c:v>1721</c:v>
                </c:pt>
                <c:pt idx="3450">
                  <c:v>1721.5</c:v>
                </c:pt>
                <c:pt idx="3451">
                  <c:v>1722</c:v>
                </c:pt>
                <c:pt idx="3452">
                  <c:v>1722.5</c:v>
                </c:pt>
                <c:pt idx="3453">
                  <c:v>1723</c:v>
                </c:pt>
                <c:pt idx="3454">
                  <c:v>1723.5</c:v>
                </c:pt>
                <c:pt idx="3455">
                  <c:v>1724</c:v>
                </c:pt>
                <c:pt idx="3456">
                  <c:v>1724.5</c:v>
                </c:pt>
                <c:pt idx="3457">
                  <c:v>1725</c:v>
                </c:pt>
                <c:pt idx="3458">
                  <c:v>1725.5</c:v>
                </c:pt>
                <c:pt idx="3459">
                  <c:v>1726</c:v>
                </c:pt>
                <c:pt idx="3460">
                  <c:v>1726.5</c:v>
                </c:pt>
                <c:pt idx="3461">
                  <c:v>1727</c:v>
                </c:pt>
                <c:pt idx="3462">
                  <c:v>1727.5</c:v>
                </c:pt>
                <c:pt idx="3463">
                  <c:v>1728</c:v>
                </c:pt>
                <c:pt idx="3464">
                  <c:v>1728.5</c:v>
                </c:pt>
                <c:pt idx="3465">
                  <c:v>1729</c:v>
                </c:pt>
                <c:pt idx="3466">
                  <c:v>1729.5</c:v>
                </c:pt>
                <c:pt idx="3467">
                  <c:v>1730</c:v>
                </c:pt>
                <c:pt idx="3468">
                  <c:v>1730.5</c:v>
                </c:pt>
                <c:pt idx="3469">
                  <c:v>1731</c:v>
                </c:pt>
                <c:pt idx="3470">
                  <c:v>1731.5</c:v>
                </c:pt>
                <c:pt idx="3471">
                  <c:v>1732</c:v>
                </c:pt>
                <c:pt idx="3472">
                  <c:v>1732.5</c:v>
                </c:pt>
                <c:pt idx="3473">
                  <c:v>1733</c:v>
                </c:pt>
                <c:pt idx="3474">
                  <c:v>1733.5</c:v>
                </c:pt>
                <c:pt idx="3475">
                  <c:v>1734</c:v>
                </c:pt>
                <c:pt idx="3476">
                  <c:v>1734.5</c:v>
                </c:pt>
                <c:pt idx="3477">
                  <c:v>1735</c:v>
                </c:pt>
                <c:pt idx="3478">
                  <c:v>1735.5</c:v>
                </c:pt>
                <c:pt idx="3479">
                  <c:v>1736</c:v>
                </c:pt>
                <c:pt idx="3480">
                  <c:v>1736.5</c:v>
                </c:pt>
                <c:pt idx="3481">
                  <c:v>1737</c:v>
                </c:pt>
                <c:pt idx="3482">
                  <c:v>1737.5</c:v>
                </c:pt>
                <c:pt idx="3483">
                  <c:v>1738</c:v>
                </c:pt>
                <c:pt idx="3484">
                  <c:v>1738.5</c:v>
                </c:pt>
                <c:pt idx="3485">
                  <c:v>1739</c:v>
                </c:pt>
                <c:pt idx="3486">
                  <c:v>1739.5</c:v>
                </c:pt>
                <c:pt idx="3487">
                  <c:v>1740</c:v>
                </c:pt>
                <c:pt idx="3488">
                  <c:v>1740.5</c:v>
                </c:pt>
                <c:pt idx="3489">
                  <c:v>1741</c:v>
                </c:pt>
                <c:pt idx="3490">
                  <c:v>1741.5</c:v>
                </c:pt>
                <c:pt idx="3491">
                  <c:v>1742</c:v>
                </c:pt>
                <c:pt idx="3492">
                  <c:v>1742.5</c:v>
                </c:pt>
                <c:pt idx="3493">
                  <c:v>1743</c:v>
                </c:pt>
                <c:pt idx="3494">
                  <c:v>1743.5</c:v>
                </c:pt>
                <c:pt idx="3495">
                  <c:v>1744</c:v>
                </c:pt>
                <c:pt idx="3496">
                  <c:v>1744.5</c:v>
                </c:pt>
                <c:pt idx="3497">
                  <c:v>1745</c:v>
                </c:pt>
                <c:pt idx="3498">
                  <c:v>1745.5</c:v>
                </c:pt>
                <c:pt idx="3499">
                  <c:v>1746</c:v>
                </c:pt>
                <c:pt idx="3500">
                  <c:v>1746.5</c:v>
                </c:pt>
                <c:pt idx="3501">
                  <c:v>1747</c:v>
                </c:pt>
                <c:pt idx="3502">
                  <c:v>1747.5</c:v>
                </c:pt>
                <c:pt idx="3503">
                  <c:v>1748</c:v>
                </c:pt>
                <c:pt idx="3504">
                  <c:v>1748.5</c:v>
                </c:pt>
                <c:pt idx="3505">
                  <c:v>1749</c:v>
                </c:pt>
                <c:pt idx="3506">
                  <c:v>1749.5</c:v>
                </c:pt>
                <c:pt idx="3507">
                  <c:v>1750</c:v>
                </c:pt>
                <c:pt idx="3508">
                  <c:v>1750.5</c:v>
                </c:pt>
                <c:pt idx="3509">
                  <c:v>1751</c:v>
                </c:pt>
                <c:pt idx="3510">
                  <c:v>1751.5</c:v>
                </c:pt>
                <c:pt idx="3511">
                  <c:v>1752</c:v>
                </c:pt>
                <c:pt idx="3512">
                  <c:v>1752.5</c:v>
                </c:pt>
                <c:pt idx="3513">
                  <c:v>1753</c:v>
                </c:pt>
                <c:pt idx="3514">
                  <c:v>1753.5</c:v>
                </c:pt>
                <c:pt idx="3515">
                  <c:v>1754</c:v>
                </c:pt>
                <c:pt idx="3516">
                  <c:v>1754.5</c:v>
                </c:pt>
                <c:pt idx="3517">
                  <c:v>1755</c:v>
                </c:pt>
                <c:pt idx="3518">
                  <c:v>1755.5</c:v>
                </c:pt>
                <c:pt idx="3519">
                  <c:v>1756</c:v>
                </c:pt>
                <c:pt idx="3520">
                  <c:v>1756.5</c:v>
                </c:pt>
                <c:pt idx="3521">
                  <c:v>1757</c:v>
                </c:pt>
                <c:pt idx="3522">
                  <c:v>1757.5</c:v>
                </c:pt>
                <c:pt idx="3523">
                  <c:v>1758</c:v>
                </c:pt>
                <c:pt idx="3524">
                  <c:v>1758.5</c:v>
                </c:pt>
                <c:pt idx="3525">
                  <c:v>1759</c:v>
                </c:pt>
                <c:pt idx="3526">
                  <c:v>1759.5</c:v>
                </c:pt>
                <c:pt idx="3527">
                  <c:v>1760</c:v>
                </c:pt>
                <c:pt idx="3528">
                  <c:v>1760.5</c:v>
                </c:pt>
                <c:pt idx="3529">
                  <c:v>1761</c:v>
                </c:pt>
                <c:pt idx="3530">
                  <c:v>1761.5</c:v>
                </c:pt>
                <c:pt idx="3531">
                  <c:v>1762</c:v>
                </c:pt>
                <c:pt idx="3532">
                  <c:v>1762.5</c:v>
                </c:pt>
                <c:pt idx="3533">
                  <c:v>1763</c:v>
                </c:pt>
                <c:pt idx="3534">
                  <c:v>1763.5</c:v>
                </c:pt>
                <c:pt idx="3535">
                  <c:v>1764</c:v>
                </c:pt>
                <c:pt idx="3536">
                  <c:v>1764.5</c:v>
                </c:pt>
                <c:pt idx="3537">
                  <c:v>1765</c:v>
                </c:pt>
                <c:pt idx="3538">
                  <c:v>1765.5</c:v>
                </c:pt>
                <c:pt idx="3539">
                  <c:v>1766</c:v>
                </c:pt>
                <c:pt idx="3540">
                  <c:v>1766.5</c:v>
                </c:pt>
                <c:pt idx="3541">
                  <c:v>1767</c:v>
                </c:pt>
                <c:pt idx="3542">
                  <c:v>1767.5</c:v>
                </c:pt>
                <c:pt idx="3543">
                  <c:v>1768</c:v>
                </c:pt>
                <c:pt idx="3544">
                  <c:v>1768.5</c:v>
                </c:pt>
                <c:pt idx="3545">
                  <c:v>1769</c:v>
                </c:pt>
                <c:pt idx="3546">
                  <c:v>1769.5</c:v>
                </c:pt>
                <c:pt idx="3547">
                  <c:v>1770</c:v>
                </c:pt>
                <c:pt idx="3548">
                  <c:v>1770.5</c:v>
                </c:pt>
                <c:pt idx="3549">
                  <c:v>1771</c:v>
                </c:pt>
                <c:pt idx="3550">
                  <c:v>1771.5</c:v>
                </c:pt>
                <c:pt idx="3551">
                  <c:v>1772</c:v>
                </c:pt>
                <c:pt idx="3552">
                  <c:v>1772.5</c:v>
                </c:pt>
                <c:pt idx="3553">
                  <c:v>1773</c:v>
                </c:pt>
                <c:pt idx="3554">
                  <c:v>1773.5</c:v>
                </c:pt>
                <c:pt idx="3555">
                  <c:v>1774</c:v>
                </c:pt>
                <c:pt idx="3556">
                  <c:v>1774.5</c:v>
                </c:pt>
                <c:pt idx="3557">
                  <c:v>1775</c:v>
                </c:pt>
                <c:pt idx="3558">
                  <c:v>1775.5</c:v>
                </c:pt>
                <c:pt idx="3559">
                  <c:v>1776</c:v>
                </c:pt>
                <c:pt idx="3560">
                  <c:v>1776.5</c:v>
                </c:pt>
                <c:pt idx="3561">
                  <c:v>1777</c:v>
                </c:pt>
                <c:pt idx="3562">
                  <c:v>1777.5</c:v>
                </c:pt>
                <c:pt idx="3563">
                  <c:v>1778</c:v>
                </c:pt>
                <c:pt idx="3564">
                  <c:v>1778.5</c:v>
                </c:pt>
                <c:pt idx="3565">
                  <c:v>1779</c:v>
                </c:pt>
                <c:pt idx="3566">
                  <c:v>1779.5</c:v>
                </c:pt>
                <c:pt idx="3567">
                  <c:v>1780</c:v>
                </c:pt>
                <c:pt idx="3568">
                  <c:v>1780.5</c:v>
                </c:pt>
                <c:pt idx="3569">
                  <c:v>1781</c:v>
                </c:pt>
                <c:pt idx="3570">
                  <c:v>1781.5</c:v>
                </c:pt>
                <c:pt idx="3571">
                  <c:v>1782</c:v>
                </c:pt>
                <c:pt idx="3572">
                  <c:v>1782.5</c:v>
                </c:pt>
                <c:pt idx="3573">
                  <c:v>1783</c:v>
                </c:pt>
                <c:pt idx="3574">
                  <c:v>1783.5</c:v>
                </c:pt>
                <c:pt idx="3575">
                  <c:v>1784</c:v>
                </c:pt>
                <c:pt idx="3576">
                  <c:v>1784.5</c:v>
                </c:pt>
                <c:pt idx="3577">
                  <c:v>1785</c:v>
                </c:pt>
                <c:pt idx="3578">
                  <c:v>1785.5</c:v>
                </c:pt>
                <c:pt idx="3579">
                  <c:v>1786</c:v>
                </c:pt>
                <c:pt idx="3580">
                  <c:v>1786.5</c:v>
                </c:pt>
                <c:pt idx="3581">
                  <c:v>1787</c:v>
                </c:pt>
                <c:pt idx="3582">
                  <c:v>1787.5</c:v>
                </c:pt>
                <c:pt idx="3583">
                  <c:v>1788</c:v>
                </c:pt>
                <c:pt idx="3584">
                  <c:v>1788.5</c:v>
                </c:pt>
                <c:pt idx="3585">
                  <c:v>1789</c:v>
                </c:pt>
                <c:pt idx="3586">
                  <c:v>1789.5</c:v>
                </c:pt>
                <c:pt idx="3587">
                  <c:v>1790</c:v>
                </c:pt>
                <c:pt idx="3588">
                  <c:v>1790.5</c:v>
                </c:pt>
                <c:pt idx="3589">
                  <c:v>1791</c:v>
                </c:pt>
                <c:pt idx="3590">
                  <c:v>1791.5</c:v>
                </c:pt>
                <c:pt idx="3591">
                  <c:v>1792</c:v>
                </c:pt>
                <c:pt idx="3592">
                  <c:v>1792.5</c:v>
                </c:pt>
                <c:pt idx="3593">
                  <c:v>1793</c:v>
                </c:pt>
                <c:pt idx="3594">
                  <c:v>1793.5</c:v>
                </c:pt>
                <c:pt idx="3595">
                  <c:v>1794</c:v>
                </c:pt>
                <c:pt idx="3596">
                  <c:v>1794.5</c:v>
                </c:pt>
                <c:pt idx="3597">
                  <c:v>1795</c:v>
                </c:pt>
                <c:pt idx="3598">
                  <c:v>1795.5</c:v>
                </c:pt>
                <c:pt idx="3599">
                  <c:v>1796</c:v>
                </c:pt>
                <c:pt idx="3600">
                  <c:v>1796.5</c:v>
                </c:pt>
                <c:pt idx="3601">
                  <c:v>1797</c:v>
                </c:pt>
                <c:pt idx="3602">
                  <c:v>1797.5</c:v>
                </c:pt>
                <c:pt idx="3603">
                  <c:v>1798</c:v>
                </c:pt>
                <c:pt idx="3604">
                  <c:v>1798.5</c:v>
                </c:pt>
                <c:pt idx="3605">
                  <c:v>1799</c:v>
                </c:pt>
                <c:pt idx="3606">
                  <c:v>1799.5</c:v>
                </c:pt>
                <c:pt idx="3607">
                  <c:v>1800</c:v>
                </c:pt>
                <c:pt idx="3608">
                  <c:v>1800.5</c:v>
                </c:pt>
                <c:pt idx="3609">
                  <c:v>1801</c:v>
                </c:pt>
                <c:pt idx="3610">
                  <c:v>1801.5</c:v>
                </c:pt>
                <c:pt idx="3611">
                  <c:v>1802</c:v>
                </c:pt>
                <c:pt idx="3612">
                  <c:v>1802.5</c:v>
                </c:pt>
                <c:pt idx="3613">
                  <c:v>1803</c:v>
                </c:pt>
                <c:pt idx="3614">
                  <c:v>1803.5</c:v>
                </c:pt>
                <c:pt idx="3615">
                  <c:v>1804</c:v>
                </c:pt>
                <c:pt idx="3616">
                  <c:v>1804.5</c:v>
                </c:pt>
                <c:pt idx="3617">
                  <c:v>1805</c:v>
                </c:pt>
                <c:pt idx="3618">
                  <c:v>1805.5</c:v>
                </c:pt>
                <c:pt idx="3619">
                  <c:v>1806</c:v>
                </c:pt>
                <c:pt idx="3620">
                  <c:v>1806.5</c:v>
                </c:pt>
                <c:pt idx="3621">
                  <c:v>1807</c:v>
                </c:pt>
                <c:pt idx="3622">
                  <c:v>1807.5</c:v>
                </c:pt>
                <c:pt idx="3623">
                  <c:v>1808</c:v>
                </c:pt>
                <c:pt idx="3624">
                  <c:v>1808.5</c:v>
                </c:pt>
                <c:pt idx="3625">
                  <c:v>1809</c:v>
                </c:pt>
                <c:pt idx="3626">
                  <c:v>1809.5</c:v>
                </c:pt>
                <c:pt idx="3627">
                  <c:v>1810</c:v>
                </c:pt>
                <c:pt idx="3628">
                  <c:v>1810.5</c:v>
                </c:pt>
                <c:pt idx="3629">
                  <c:v>1811</c:v>
                </c:pt>
                <c:pt idx="3630">
                  <c:v>1811.5</c:v>
                </c:pt>
                <c:pt idx="3631">
                  <c:v>1812</c:v>
                </c:pt>
                <c:pt idx="3632">
                  <c:v>1812.5</c:v>
                </c:pt>
                <c:pt idx="3633">
                  <c:v>1813</c:v>
                </c:pt>
                <c:pt idx="3634">
                  <c:v>1813.5</c:v>
                </c:pt>
                <c:pt idx="3635">
                  <c:v>1814</c:v>
                </c:pt>
                <c:pt idx="3636">
                  <c:v>1814.5</c:v>
                </c:pt>
                <c:pt idx="3637">
                  <c:v>1815</c:v>
                </c:pt>
                <c:pt idx="3638">
                  <c:v>1815.5</c:v>
                </c:pt>
                <c:pt idx="3639">
                  <c:v>1816</c:v>
                </c:pt>
                <c:pt idx="3640">
                  <c:v>1816.5</c:v>
                </c:pt>
                <c:pt idx="3641">
                  <c:v>1817</c:v>
                </c:pt>
                <c:pt idx="3642">
                  <c:v>1817.5</c:v>
                </c:pt>
                <c:pt idx="3643">
                  <c:v>1818</c:v>
                </c:pt>
                <c:pt idx="3644">
                  <c:v>1818.5</c:v>
                </c:pt>
                <c:pt idx="3645">
                  <c:v>1819</c:v>
                </c:pt>
                <c:pt idx="3646">
                  <c:v>1819.5</c:v>
                </c:pt>
                <c:pt idx="3647">
                  <c:v>1820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label 8</c:f>
              <c:strCache>
                <c:ptCount val="1"/>
                <c:pt idx="0">
                  <c:v>25.11.2001</c:v>
                </c:pt>
              </c:strCache>
            </c:strRef>
          </c:tx>
          <c:spPr>
            <a:solidFill>
              <a:srgbClr val="953735"/>
            </a:solidFill>
            <a:ln cap="rnd" w="19080">
              <a:solidFill>
                <a:srgbClr val="953735"/>
              </a:solidFill>
              <a:prstDash val="sysDash"/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9</c:f>
              <c:numCache>
                <c:formatCode>General</c:formatCode>
                <c:ptCount val="3648"/>
                <c:pt idx="22">
                  <c:v>1.529</c:v>
                </c:pt>
                <c:pt idx="23">
                  <c:v>1.709</c:v>
                </c:pt>
                <c:pt idx="24">
                  <c:v>1.838</c:v>
                </c:pt>
                <c:pt idx="26">
                  <c:v>1.865</c:v>
                </c:pt>
                <c:pt idx="27">
                  <c:v>1.897</c:v>
                </c:pt>
                <c:pt idx="28">
                  <c:v>1.93</c:v>
                </c:pt>
                <c:pt idx="30">
                  <c:v>1.967</c:v>
                </c:pt>
                <c:pt idx="31">
                  <c:v>2.01</c:v>
                </c:pt>
                <c:pt idx="32">
                  <c:v>2.056</c:v>
                </c:pt>
                <c:pt idx="33">
                  <c:v>2.107</c:v>
                </c:pt>
                <c:pt idx="34">
                  <c:v>2.166</c:v>
                </c:pt>
                <c:pt idx="35">
                  <c:v>2.216</c:v>
                </c:pt>
                <c:pt idx="36">
                  <c:v>2.268</c:v>
                </c:pt>
                <c:pt idx="37">
                  <c:v>2.325</c:v>
                </c:pt>
                <c:pt idx="38">
                  <c:v>2.38</c:v>
                </c:pt>
                <c:pt idx="39">
                  <c:v>2.43</c:v>
                </c:pt>
                <c:pt idx="40">
                  <c:v>2.478</c:v>
                </c:pt>
                <c:pt idx="41">
                  <c:v>2.528</c:v>
                </c:pt>
                <c:pt idx="42">
                  <c:v>2.575</c:v>
                </c:pt>
                <c:pt idx="43">
                  <c:v>2.614</c:v>
                </c:pt>
                <c:pt idx="44">
                  <c:v>2.654</c:v>
                </c:pt>
                <c:pt idx="45">
                  <c:v>2.693</c:v>
                </c:pt>
                <c:pt idx="46">
                  <c:v>2.728</c:v>
                </c:pt>
                <c:pt idx="47">
                  <c:v>2.767</c:v>
                </c:pt>
                <c:pt idx="48">
                  <c:v>2.809</c:v>
                </c:pt>
                <c:pt idx="49">
                  <c:v>2.852</c:v>
                </c:pt>
                <c:pt idx="50">
                  <c:v>2.889</c:v>
                </c:pt>
                <c:pt idx="51">
                  <c:v>2.921</c:v>
                </c:pt>
                <c:pt idx="52">
                  <c:v>2.947</c:v>
                </c:pt>
                <c:pt idx="53">
                  <c:v>2.973</c:v>
                </c:pt>
                <c:pt idx="54">
                  <c:v>2.998</c:v>
                </c:pt>
                <c:pt idx="55">
                  <c:v>3.018</c:v>
                </c:pt>
                <c:pt idx="56">
                  <c:v>3.036</c:v>
                </c:pt>
                <c:pt idx="57">
                  <c:v>2.895</c:v>
                </c:pt>
                <c:pt idx="58">
                  <c:v>2.434</c:v>
                </c:pt>
                <c:pt idx="59">
                  <c:v>2.381</c:v>
                </c:pt>
                <c:pt idx="60">
                  <c:v>2.469</c:v>
                </c:pt>
                <c:pt idx="61">
                  <c:v>2.582</c:v>
                </c:pt>
                <c:pt idx="62">
                  <c:v>2.663</c:v>
                </c:pt>
                <c:pt idx="63">
                  <c:v>2.775</c:v>
                </c:pt>
                <c:pt idx="64">
                  <c:v>2.887</c:v>
                </c:pt>
                <c:pt idx="65">
                  <c:v>2.95</c:v>
                </c:pt>
                <c:pt idx="66">
                  <c:v>2.991</c:v>
                </c:pt>
                <c:pt idx="67">
                  <c:v>3.042</c:v>
                </c:pt>
                <c:pt idx="68">
                  <c:v>3.05</c:v>
                </c:pt>
                <c:pt idx="70">
                  <c:v>3.072</c:v>
                </c:pt>
                <c:pt idx="71">
                  <c:v>3.104</c:v>
                </c:pt>
                <c:pt idx="72">
                  <c:v>3.075</c:v>
                </c:pt>
                <c:pt idx="74">
                  <c:v>3.075</c:v>
                </c:pt>
                <c:pt idx="75">
                  <c:v>3.108</c:v>
                </c:pt>
                <c:pt idx="76">
                  <c:v>3.132</c:v>
                </c:pt>
                <c:pt idx="77">
                  <c:v>3.163</c:v>
                </c:pt>
                <c:pt idx="78">
                  <c:v>3.214</c:v>
                </c:pt>
                <c:pt idx="79">
                  <c:v>3.234</c:v>
                </c:pt>
                <c:pt idx="80">
                  <c:v>3.254</c:v>
                </c:pt>
                <c:pt idx="81">
                  <c:v>3.268</c:v>
                </c:pt>
                <c:pt idx="82">
                  <c:v>3.296</c:v>
                </c:pt>
                <c:pt idx="83">
                  <c:v>3.52</c:v>
                </c:pt>
                <c:pt idx="84">
                  <c:v>3.848</c:v>
                </c:pt>
                <c:pt idx="85">
                  <c:v>3.966</c:v>
                </c:pt>
                <c:pt idx="86">
                  <c:v>4.218</c:v>
                </c:pt>
                <c:pt idx="87">
                  <c:v>4.433</c:v>
                </c:pt>
                <c:pt idx="88">
                  <c:v>4.553</c:v>
                </c:pt>
                <c:pt idx="89">
                  <c:v>4.596</c:v>
                </c:pt>
                <c:pt idx="90">
                  <c:v>4.633</c:v>
                </c:pt>
                <c:pt idx="91">
                  <c:v>4.671</c:v>
                </c:pt>
                <c:pt idx="92">
                  <c:v>4.709</c:v>
                </c:pt>
                <c:pt idx="93">
                  <c:v>4.746</c:v>
                </c:pt>
                <c:pt idx="94">
                  <c:v>4.804</c:v>
                </c:pt>
                <c:pt idx="95">
                  <c:v>4.865</c:v>
                </c:pt>
                <c:pt idx="96">
                  <c:v>4.937</c:v>
                </c:pt>
                <c:pt idx="97">
                  <c:v>5.049</c:v>
                </c:pt>
                <c:pt idx="98">
                  <c:v>5.206</c:v>
                </c:pt>
                <c:pt idx="99">
                  <c:v>5.304</c:v>
                </c:pt>
                <c:pt idx="100">
                  <c:v>5.386</c:v>
                </c:pt>
                <c:pt idx="101">
                  <c:v>5.471</c:v>
                </c:pt>
                <c:pt idx="102">
                  <c:v>5.576</c:v>
                </c:pt>
                <c:pt idx="103">
                  <c:v>5.694</c:v>
                </c:pt>
                <c:pt idx="104">
                  <c:v>5.871</c:v>
                </c:pt>
                <c:pt idx="105">
                  <c:v>5.99</c:v>
                </c:pt>
                <c:pt idx="106">
                  <c:v>6.08</c:v>
                </c:pt>
                <c:pt idx="107">
                  <c:v>6.174</c:v>
                </c:pt>
                <c:pt idx="108">
                  <c:v>6.304</c:v>
                </c:pt>
                <c:pt idx="109">
                  <c:v>6.379</c:v>
                </c:pt>
                <c:pt idx="110">
                  <c:v>6.443</c:v>
                </c:pt>
                <c:pt idx="111">
                  <c:v>6.551</c:v>
                </c:pt>
                <c:pt idx="112">
                  <c:v>6.644</c:v>
                </c:pt>
                <c:pt idx="113">
                  <c:v>6.709</c:v>
                </c:pt>
                <c:pt idx="114">
                  <c:v>6.809</c:v>
                </c:pt>
                <c:pt idx="115">
                  <c:v>6.909</c:v>
                </c:pt>
                <c:pt idx="116">
                  <c:v>6.978</c:v>
                </c:pt>
                <c:pt idx="117">
                  <c:v>7.056</c:v>
                </c:pt>
                <c:pt idx="118">
                  <c:v>7.134</c:v>
                </c:pt>
                <c:pt idx="119">
                  <c:v>7.198</c:v>
                </c:pt>
                <c:pt idx="120">
                  <c:v>7.233</c:v>
                </c:pt>
                <c:pt idx="121">
                  <c:v>7.248</c:v>
                </c:pt>
                <c:pt idx="122">
                  <c:v>7.365</c:v>
                </c:pt>
                <c:pt idx="123">
                  <c:v>7.468</c:v>
                </c:pt>
                <c:pt idx="124">
                  <c:v>7.58</c:v>
                </c:pt>
                <c:pt idx="125">
                  <c:v>7.692</c:v>
                </c:pt>
                <c:pt idx="126">
                  <c:v>7.777</c:v>
                </c:pt>
                <c:pt idx="127">
                  <c:v>7.859</c:v>
                </c:pt>
                <c:pt idx="128">
                  <c:v>7.955</c:v>
                </c:pt>
                <c:pt idx="129">
                  <c:v>8.034</c:v>
                </c:pt>
                <c:pt idx="130">
                  <c:v>8.117</c:v>
                </c:pt>
                <c:pt idx="131">
                  <c:v>8.191</c:v>
                </c:pt>
                <c:pt idx="132">
                  <c:v>8.273</c:v>
                </c:pt>
                <c:pt idx="133">
                  <c:v>8.373</c:v>
                </c:pt>
                <c:pt idx="134">
                  <c:v>8.492</c:v>
                </c:pt>
                <c:pt idx="135">
                  <c:v>8.606</c:v>
                </c:pt>
                <c:pt idx="136">
                  <c:v>8.702</c:v>
                </c:pt>
                <c:pt idx="137">
                  <c:v>8.778</c:v>
                </c:pt>
                <c:pt idx="138">
                  <c:v>8.832</c:v>
                </c:pt>
                <c:pt idx="139">
                  <c:v>8.864</c:v>
                </c:pt>
                <c:pt idx="140">
                  <c:v>8.933</c:v>
                </c:pt>
                <c:pt idx="141">
                  <c:v>9.047</c:v>
                </c:pt>
                <c:pt idx="142">
                  <c:v>9.175</c:v>
                </c:pt>
                <c:pt idx="143">
                  <c:v>9.287</c:v>
                </c:pt>
                <c:pt idx="144">
                  <c:v>9.362</c:v>
                </c:pt>
                <c:pt idx="145">
                  <c:v>9.443</c:v>
                </c:pt>
                <c:pt idx="146">
                  <c:v>9.525</c:v>
                </c:pt>
                <c:pt idx="147">
                  <c:v>9.654</c:v>
                </c:pt>
                <c:pt idx="148">
                  <c:v>9.744</c:v>
                </c:pt>
                <c:pt idx="149">
                  <c:v>9.83</c:v>
                </c:pt>
                <c:pt idx="150">
                  <c:v>9.928</c:v>
                </c:pt>
                <c:pt idx="151">
                  <c:v>10.021</c:v>
                </c:pt>
                <c:pt idx="152">
                  <c:v>10.119</c:v>
                </c:pt>
                <c:pt idx="153">
                  <c:v>10.207</c:v>
                </c:pt>
                <c:pt idx="154">
                  <c:v>10.281</c:v>
                </c:pt>
                <c:pt idx="155">
                  <c:v>10.369</c:v>
                </c:pt>
                <c:pt idx="156">
                  <c:v>10.469</c:v>
                </c:pt>
                <c:pt idx="157">
                  <c:v>10.554</c:v>
                </c:pt>
                <c:pt idx="158">
                  <c:v>10.631</c:v>
                </c:pt>
                <c:pt idx="159">
                  <c:v>10.728</c:v>
                </c:pt>
                <c:pt idx="160">
                  <c:v>10.877</c:v>
                </c:pt>
                <c:pt idx="161">
                  <c:v>10.998</c:v>
                </c:pt>
                <c:pt idx="162">
                  <c:v>11.084</c:v>
                </c:pt>
                <c:pt idx="163">
                  <c:v>11.171</c:v>
                </c:pt>
                <c:pt idx="164">
                  <c:v>11.274</c:v>
                </c:pt>
                <c:pt idx="165">
                  <c:v>11.359</c:v>
                </c:pt>
                <c:pt idx="166">
                  <c:v>11.475</c:v>
                </c:pt>
                <c:pt idx="167">
                  <c:v>11.569</c:v>
                </c:pt>
                <c:pt idx="168">
                  <c:v>11.672</c:v>
                </c:pt>
                <c:pt idx="169">
                  <c:v>11.804</c:v>
                </c:pt>
                <c:pt idx="170">
                  <c:v>11.937</c:v>
                </c:pt>
                <c:pt idx="171">
                  <c:v>12.058</c:v>
                </c:pt>
                <c:pt idx="172">
                  <c:v>12.16</c:v>
                </c:pt>
                <c:pt idx="173">
                  <c:v>12.25</c:v>
                </c:pt>
                <c:pt idx="174">
                  <c:v>12.344</c:v>
                </c:pt>
                <c:pt idx="175">
                  <c:v>12.439</c:v>
                </c:pt>
                <c:pt idx="176">
                  <c:v>12.521</c:v>
                </c:pt>
                <c:pt idx="177">
                  <c:v>12.609</c:v>
                </c:pt>
                <c:pt idx="178">
                  <c:v>12.693</c:v>
                </c:pt>
                <c:pt idx="179">
                  <c:v>12.787</c:v>
                </c:pt>
                <c:pt idx="180">
                  <c:v>12.939</c:v>
                </c:pt>
                <c:pt idx="181">
                  <c:v>13.063</c:v>
                </c:pt>
                <c:pt idx="182">
                  <c:v>13.16</c:v>
                </c:pt>
                <c:pt idx="183">
                  <c:v>13.266</c:v>
                </c:pt>
                <c:pt idx="184">
                  <c:v>13.378</c:v>
                </c:pt>
                <c:pt idx="185">
                  <c:v>13.483</c:v>
                </c:pt>
                <c:pt idx="186">
                  <c:v>13.578</c:v>
                </c:pt>
                <c:pt idx="187">
                  <c:v>13.664</c:v>
                </c:pt>
                <c:pt idx="188">
                  <c:v>13.75</c:v>
                </c:pt>
                <c:pt idx="189">
                  <c:v>13.84</c:v>
                </c:pt>
                <c:pt idx="190">
                  <c:v>13.924</c:v>
                </c:pt>
                <c:pt idx="191">
                  <c:v>14.035</c:v>
                </c:pt>
                <c:pt idx="192">
                  <c:v>14.13</c:v>
                </c:pt>
                <c:pt idx="193">
                  <c:v>14.227</c:v>
                </c:pt>
                <c:pt idx="194">
                  <c:v>14.32</c:v>
                </c:pt>
                <c:pt idx="195">
                  <c:v>14.402</c:v>
                </c:pt>
                <c:pt idx="196">
                  <c:v>14.493</c:v>
                </c:pt>
                <c:pt idx="197">
                  <c:v>14.584</c:v>
                </c:pt>
                <c:pt idx="198">
                  <c:v>14.704</c:v>
                </c:pt>
                <c:pt idx="199">
                  <c:v>14.83</c:v>
                </c:pt>
                <c:pt idx="200">
                  <c:v>14.957</c:v>
                </c:pt>
                <c:pt idx="201">
                  <c:v>15.053</c:v>
                </c:pt>
                <c:pt idx="202">
                  <c:v>15.123</c:v>
                </c:pt>
                <c:pt idx="203">
                  <c:v>15.213</c:v>
                </c:pt>
                <c:pt idx="204">
                  <c:v>15.287</c:v>
                </c:pt>
                <c:pt idx="205">
                  <c:v>15.388</c:v>
                </c:pt>
                <c:pt idx="206">
                  <c:v>15.484</c:v>
                </c:pt>
                <c:pt idx="207">
                  <c:v>15.577</c:v>
                </c:pt>
                <c:pt idx="208">
                  <c:v>15.656</c:v>
                </c:pt>
                <c:pt idx="209">
                  <c:v>15.751</c:v>
                </c:pt>
                <c:pt idx="210">
                  <c:v>15.845</c:v>
                </c:pt>
                <c:pt idx="211">
                  <c:v>15.944</c:v>
                </c:pt>
                <c:pt idx="212">
                  <c:v>16.042</c:v>
                </c:pt>
                <c:pt idx="213">
                  <c:v>16.149</c:v>
                </c:pt>
                <c:pt idx="214">
                  <c:v>16.271</c:v>
                </c:pt>
                <c:pt idx="215">
                  <c:v>16.386</c:v>
                </c:pt>
                <c:pt idx="216">
                  <c:v>16.482</c:v>
                </c:pt>
                <c:pt idx="217">
                  <c:v>16.591</c:v>
                </c:pt>
                <c:pt idx="218">
                  <c:v>16.743</c:v>
                </c:pt>
                <c:pt idx="219">
                  <c:v>16.861</c:v>
                </c:pt>
                <c:pt idx="220">
                  <c:v>16.968</c:v>
                </c:pt>
                <c:pt idx="221">
                  <c:v>17.068</c:v>
                </c:pt>
                <c:pt idx="222">
                  <c:v>17.144</c:v>
                </c:pt>
                <c:pt idx="223">
                  <c:v>17.237</c:v>
                </c:pt>
                <c:pt idx="224">
                  <c:v>17.339</c:v>
                </c:pt>
                <c:pt idx="225">
                  <c:v>17.447</c:v>
                </c:pt>
                <c:pt idx="226">
                  <c:v>17.571</c:v>
                </c:pt>
                <c:pt idx="227">
                  <c:v>17.698</c:v>
                </c:pt>
                <c:pt idx="228">
                  <c:v>17.822</c:v>
                </c:pt>
                <c:pt idx="229">
                  <c:v>17.937</c:v>
                </c:pt>
                <c:pt idx="230">
                  <c:v>18.058</c:v>
                </c:pt>
                <c:pt idx="231">
                  <c:v>18.175</c:v>
                </c:pt>
                <c:pt idx="232">
                  <c:v>18.303</c:v>
                </c:pt>
                <c:pt idx="233">
                  <c:v>18.422</c:v>
                </c:pt>
                <c:pt idx="234">
                  <c:v>18.558</c:v>
                </c:pt>
                <c:pt idx="235">
                  <c:v>18.684</c:v>
                </c:pt>
                <c:pt idx="236">
                  <c:v>18.778</c:v>
                </c:pt>
                <c:pt idx="237">
                  <c:v>18.888</c:v>
                </c:pt>
                <c:pt idx="238">
                  <c:v>19.039</c:v>
                </c:pt>
                <c:pt idx="239">
                  <c:v>19.187</c:v>
                </c:pt>
                <c:pt idx="240">
                  <c:v>19.312</c:v>
                </c:pt>
                <c:pt idx="241">
                  <c:v>19.442</c:v>
                </c:pt>
                <c:pt idx="242">
                  <c:v>19.579</c:v>
                </c:pt>
                <c:pt idx="243">
                  <c:v>19.715</c:v>
                </c:pt>
                <c:pt idx="244">
                  <c:v>19.829</c:v>
                </c:pt>
                <c:pt idx="245">
                  <c:v>19.934</c:v>
                </c:pt>
                <c:pt idx="246">
                  <c:v>20.043</c:v>
                </c:pt>
                <c:pt idx="247">
                  <c:v>20.135</c:v>
                </c:pt>
                <c:pt idx="248">
                  <c:v>20.214</c:v>
                </c:pt>
                <c:pt idx="249">
                  <c:v>20.306</c:v>
                </c:pt>
                <c:pt idx="250">
                  <c:v>20.396</c:v>
                </c:pt>
                <c:pt idx="251">
                  <c:v>20.471</c:v>
                </c:pt>
                <c:pt idx="252">
                  <c:v>20.541</c:v>
                </c:pt>
                <c:pt idx="253">
                  <c:v>20.621</c:v>
                </c:pt>
                <c:pt idx="254">
                  <c:v>20.699</c:v>
                </c:pt>
                <c:pt idx="255">
                  <c:v>20.758</c:v>
                </c:pt>
                <c:pt idx="256">
                  <c:v>20.839</c:v>
                </c:pt>
                <c:pt idx="257">
                  <c:v>20.938</c:v>
                </c:pt>
                <c:pt idx="258">
                  <c:v>21.042</c:v>
                </c:pt>
                <c:pt idx="259">
                  <c:v>21.147</c:v>
                </c:pt>
                <c:pt idx="260">
                  <c:v>21.238</c:v>
                </c:pt>
                <c:pt idx="261">
                  <c:v>21.332</c:v>
                </c:pt>
                <c:pt idx="262">
                  <c:v>21.431</c:v>
                </c:pt>
                <c:pt idx="263">
                  <c:v>21.535</c:v>
                </c:pt>
                <c:pt idx="264">
                  <c:v>21.627</c:v>
                </c:pt>
                <c:pt idx="265">
                  <c:v>21.734</c:v>
                </c:pt>
                <c:pt idx="266">
                  <c:v>21.831</c:v>
                </c:pt>
                <c:pt idx="267">
                  <c:v>21.938</c:v>
                </c:pt>
                <c:pt idx="268">
                  <c:v>22.036</c:v>
                </c:pt>
                <c:pt idx="269">
                  <c:v>22.126</c:v>
                </c:pt>
                <c:pt idx="270">
                  <c:v>22.23</c:v>
                </c:pt>
                <c:pt idx="271">
                  <c:v>22.309</c:v>
                </c:pt>
                <c:pt idx="272">
                  <c:v>22.379</c:v>
                </c:pt>
                <c:pt idx="273">
                  <c:v>22.468</c:v>
                </c:pt>
                <c:pt idx="274">
                  <c:v>22.547</c:v>
                </c:pt>
                <c:pt idx="275">
                  <c:v>22.627</c:v>
                </c:pt>
                <c:pt idx="276">
                  <c:v>22.719</c:v>
                </c:pt>
                <c:pt idx="277">
                  <c:v>22.819</c:v>
                </c:pt>
                <c:pt idx="278">
                  <c:v>22.904</c:v>
                </c:pt>
                <c:pt idx="279">
                  <c:v>22.998</c:v>
                </c:pt>
                <c:pt idx="280">
                  <c:v>23.108</c:v>
                </c:pt>
                <c:pt idx="281">
                  <c:v>23.198</c:v>
                </c:pt>
                <c:pt idx="282">
                  <c:v>23.285</c:v>
                </c:pt>
                <c:pt idx="283">
                  <c:v>23.379</c:v>
                </c:pt>
                <c:pt idx="284">
                  <c:v>23.487</c:v>
                </c:pt>
                <c:pt idx="285">
                  <c:v>23.595</c:v>
                </c:pt>
                <c:pt idx="286">
                  <c:v>23.705</c:v>
                </c:pt>
                <c:pt idx="287">
                  <c:v>23.817</c:v>
                </c:pt>
                <c:pt idx="288">
                  <c:v>23.935</c:v>
                </c:pt>
                <c:pt idx="289">
                  <c:v>24.05</c:v>
                </c:pt>
                <c:pt idx="290">
                  <c:v>24.17</c:v>
                </c:pt>
                <c:pt idx="291">
                  <c:v>24.287</c:v>
                </c:pt>
                <c:pt idx="292">
                  <c:v>24.417</c:v>
                </c:pt>
                <c:pt idx="293">
                  <c:v>24.532</c:v>
                </c:pt>
                <c:pt idx="294">
                  <c:v>24.631</c:v>
                </c:pt>
                <c:pt idx="295">
                  <c:v>24.77</c:v>
                </c:pt>
                <c:pt idx="296">
                  <c:v>24.908</c:v>
                </c:pt>
                <c:pt idx="297">
                  <c:v>25.023</c:v>
                </c:pt>
                <c:pt idx="298">
                  <c:v>25.136</c:v>
                </c:pt>
                <c:pt idx="299">
                  <c:v>25.232</c:v>
                </c:pt>
                <c:pt idx="300">
                  <c:v>25.318</c:v>
                </c:pt>
                <c:pt idx="301">
                  <c:v>25.43</c:v>
                </c:pt>
                <c:pt idx="302">
                  <c:v>25.548</c:v>
                </c:pt>
                <c:pt idx="303">
                  <c:v>25.664</c:v>
                </c:pt>
                <c:pt idx="304">
                  <c:v>25.792</c:v>
                </c:pt>
                <c:pt idx="305">
                  <c:v>25.924</c:v>
                </c:pt>
                <c:pt idx="306">
                  <c:v>26.056</c:v>
                </c:pt>
                <c:pt idx="307">
                  <c:v>26.176</c:v>
                </c:pt>
                <c:pt idx="308">
                  <c:v>26.282</c:v>
                </c:pt>
                <c:pt idx="309">
                  <c:v>26.375</c:v>
                </c:pt>
                <c:pt idx="310">
                  <c:v>26.456</c:v>
                </c:pt>
                <c:pt idx="311">
                  <c:v>26.553</c:v>
                </c:pt>
                <c:pt idx="312">
                  <c:v>26.659</c:v>
                </c:pt>
                <c:pt idx="313">
                  <c:v>26.762</c:v>
                </c:pt>
                <c:pt idx="314">
                  <c:v>26.879</c:v>
                </c:pt>
                <c:pt idx="315">
                  <c:v>26.999</c:v>
                </c:pt>
                <c:pt idx="316">
                  <c:v>27.106</c:v>
                </c:pt>
                <c:pt idx="317">
                  <c:v>27.206</c:v>
                </c:pt>
                <c:pt idx="318">
                  <c:v>27.301</c:v>
                </c:pt>
                <c:pt idx="319">
                  <c:v>27.406</c:v>
                </c:pt>
                <c:pt idx="320">
                  <c:v>27.509</c:v>
                </c:pt>
                <c:pt idx="321">
                  <c:v>27.598</c:v>
                </c:pt>
                <c:pt idx="322">
                  <c:v>27.7</c:v>
                </c:pt>
                <c:pt idx="323">
                  <c:v>27.791</c:v>
                </c:pt>
                <c:pt idx="324">
                  <c:v>27.878</c:v>
                </c:pt>
                <c:pt idx="325">
                  <c:v>27.967</c:v>
                </c:pt>
                <c:pt idx="326">
                  <c:v>28.061</c:v>
                </c:pt>
                <c:pt idx="327">
                  <c:v>28.161</c:v>
                </c:pt>
                <c:pt idx="328">
                  <c:v>28.261</c:v>
                </c:pt>
                <c:pt idx="329">
                  <c:v>28.36</c:v>
                </c:pt>
                <c:pt idx="330">
                  <c:v>28.458</c:v>
                </c:pt>
                <c:pt idx="331">
                  <c:v>28.551</c:v>
                </c:pt>
                <c:pt idx="332">
                  <c:v>28.664</c:v>
                </c:pt>
                <c:pt idx="333">
                  <c:v>28.777</c:v>
                </c:pt>
                <c:pt idx="334">
                  <c:v>28.899</c:v>
                </c:pt>
                <c:pt idx="335">
                  <c:v>29.025</c:v>
                </c:pt>
                <c:pt idx="336">
                  <c:v>29.145</c:v>
                </c:pt>
                <c:pt idx="337">
                  <c:v>29.234</c:v>
                </c:pt>
                <c:pt idx="338">
                  <c:v>29.308</c:v>
                </c:pt>
                <c:pt idx="339">
                  <c:v>29.386</c:v>
                </c:pt>
                <c:pt idx="340">
                  <c:v>29.488</c:v>
                </c:pt>
                <c:pt idx="341">
                  <c:v>29.583</c:v>
                </c:pt>
                <c:pt idx="342">
                  <c:v>29.688</c:v>
                </c:pt>
                <c:pt idx="343">
                  <c:v>29.774</c:v>
                </c:pt>
                <c:pt idx="344">
                  <c:v>29.855</c:v>
                </c:pt>
                <c:pt idx="345">
                  <c:v>29.941</c:v>
                </c:pt>
                <c:pt idx="346">
                  <c:v>30.03</c:v>
                </c:pt>
                <c:pt idx="347">
                  <c:v>30.134</c:v>
                </c:pt>
                <c:pt idx="348">
                  <c:v>30.239</c:v>
                </c:pt>
                <c:pt idx="349">
                  <c:v>30.336</c:v>
                </c:pt>
                <c:pt idx="350">
                  <c:v>30.425</c:v>
                </c:pt>
                <c:pt idx="351">
                  <c:v>30.499</c:v>
                </c:pt>
                <c:pt idx="352">
                  <c:v>30.562</c:v>
                </c:pt>
                <c:pt idx="353">
                  <c:v>30.665</c:v>
                </c:pt>
                <c:pt idx="354">
                  <c:v>30.776</c:v>
                </c:pt>
                <c:pt idx="355">
                  <c:v>30.868</c:v>
                </c:pt>
                <c:pt idx="356">
                  <c:v>30.954</c:v>
                </c:pt>
                <c:pt idx="357">
                  <c:v>31.035</c:v>
                </c:pt>
                <c:pt idx="358">
                  <c:v>31.103</c:v>
                </c:pt>
                <c:pt idx="359">
                  <c:v>31.165</c:v>
                </c:pt>
                <c:pt idx="360">
                  <c:v>31.223</c:v>
                </c:pt>
                <c:pt idx="361">
                  <c:v>31.278</c:v>
                </c:pt>
                <c:pt idx="362">
                  <c:v>31.351</c:v>
                </c:pt>
                <c:pt idx="363">
                  <c:v>31.419</c:v>
                </c:pt>
                <c:pt idx="364">
                  <c:v>31.49</c:v>
                </c:pt>
                <c:pt idx="365">
                  <c:v>31.561</c:v>
                </c:pt>
                <c:pt idx="366">
                  <c:v>31.62</c:v>
                </c:pt>
                <c:pt idx="367">
                  <c:v>31.697</c:v>
                </c:pt>
                <c:pt idx="368">
                  <c:v>31.763</c:v>
                </c:pt>
                <c:pt idx="369">
                  <c:v>31.828</c:v>
                </c:pt>
                <c:pt idx="370">
                  <c:v>31.908</c:v>
                </c:pt>
                <c:pt idx="371">
                  <c:v>31.975</c:v>
                </c:pt>
                <c:pt idx="372">
                  <c:v>32.055</c:v>
                </c:pt>
                <c:pt idx="373">
                  <c:v>32.154</c:v>
                </c:pt>
                <c:pt idx="374">
                  <c:v>32.246</c:v>
                </c:pt>
                <c:pt idx="375">
                  <c:v>32.317</c:v>
                </c:pt>
                <c:pt idx="376">
                  <c:v>32.404</c:v>
                </c:pt>
                <c:pt idx="377">
                  <c:v>32.501</c:v>
                </c:pt>
                <c:pt idx="378">
                  <c:v>32.596</c:v>
                </c:pt>
                <c:pt idx="379">
                  <c:v>32.678</c:v>
                </c:pt>
                <c:pt idx="380">
                  <c:v>32.767</c:v>
                </c:pt>
                <c:pt idx="381">
                  <c:v>32.872</c:v>
                </c:pt>
                <c:pt idx="382">
                  <c:v>32.993</c:v>
                </c:pt>
                <c:pt idx="383">
                  <c:v>33.097</c:v>
                </c:pt>
                <c:pt idx="384">
                  <c:v>33.177</c:v>
                </c:pt>
                <c:pt idx="385">
                  <c:v>33.277</c:v>
                </c:pt>
                <c:pt idx="386">
                  <c:v>33.398</c:v>
                </c:pt>
                <c:pt idx="387">
                  <c:v>33.492</c:v>
                </c:pt>
                <c:pt idx="388">
                  <c:v>33.58</c:v>
                </c:pt>
                <c:pt idx="389">
                  <c:v>33.683</c:v>
                </c:pt>
                <c:pt idx="390">
                  <c:v>33.791</c:v>
                </c:pt>
                <c:pt idx="391">
                  <c:v>33.896</c:v>
                </c:pt>
                <c:pt idx="392">
                  <c:v>33.997</c:v>
                </c:pt>
                <c:pt idx="393">
                  <c:v>34.11</c:v>
                </c:pt>
                <c:pt idx="394">
                  <c:v>34.218</c:v>
                </c:pt>
                <c:pt idx="395">
                  <c:v>34.301</c:v>
                </c:pt>
                <c:pt idx="396">
                  <c:v>34.385</c:v>
                </c:pt>
                <c:pt idx="397">
                  <c:v>34.487</c:v>
                </c:pt>
                <c:pt idx="398">
                  <c:v>34.587</c:v>
                </c:pt>
                <c:pt idx="399">
                  <c:v>34.689</c:v>
                </c:pt>
                <c:pt idx="400">
                  <c:v>34.785</c:v>
                </c:pt>
                <c:pt idx="401">
                  <c:v>34.889</c:v>
                </c:pt>
                <c:pt idx="402">
                  <c:v>35.001</c:v>
                </c:pt>
                <c:pt idx="403">
                  <c:v>35.09</c:v>
                </c:pt>
                <c:pt idx="404">
                  <c:v>35.191</c:v>
                </c:pt>
                <c:pt idx="405">
                  <c:v>35.312</c:v>
                </c:pt>
                <c:pt idx="406">
                  <c:v>35.406</c:v>
                </c:pt>
                <c:pt idx="407">
                  <c:v>35.515</c:v>
                </c:pt>
                <c:pt idx="408">
                  <c:v>35.622</c:v>
                </c:pt>
                <c:pt idx="409">
                  <c:v>35.728</c:v>
                </c:pt>
                <c:pt idx="410">
                  <c:v>35.837</c:v>
                </c:pt>
                <c:pt idx="411">
                  <c:v>35.948</c:v>
                </c:pt>
                <c:pt idx="412">
                  <c:v>36.044</c:v>
                </c:pt>
                <c:pt idx="413">
                  <c:v>36.144</c:v>
                </c:pt>
                <c:pt idx="414">
                  <c:v>36.246</c:v>
                </c:pt>
                <c:pt idx="415">
                  <c:v>36.334</c:v>
                </c:pt>
                <c:pt idx="416">
                  <c:v>36.425</c:v>
                </c:pt>
                <c:pt idx="417">
                  <c:v>36.553</c:v>
                </c:pt>
                <c:pt idx="418">
                  <c:v>36.667</c:v>
                </c:pt>
                <c:pt idx="419">
                  <c:v>36.766</c:v>
                </c:pt>
                <c:pt idx="420">
                  <c:v>36.858</c:v>
                </c:pt>
                <c:pt idx="421">
                  <c:v>36.962</c:v>
                </c:pt>
                <c:pt idx="422">
                  <c:v>37.07</c:v>
                </c:pt>
                <c:pt idx="423">
                  <c:v>37.167</c:v>
                </c:pt>
                <c:pt idx="424">
                  <c:v>37.257</c:v>
                </c:pt>
                <c:pt idx="425">
                  <c:v>37.367</c:v>
                </c:pt>
                <c:pt idx="426">
                  <c:v>37.488</c:v>
                </c:pt>
                <c:pt idx="427">
                  <c:v>37.597</c:v>
                </c:pt>
                <c:pt idx="428">
                  <c:v>37.703</c:v>
                </c:pt>
                <c:pt idx="429">
                  <c:v>37.814</c:v>
                </c:pt>
                <c:pt idx="430">
                  <c:v>37.93</c:v>
                </c:pt>
                <c:pt idx="431">
                  <c:v>38.046</c:v>
                </c:pt>
                <c:pt idx="432">
                  <c:v>38.143</c:v>
                </c:pt>
                <c:pt idx="433">
                  <c:v>38.25</c:v>
                </c:pt>
                <c:pt idx="434">
                  <c:v>38.344</c:v>
                </c:pt>
                <c:pt idx="435">
                  <c:v>38.439</c:v>
                </c:pt>
                <c:pt idx="436">
                  <c:v>38.533</c:v>
                </c:pt>
                <c:pt idx="437">
                  <c:v>38.631</c:v>
                </c:pt>
                <c:pt idx="438">
                  <c:v>38.717</c:v>
                </c:pt>
                <c:pt idx="439">
                  <c:v>38.803</c:v>
                </c:pt>
                <c:pt idx="440">
                  <c:v>38.882</c:v>
                </c:pt>
                <c:pt idx="441">
                  <c:v>38.973</c:v>
                </c:pt>
                <c:pt idx="442">
                  <c:v>39.079</c:v>
                </c:pt>
                <c:pt idx="443">
                  <c:v>39.174</c:v>
                </c:pt>
                <c:pt idx="444">
                  <c:v>39.259</c:v>
                </c:pt>
                <c:pt idx="445">
                  <c:v>39.347</c:v>
                </c:pt>
                <c:pt idx="446">
                  <c:v>39.427</c:v>
                </c:pt>
                <c:pt idx="447">
                  <c:v>39.515</c:v>
                </c:pt>
                <c:pt idx="448">
                  <c:v>39.603</c:v>
                </c:pt>
                <c:pt idx="449">
                  <c:v>39.701</c:v>
                </c:pt>
                <c:pt idx="450">
                  <c:v>39.793</c:v>
                </c:pt>
                <c:pt idx="451">
                  <c:v>39.869</c:v>
                </c:pt>
                <c:pt idx="452">
                  <c:v>39.939</c:v>
                </c:pt>
                <c:pt idx="453">
                  <c:v>40.015</c:v>
                </c:pt>
                <c:pt idx="454">
                  <c:v>40.1</c:v>
                </c:pt>
                <c:pt idx="455">
                  <c:v>40.185</c:v>
                </c:pt>
                <c:pt idx="456">
                  <c:v>40.274</c:v>
                </c:pt>
                <c:pt idx="457">
                  <c:v>40.381</c:v>
                </c:pt>
                <c:pt idx="458">
                  <c:v>40.476</c:v>
                </c:pt>
                <c:pt idx="459">
                  <c:v>40.562</c:v>
                </c:pt>
                <c:pt idx="460">
                  <c:v>40.656</c:v>
                </c:pt>
                <c:pt idx="461">
                  <c:v>40.761</c:v>
                </c:pt>
                <c:pt idx="462">
                  <c:v>40.865</c:v>
                </c:pt>
                <c:pt idx="463">
                  <c:v>40.961</c:v>
                </c:pt>
                <c:pt idx="464">
                  <c:v>41.065</c:v>
                </c:pt>
                <c:pt idx="465">
                  <c:v>41.179</c:v>
                </c:pt>
                <c:pt idx="466">
                  <c:v>41.288</c:v>
                </c:pt>
                <c:pt idx="467">
                  <c:v>41.38</c:v>
                </c:pt>
                <c:pt idx="468">
                  <c:v>41.455</c:v>
                </c:pt>
                <c:pt idx="469">
                  <c:v>41.526</c:v>
                </c:pt>
                <c:pt idx="470">
                  <c:v>41.578</c:v>
                </c:pt>
                <c:pt idx="471">
                  <c:v>41.596</c:v>
                </c:pt>
                <c:pt idx="472">
                  <c:v>41.596</c:v>
                </c:pt>
                <c:pt idx="473">
                  <c:v>41.604</c:v>
                </c:pt>
                <c:pt idx="474">
                  <c:v>41.638</c:v>
                </c:pt>
                <c:pt idx="475">
                  <c:v>41.69</c:v>
                </c:pt>
                <c:pt idx="476">
                  <c:v>41.735</c:v>
                </c:pt>
                <c:pt idx="477">
                  <c:v>41.79</c:v>
                </c:pt>
                <c:pt idx="478">
                  <c:v>41.853</c:v>
                </c:pt>
                <c:pt idx="479">
                  <c:v>41.904</c:v>
                </c:pt>
                <c:pt idx="480">
                  <c:v>41.959</c:v>
                </c:pt>
                <c:pt idx="481">
                  <c:v>42.014</c:v>
                </c:pt>
                <c:pt idx="482">
                  <c:v>42.078</c:v>
                </c:pt>
                <c:pt idx="483">
                  <c:v>42.146</c:v>
                </c:pt>
                <c:pt idx="485">
                  <c:v>42.217</c:v>
                </c:pt>
                <c:pt idx="486">
                  <c:v>42.297</c:v>
                </c:pt>
                <c:pt idx="487">
                  <c:v>42.367</c:v>
                </c:pt>
                <c:pt idx="488">
                  <c:v>42.424</c:v>
                </c:pt>
                <c:pt idx="489">
                  <c:v>42.491</c:v>
                </c:pt>
                <c:pt idx="490">
                  <c:v>42.584</c:v>
                </c:pt>
                <c:pt idx="491">
                  <c:v>42.659</c:v>
                </c:pt>
                <c:pt idx="492">
                  <c:v>42.715</c:v>
                </c:pt>
                <c:pt idx="493">
                  <c:v>42.78</c:v>
                </c:pt>
                <c:pt idx="494">
                  <c:v>42.854</c:v>
                </c:pt>
                <c:pt idx="495">
                  <c:v>42.926</c:v>
                </c:pt>
                <c:pt idx="496">
                  <c:v>42.982</c:v>
                </c:pt>
                <c:pt idx="497">
                  <c:v>43.05</c:v>
                </c:pt>
                <c:pt idx="498">
                  <c:v>43.13</c:v>
                </c:pt>
                <c:pt idx="499">
                  <c:v>43.199</c:v>
                </c:pt>
                <c:pt idx="500">
                  <c:v>43.256</c:v>
                </c:pt>
                <c:pt idx="501">
                  <c:v>43.314</c:v>
                </c:pt>
                <c:pt idx="502">
                  <c:v>43.389</c:v>
                </c:pt>
                <c:pt idx="503">
                  <c:v>43.456</c:v>
                </c:pt>
                <c:pt idx="504">
                  <c:v>43.516</c:v>
                </c:pt>
                <c:pt idx="505">
                  <c:v>43.576</c:v>
                </c:pt>
                <c:pt idx="506">
                  <c:v>43.643</c:v>
                </c:pt>
                <c:pt idx="507">
                  <c:v>43.71</c:v>
                </c:pt>
                <c:pt idx="508">
                  <c:v>43.783</c:v>
                </c:pt>
                <c:pt idx="509">
                  <c:v>43.863</c:v>
                </c:pt>
                <c:pt idx="510">
                  <c:v>43.937</c:v>
                </c:pt>
                <c:pt idx="511">
                  <c:v>44.01</c:v>
                </c:pt>
                <c:pt idx="512">
                  <c:v>44.069</c:v>
                </c:pt>
                <c:pt idx="513">
                  <c:v>44.129</c:v>
                </c:pt>
                <c:pt idx="514">
                  <c:v>44.199</c:v>
                </c:pt>
                <c:pt idx="515">
                  <c:v>44.264</c:v>
                </c:pt>
                <c:pt idx="516">
                  <c:v>44.327</c:v>
                </c:pt>
                <c:pt idx="517">
                  <c:v>44.383</c:v>
                </c:pt>
                <c:pt idx="518">
                  <c:v>44.449</c:v>
                </c:pt>
                <c:pt idx="519">
                  <c:v>44.517</c:v>
                </c:pt>
                <c:pt idx="520">
                  <c:v>44.587</c:v>
                </c:pt>
                <c:pt idx="521">
                  <c:v>44.65</c:v>
                </c:pt>
                <c:pt idx="522">
                  <c:v>44.721</c:v>
                </c:pt>
                <c:pt idx="523">
                  <c:v>44.799</c:v>
                </c:pt>
                <c:pt idx="524">
                  <c:v>44.881</c:v>
                </c:pt>
                <c:pt idx="525">
                  <c:v>44.961</c:v>
                </c:pt>
                <c:pt idx="526">
                  <c:v>45.044</c:v>
                </c:pt>
                <c:pt idx="527">
                  <c:v>45.135</c:v>
                </c:pt>
                <c:pt idx="528">
                  <c:v>45.233</c:v>
                </c:pt>
                <c:pt idx="529">
                  <c:v>45.322</c:v>
                </c:pt>
                <c:pt idx="530">
                  <c:v>45.402</c:v>
                </c:pt>
                <c:pt idx="531">
                  <c:v>45.487</c:v>
                </c:pt>
                <c:pt idx="532">
                  <c:v>45.57</c:v>
                </c:pt>
                <c:pt idx="533">
                  <c:v>45.659</c:v>
                </c:pt>
                <c:pt idx="534">
                  <c:v>45.743</c:v>
                </c:pt>
                <c:pt idx="535">
                  <c:v>45.818</c:v>
                </c:pt>
                <c:pt idx="536">
                  <c:v>45.893</c:v>
                </c:pt>
                <c:pt idx="537">
                  <c:v>45.961</c:v>
                </c:pt>
                <c:pt idx="538">
                  <c:v>46.038</c:v>
                </c:pt>
                <c:pt idx="539">
                  <c:v>46.102</c:v>
                </c:pt>
                <c:pt idx="540">
                  <c:v>46.158</c:v>
                </c:pt>
                <c:pt idx="541">
                  <c:v>46.213</c:v>
                </c:pt>
                <c:pt idx="542">
                  <c:v>46.279</c:v>
                </c:pt>
                <c:pt idx="543">
                  <c:v>46.346</c:v>
                </c:pt>
                <c:pt idx="544">
                  <c:v>46.414</c:v>
                </c:pt>
                <c:pt idx="545">
                  <c:v>46.479</c:v>
                </c:pt>
                <c:pt idx="546">
                  <c:v>46.548</c:v>
                </c:pt>
                <c:pt idx="547">
                  <c:v>46.639</c:v>
                </c:pt>
                <c:pt idx="548">
                  <c:v>46.719</c:v>
                </c:pt>
                <c:pt idx="549">
                  <c:v>46.779</c:v>
                </c:pt>
                <c:pt idx="550">
                  <c:v>46.833</c:v>
                </c:pt>
                <c:pt idx="551">
                  <c:v>46.877</c:v>
                </c:pt>
                <c:pt idx="552">
                  <c:v>46.925</c:v>
                </c:pt>
                <c:pt idx="553">
                  <c:v>46.961</c:v>
                </c:pt>
                <c:pt idx="554">
                  <c:v>46.993</c:v>
                </c:pt>
                <c:pt idx="555">
                  <c:v>47.02</c:v>
                </c:pt>
                <c:pt idx="556">
                  <c:v>47.052</c:v>
                </c:pt>
                <c:pt idx="557">
                  <c:v>47.089</c:v>
                </c:pt>
                <c:pt idx="558">
                  <c:v>47.131</c:v>
                </c:pt>
                <c:pt idx="559">
                  <c:v>47.167</c:v>
                </c:pt>
                <c:pt idx="560">
                  <c:v>47.206</c:v>
                </c:pt>
                <c:pt idx="561">
                  <c:v>47.247</c:v>
                </c:pt>
                <c:pt idx="562">
                  <c:v>47.288</c:v>
                </c:pt>
                <c:pt idx="563">
                  <c:v>47.336</c:v>
                </c:pt>
                <c:pt idx="564">
                  <c:v>47.406</c:v>
                </c:pt>
                <c:pt idx="565">
                  <c:v>47.473</c:v>
                </c:pt>
                <c:pt idx="566">
                  <c:v>47.554</c:v>
                </c:pt>
                <c:pt idx="567">
                  <c:v>47.63</c:v>
                </c:pt>
                <c:pt idx="568">
                  <c:v>47.689</c:v>
                </c:pt>
                <c:pt idx="569">
                  <c:v>47.74</c:v>
                </c:pt>
                <c:pt idx="570">
                  <c:v>47.786</c:v>
                </c:pt>
                <c:pt idx="571">
                  <c:v>47.816</c:v>
                </c:pt>
                <c:pt idx="572">
                  <c:v>47.847</c:v>
                </c:pt>
                <c:pt idx="573">
                  <c:v>47.88</c:v>
                </c:pt>
                <c:pt idx="574">
                  <c:v>47.923</c:v>
                </c:pt>
                <c:pt idx="575">
                  <c:v>47.96</c:v>
                </c:pt>
                <c:pt idx="576">
                  <c:v>47.987</c:v>
                </c:pt>
                <c:pt idx="577">
                  <c:v>48.011</c:v>
                </c:pt>
                <c:pt idx="578">
                  <c:v>48.032</c:v>
                </c:pt>
                <c:pt idx="579">
                  <c:v>48.039</c:v>
                </c:pt>
                <c:pt idx="580">
                  <c:v>48.046</c:v>
                </c:pt>
                <c:pt idx="581">
                  <c:v>48.06</c:v>
                </c:pt>
                <c:pt idx="582">
                  <c:v>48.083</c:v>
                </c:pt>
                <c:pt idx="583">
                  <c:v>48.107</c:v>
                </c:pt>
                <c:pt idx="584">
                  <c:v>48.124</c:v>
                </c:pt>
                <c:pt idx="585">
                  <c:v>48.16</c:v>
                </c:pt>
                <c:pt idx="586">
                  <c:v>48.198</c:v>
                </c:pt>
                <c:pt idx="587">
                  <c:v>48.219</c:v>
                </c:pt>
                <c:pt idx="588">
                  <c:v>48.243</c:v>
                </c:pt>
                <c:pt idx="589">
                  <c:v>48.271</c:v>
                </c:pt>
                <c:pt idx="590">
                  <c:v>48.305</c:v>
                </c:pt>
                <c:pt idx="591">
                  <c:v>48.336</c:v>
                </c:pt>
                <c:pt idx="592">
                  <c:v>48.359</c:v>
                </c:pt>
                <c:pt idx="593">
                  <c:v>48.385</c:v>
                </c:pt>
                <c:pt idx="594">
                  <c:v>48.404</c:v>
                </c:pt>
                <c:pt idx="595">
                  <c:v>48.425</c:v>
                </c:pt>
                <c:pt idx="596">
                  <c:v>48.444</c:v>
                </c:pt>
                <c:pt idx="597">
                  <c:v>48.462</c:v>
                </c:pt>
                <c:pt idx="598">
                  <c:v>48.483</c:v>
                </c:pt>
                <c:pt idx="599">
                  <c:v>48.504</c:v>
                </c:pt>
                <c:pt idx="600">
                  <c:v>48.524</c:v>
                </c:pt>
                <c:pt idx="601">
                  <c:v>48.546</c:v>
                </c:pt>
                <c:pt idx="602">
                  <c:v>48.578</c:v>
                </c:pt>
                <c:pt idx="603">
                  <c:v>48.608</c:v>
                </c:pt>
                <c:pt idx="604">
                  <c:v>48.642</c:v>
                </c:pt>
                <c:pt idx="605">
                  <c:v>48.683</c:v>
                </c:pt>
                <c:pt idx="606">
                  <c:v>48.731</c:v>
                </c:pt>
                <c:pt idx="607">
                  <c:v>48.777</c:v>
                </c:pt>
                <c:pt idx="608">
                  <c:v>48.824</c:v>
                </c:pt>
                <c:pt idx="609">
                  <c:v>48.867</c:v>
                </c:pt>
                <c:pt idx="610">
                  <c:v>48.91</c:v>
                </c:pt>
                <c:pt idx="611">
                  <c:v>48.945</c:v>
                </c:pt>
                <c:pt idx="612">
                  <c:v>48.971</c:v>
                </c:pt>
                <c:pt idx="613">
                  <c:v>48.999</c:v>
                </c:pt>
                <c:pt idx="614">
                  <c:v>49.029</c:v>
                </c:pt>
                <c:pt idx="615">
                  <c:v>49.051</c:v>
                </c:pt>
                <c:pt idx="616">
                  <c:v>49.069</c:v>
                </c:pt>
                <c:pt idx="617">
                  <c:v>49.089</c:v>
                </c:pt>
                <c:pt idx="618">
                  <c:v>49.106</c:v>
                </c:pt>
                <c:pt idx="619">
                  <c:v>49.122</c:v>
                </c:pt>
                <c:pt idx="620">
                  <c:v>49.142</c:v>
                </c:pt>
                <c:pt idx="621">
                  <c:v>49.164</c:v>
                </c:pt>
                <c:pt idx="622">
                  <c:v>49.185</c:v>
                </c:pt>
                <c:pt idx="623">
                  <c:v>49.204</c:v>
                </c:pt>
                <c:pt idx="624">
                  <c:v>49.23</c:v>
                </c:pt>
                <c:pt idx="625">
                  <c:v>49.254</c:v>
                </c:pt>
                <c:pt idx="626">
                  <c:v>49.279</c:v>
                </c:pt>
                <c:pt idx="627">
                  <c:v>49.292</c:v>
                </c:pt>
                <c:pt idx="628">
                  <c:v>49.304</c:v>
                </c:pt>
                <c:pt idx="629">
                  <c:v>49.319</c:v>
                </c:pt>
                <c:pt idx="630">
                  <c:v>49.336</c:v>
                </c:pt>
                <c:pt idx="631">
                  <c:v>49.348</c:v>
                </c:pt>
                <c:pt idx="632">
                  <c:v>49.361</c:v>
                </c:pt>
                <c:pt idx="633">
                  <c:v>49.371</c:v>
                </c:pt>
                <c:pt idx="634">
                  <c:v>49.388</c:v>
                </c:pt>
                <c:pt idx="635">
                  <c:v>49.407</c:v>
                </c:pt>
                <c:pt idx="636">
                  <c:v>49.427</c:v>
                </c:pt>
                <c:pt idx="637">
                  <c:v>49.448</c:v>
                </c:pt>
                <c:pt idx="638">
                  <c:v>49.469</c:v>
                </c:pt>
                <c:pt idx="639">
                  <c:v>49.495</c:v>
                </c:pt>
                <c:pt idx="640">
                  <c:v>49.525</c:v>
                </c:pt>
                <c:pt idx="641">
                  <c:v>49.563</c:v>
                </c:pt>
                <c:pt idx="642">
                  <c:v>49.597</c:v>
                </c:pt>
                <c:pt idx="643">
                  <c:v>49.636</c:v>
                </c:pt>
                <c:pt idx="644">
                  <c:v>49.673</c:v>
                </c:pt>
                <c:pt idx="645">
                  <c:v>49.71</c:v>
                </c:pt>
                <c:pt idx="646">
                  <c:v>49.743</c:v>
                </c:pt>
                <c:pt idx="647">
                  <c:v>49.77</c:v>
                </c:pt>
                <c:pt idx="648">
                  <c:v>49.798</c:v>
                </c:pt>
                <c:pt idx="649">
                  <c:v>49.831</c:v>
                </c:pt>
                <c:pt idx="650">
                  <c:v>49.87</c:v>
                </c:pt>
                <c:pt idx="651">
                  <c:v>49.902</c:v>
                </c:pt>
                <c:pt idx="652">
                  <c:v>49.929</c:v>
                </c:pt>
                <c:pt idx="653">
                  <c:v>49.949</c:v>
                </c:pt>
                <c:pt idx="654">
                  <c:v>49.966</c:v>
                </c:pt>
                <c:pt idx="655">
                  <c:v>49.983</c:v>
                </c:pt>
                <c:pt idx="656">
                  <c:v>49.994</c:v>
                </c:pt>
                <c:pt idx="657">
                  <c:v>50.009</c:v>
                </c:pt>
                <c:pt idx="658">
                  <c:v>50.024</c:v>
                </c:pt>
                <c:pt idx="659">
                  <c:v>50.046</c:v>
                </c:pt>
                <c:pt idx="660">
                  <c:v>50.07</c:v>
                </c:pt>
                <c:pt idx="661">
                  <c:v>50.093</c:v>
                </c:pt>
                <c:pt idx="662">
                  <c:v>50.128</c:v>
                </c:pt>
                <c:pt idx="663">
                  <c:v>50.174</c:v>
                </c:pt>
                <c:pt idx="664">
                  <c:v>50.224</c:v>
                </c:pt>
                <c:pt idx="665">
                  <c:v>50.269</c:v>
                </c:pt>
                <c:pt idx="666">
                  <c:v>50.311</c:v>
                </c:pt>
                <c:pt idx="667">
                  <c:v>50.349</c:v>
                </c:pt>
                <c:pt idx="668">
                  <c:v>50.382</c:v>
                </c:pt>
                <c:pt idx="669">
                  <c:v>50.413</c:v>
                </c:pt>
                <c:pt idx="670">
                  <c:v>50.436</c:v>
                </c:pt>
                <c:pt idx="671">
                  <c:v>50.455</c:v>
                </c:pt>
                <c:pt idx="672">
                  <c:v>50.473</c:v>
                </c:pt>
                <c:pt idx="673">
                  <c:v>50.494</c:v>
                </c:pt>
                <c:pt idx="674">
                  <c:v>50.513</c:v>
                </c:pt>
                <c:pt idx="675">
                  <c:v>50.535</c:v>
                </c:pt>
                <c:pt idx="676">
                  <c:v>50.569</c:v>
                </c:pt>
                <c:pt idx="677">
                  <c:v>50.605</c:v>
                </c:pt>
                <c:pt idx="678">
                  <c:v>50.635</c:v>
                </c:pt>
                <c:pt idx="679">
                  <c:v>50.671</c:v>
                </c:pt>
                <c:pt idx="680">
                  <c:v>50.718</c:v>
                </c:pt>
                <c:pt idx="681">
                  <c:v>50.758</c:v>
                </c:pt>
                <c:pt idx="682">
                  <c:v>50.809</c:v>
                </c:pt>
                <c:pt idx="683">
                  <c:v>50.846</c:v>
                </c:pt>
                <c:pt idx="684">
                  <c:v>50.884</c:v>
                </c:pt>
                <c:pt idx="685">
                  <c:v>50.916</c:v>
                </c:pt>
                <c:pt idx="686">
                  <c:v>50.95</c:v>
                </c:pt>
                <c:pt idx="687">
                  <c:v>50.983</c:v>
                </c:pt>
                <c:pt idx="688">
                  <c:v>51.021</c:v>
                </c:pt>
                <c:pt idx="689">
                  <c:v>51.064</c:v>
                </c:pt>
                <c:pt idx="690">
                  <c:v>51.102</c:v>
                </c:pt>
                <c:pt idx="691">
                  <c:v>51.132</c:v>
                </c:pt>
                <c:pt idx="692">
                  <c:v>51.164</c:v>
                </c:pt>
                <c:pt idx="693">
                  <c:v>51.193</c:v>
                </c:pt>
                <c:pt idx="694">
                  <c:v>51.223</c:v>
                </c:pt>
                <c:pt idx="695">
                  <c:v>51.254</c:v>
                </c:pt>
                <c:pt idx="696">
                  <c:v>51.286</c:v>
                </c:pt>
                <c:pt idx="697">
                  <c:v>51.312</c:v>
                </c:pt>
                <c:pt idx="698">
                  <c:v>51.339</c:v>
                </c:pt>
                <c:pt idx="699">
                  <c:v>51.381</c:v>
                </c:pt>
                <c:pt idx="700">
                  <c:v>51.408</c:v>
                </c:pt>
                <c:pt idx="701">
                  <c:v>51.445</c:v>
                </c:pt>
                <c:pt idx="702">
                  <c:v>51.48</c:v>
                </c:pt>
                <c:pt idx="703">
                  <c:v>51.516</c:v>
                </c:pt>
                <c:pt idx="704">
                  <c:v>51.55</c:v>
                </c:pt>
                <c:pt idx="705">
                  <c:v>51.582</c:v>
                </c:pt>
                <c:pt idx="706">
                  <c:v>51.612</c:v>
                </c:pt>
                <c:pt idx="707">
                  <c:v>51.645</c:v>
                </c:pt>
                <c:pt idx="708">
                  <c:v>51.673</c:v>
                </c:pt>
                <c:pt idx="709">
                  <c:v>51.698</c:v>
                </c:pt>
                <c:pt idx="710">
                  <c:v>51.718</c:v>
                </c:pt>
                <c:pt idx="711">
                  <c:v>51.739</c:v>
                </c:pt>
                <c:pt idx="712">
                  <c:v>51.76</c:v>
                </c:pt>
                <c:pt idx="713">
                  <c:v>51.782</c:v>
                </c:pt>
                <c:pt idx="714">
                  <c:v>51.803</c:v>
                </c:pt>
                <c:pt idx="715">
                  <c:v>51.823</c:v>
                </c:pt>
                <c:pt idx="716">
                  <c:v>51.842</c:v>
                </c:pt>
                <c:pt idx="717">
                  <c:v>51.864</c:v>
                </c:pt>
                <c:pt idx="718">
                  <c:v>51.889</c:v>
                </c:pt>
                <c:pt idx="719">
                  <c:v>51.92</c:v>
                </c:pt>
                <c:pt idx="720">
                  <c:v>51.956</c:v>
                </c:pt>
                <c:pt idx="721">
                  <c:v>51.985</c:v>
                </c:pt>
                <c:pt idx="722">
                  <c:v>52.017</c:v>
                </c:pt>
                <c:pt idx="723">
                  <c:v>52.049</c:v>
                </c:pt>
                <c:pt idx="724">
                  <c:v>52.081</c:v>
                </c:pt>
                <c:pt idx="725">
                  <c:v>52.116</c:v>
                </c:pt>
                <c:pt idx="726">
                  <c:v>52.159</c:v>
                </c:pt>
                <c:pt idx="727">
                  <c:v>52.206</c:v>
                </c:pt>
                <c:pt idx="728">
                  <c:v>52.255</c:v>
                </c:pt>
                <c:pt idx="729">
                  <c:v>52.3</c:v>
                </c:pt>
                <c:pt idx="730">
                  <c:v>52.343</c:v>
                </c:pt>
                <c:pt idx="731">
                  <c:v>52.389</c:v>
                </c:pt>
                <c:pt idx="732">
                  <c:v>52.431</c:v>
                </c:pt>
                <c:pt idx="733">
                  <c:v>52.468</c:v>
                </c:pt>
                <c:pt idx="734">
                  <c:v>52.506</c:v>
                </c:pt>
                <c:pt idx="735">
                  <c:v>52.552</c:v>
                </c:pt>
                <c:pt idx="736">
                  <c:v>52.591</c:v>
                </c:pt>
                <c:pt idx="737">
                  <c:v>52.631</c:v>
                </c:pt>
                <c:pt idx="738">
                  <c:v>52.678</c:v>
                </c:pt>
                <c:pt idx="739">
                  <c:v>52.721</c:v>
                </c:pt>
                <c:pt idx="740">
                  <c:v>52.756</c:v>
                </c:pt>
                <c:pt idx="741">
                  <c:v>52.791</c:v>
                </c:pt>
                <c:pt idx="742">
                  <c:v>52.821</c:v>
                </c:pt>
                <c:pt idx="743">
                  <c:v>52.845</c:v>
                </c:pt>
                <c:pt idx="744">
                  <c:v>52.865</c:v>
                </c:pt>
                <c:pt idx="745">
                  <c:v>52.88</c:v>
                </c:pt>
                <c:pt idx="746">
                  <c:v>52.894</c:v>
                </c:pt>
                <c:pt idx="747">
                  <c:v>52.903</c:v>
                </c:pt>
                <c:pt idx="748">
                  <c:v>52.907</c:v>
                </c:pt>
                <c:pt idx="749">
                  <c:v>52.913</c:v>
                </c:pt>
                <c:pt idx="750">
                  <c:v>52.916</c:v>
                </c:pt>
                <c:pt idx="751">
                  <c:v>52.918</c:v>
                </c:pt>
                <c:pt idx="752">
                  <c:v>52.919</c:v>
                </c:pt>
                <c:pt idx="753">
                  <c:v>52.918</c:v>
                </c:pt>
                <c:pt idx="754">
                  <c:v>52.922</c:v>
                </c:pt>
                <c:pt idx="755">
                  <c:v>52.931</c:v>
                </c:pt>
                <c:pt idx="756">
                  <c:v>52.938</c:v>
                </c:pt>
                <c:pt idx="757">
                  <c:v>52.947</c:v>
                </c:pt>
                <c:pt idx="758">
                  <c:v>52.959</c:v>
                </c:pt>
                <c:pt idx="759">
                  <c:v>52.976</c:v>
                </c:pt>
                <c:pt idx="760">
                  <c:v>52.988</c:v>
                </c:pt>
                <c:pt idx="761">
                  <c:v>53.005</c:v>
                </c:pt>
                <c:pt idx="762">
                  <c:v>53.01</c:v>
                </c:pt>
                <c:pt idx="763">
                  <c:v>53.015</c:v>
                </c:pt>
                <c:pt idx="764">
                  <c:v>53.021</c:v>
                </c:pt>
                <c:pt idx="765">
                  <c:v>53.027</c:v>
                </c:pt>
                <c:pt idx="766">
                  <c:v>53.032</c:v>
                </c:pt>
                <c:pt idx="767">
                  <c:v>53.039</c:v>
                </c:pt>
                <c:pt idx="768">
                  <c:v>53.046</c:v>
                </c:pt>
                <c:pt idx="769">
                  <c:v>53.049</c:v>
                </c:pt>
                <c:pt idx="770">
                  <c:v>53.049</c:v>
                </c:pt>
                <c:pt idx="771">
                  <c:v>53.052</c:v>
                </c:pt>
                <c:pt idx="772">
                  <c:v>53.05</c:v>
                </c:pt>
                <c:pt idx="773">
                  <c:v>53.052</c:v>
                </c:pt>
                <c:pt idx="774">
                  <c:v>53.06</c:v>
                </c:pt>
                <c:pt idx="775">
                  <c:v>53.069</c:v>
                </c:pt>
                <c:pt idx="776">
                  <c:v>53.082</c:v>
                </c:pt>
                <c:pt idx="777">
                  <c:v>53.101</c:v>
                </c:pt>
                <c:pt idx="778">
                  <c:v>53.122</c:v>
                </c:pt>
                <c:pt idx="779">
                  <c:v>53.143</c:v>
                </c:pt>
                <c:pt idx="780">
                  <c:v>53.157</c:v>
                </c:pt>
                <c:pt idx="781">
                  <c:v>53.167</c:v>
                </c:pt>
                <c:pt idx="782">
                  <c:v>53.176</c:v>
                </c:pt>
                <c:pt idx="783">
                  <c:v>53.188</c:v>
                </c:pt>
                <c:pt idx="784">
                  <c:v>53.198</c:v>
                </c:pt>
                <c:pt idx="785">
                  <c:v>53.222</c:v>
                </c:pt>
                <c:pt idx="786">
                  <c:v>53.251</c:v>
                </c:pt>
                <c:pt idx="787">
                  <c:v>53.286</c:v>
                </c:pt>
                <c:pt idx="788">
                  <c:v>53.337</c:v>
                </c:pt>
                <c:pt idx="789">
                  <c:v>53.399</c:v>
                </c:pt>
                <c:pt idx="790">
                  <c:v>53.481</c:v>
                </c:pt>
                <c:pt idx="791">
                  <c:v>53.583</c:v>
                </c:pt>
                <c:pt idx="792">
                  <c:v>53.697</c:v>
                </c:pt>
                <c:pt idx="793">
                  <c:v>53.81</c:v>
                </c:pt>
                <c:pt idx="794">
                  <c:v>53.923</c:v>
                </c:pt>
                <c:pt idx="795">
                  <c:v>54.044</c:v>
                </c:pt>
                <c:pt idx="796">
                  <c:v>54.176</c:v>
                </c:pt>
                <c:pt idx="797">
                  <c:v>54.329</c:v>
                </c:pt>
                <c:pt idx="798">
                  <c:v>54.458</c:v>
                </c:pt>
                <c:pt idx="799">
                  <c:v>54.568</c:v>
                </c:pt>
                <c:pt idx="800">
                  <c:v>54.672</c:v>
                </c:pt>
                <c:pt idx="801">
                  <c:v>54.786</c:v>
                </c:pt>
                <c:pt idx="802">
                  <c:v>54.892</c:v>
                </c:pt>
                <c:pt idx="803">
                  <c:v>54.979</c:v>
                </c:pt>
                <c:pt idx="804">
                  <c:v>55.055</c:v>
                </c:pt>
                <c:pt idx="805">
                  <c:v>55.132</c:v>
                </c:pt>
                <c:pt idx="806">
                  <c:v>55.188</c:v>
                </c:pt>
                <c:pt idx="807">
                  <c:v>55.245</c:v>
                </c:pt>
                <c:pt idx="808">
                  <c:v>55.293</c:v>
                </c:pt>
                <c:pt idx="809">
                  <c:v>55.331</c:v>
                </c:pt>
                <c:pt idx="810">
                  <c:v>55.383</c:v>
                </c:pt>
                <c:pt idx="811">
                  <c:v>55.433</c:v>
                </c:pt>
                <c:pt idx="812">
                  <c:v>55.487</c:v>
                </c:pt>
                <c:pt idx="813">
                  <c:v>55.562</c:v>
                </c:pt>
                <c:pt idx="814">
                  <c:v>55.632</c:v>
                </c:pt>
                <c:pt idx="815">
                  <c:v>55.686</c:v>
                </c:pt>
                <c:pt idx="816">
                  <c:v>55.754</c:v>
                </c:pt>
                <c:pt idx="817">
                  <c:v>55.842</c:v>
                </c:pt>
                <c:pt idx="818">
                  <c:v>55.918</c:v>
                </c:pt>
                <c:pt idx="819">
                  <c:v>55.99</c:v>
                </c:pt>
                <c:pt idx="820">
                  <c:v>56.069</c:v>
                </c:pt>
                <c:pt idx="821">
                  <c:v>56.152</c:v>
                </c:pt>
                <c:pt idx="822">
                  <c:v>56.233</c:v>
                </c:pt>
                <c:pt idx="823">
                  <c:v>56.311</c:v>
                </c:pt>
                <c:pt idx="824">
                  <c:v>56.378</c:v>
                </c:pt>
                <c:pt idx="825">
                  <c:v>56.43</c:v>
                </c:pt>
                <c:pt idx="826">
                  <c:v>56.467</c:v>
                </c:pt>
                <c:pt idx="827">
                  <c:v>56.495</c:v>
                </c:pt>
                <c:pt idx="828">
                  <c:v>56.526</c:v>
                </c:pt>
                <c:pt idx="829">
                  <c:v>56.558</c:v>
                </c:pt>
                <c:pt idx="830">
                  <c:v>56.592</c:v>
                </c:pt>
                <c:pt idx="831">
                  <c:v>56.627</c:v>
                </c:pt>
                <c:pt idx="832">
                  <c:v>56.665</c:v>
                </c:pt>
                <c:pt idx="833">
                  <c:v>56.701</c:v>
                </c:pt>
                <c:pt idx="834">
                  <c:v>56.729</c:v>
                </c:pt>
                <c:pt idx="835">
                  <c:v>56.764</c:v>
                </c:pt>
                <c:pt idx="836">
                  <c:v>56.809</c:v>
                </c:pt>
                <c:pt idx="837">
                  <c:v>56.845</c:v>
                </c:pt>
                <c:pt idx="838">
                  <c:v>56.876</c:v>
                </c:pt>
                <c:pt idx="839">
                  <c:v>56.908</c:v>
                </c:pt>
                <c:pt idx="840">
                  <c:v>56.94</c:v>
                </c:pt>
                <c:pt idx="841">
                  <c:v>56.966</c:v>
                </c:pt>
                <c:pt idx="842">
                  <c:v>56.996</c:v>
                </c:pt>
                <c:pt idx="843">
                  <c:v>57.026</c:v>
                </c:pt>
                <c:pt idx="844">
                  <c:v>57.054</c:v>
                </c:pt>
                <c:pt idx="845">
                  <c:v>57.075</c:v>
                </c:pt>
                <c:pt idx="846">
                  <c:v>57.092</c:v>
                </c:pt>
                <c:pt idx="847">
                  <c:v>57.107</c:v>
                </c:pt>
                <c:pt idx="848">
                  <c:v>57.125</c:v>
                </c:pt>
                <c:pt idx="849">
                  <c:v>57.141</c:v>
                </c:pt>
                <c:pt idx="850">
                  <c:v>57.155</c:v>
                </c:pt>
                <c:pt idx="851">
                  <c:v>57.17</c:v>
                </c:pt>
                <c:pt idx="852">
                  <c:v>57.193</c:v>
                </c:pt>
                <c:pt idx="853">
                  <c:v>57.212</c:v>
                </c:pt>
                <c:pt idx="854">
                  <c:v>57.232</c:v>
                </c:pt>
                <c:pt idx="855">
                  <c:v>57.262</c:v>
                </c:pt>
                <c:pt idx="856">
                  <c:v>57.294</c:v>
                </c:pt>
                <c:pt idx="857">
                  <c:v>57.325</c:v>
                </c:pt>
                <c:pt idx="858">
                  <c:v>57.353</c:v>
                </c:pt>
                <c:pt idx="859">
                  <c:v>57.379</c:v>
                </c:pt>
                <c:pt idx="860">
                  <c:v>57.412</c:v>
                </c:pt>
                <c:pt idx="861">
                  <c:v>57.445</c:v>
                </c:pt>
                <c:pt idx="862">
                  <c:v>57.474</c:v>
                </c:pt>
                <c:pt idx="863">
                  <c:v>57.5</c:v>
                </c:pt>
                <c:pt idx="864">
                  <c:v>57.528</c:v>
                </c:pt>
                <c:pt idx="865">
                  <c:v>57.555</c:v>
                </c:pt>
                <c:pt idx="866">
                  <c:v>57.586</c:v>
                </c:pt>
                <c:pt idx="867">
                  <c:v>57.617</c:v>
                </c:pt>
                <c:pt idx="868">
                  <c:v>57.64</c:v>
                </c:pt>
                <c:pt idx="869">
                  <c:v>57.673</c:v>
                </c:pt>
                <c:pt idx="870">
                  <c:v>57.711</c:v>
                </c:pt>
                <c:pt idx="871">
                  <c:v>57.755</c:v>
                </c:pt>
                <c:pt idx="872">
                  <c:v>57.789</c:v>
                </c:pt>
                <c:pt idx="873">
                  <c:v>57.817</c:v>
                </c:pt>
                <c:pt idx="874">
                  <c:v>57.85</c:v>
                </c:pt>
                <c:pt idx="875">
                  <c:v>57.893</c:v>
                </c:pt>
                <c:pt idx="876">
                  <c:v>57.932</c:v>
                </c:pt>
                <c:pt idx="877">
                  <c:v>57.963</c:v>
                </c:pt>
                <c:pt idx="878">
                  <c:v>57.992</c:v>
                </c:pt>
                <c:pt idx="879">
                  <c:v>58.021</c:v>
                </c:pt>
                <c:pt idx="880">
                  <c:v>58.051</c:v>
                </c:pt>
                <c:pt idx="881">
                  <c:v>58.071</c:v>
                </c:pt>
                <c:pt idx="882">
                  <c:v>58.093</c:v>
                </c:pt>
                <c:pt idx="883">
                  <c:v>58.109</c:v>
                </c:pt>
                <c:pt idx="884">
                  <c:v>58.12</c:v>
                </c:pt>
                <c:pt idx="885">
                  <c:v>58.131</c:v>
                </c:pt>
                <c:pt idx="886">
                  <c:v>58.144</c:v>
                </c:pt>
                <c:pt idx="887">
                  <c:v>58.169</c:v>
                </c:pt>
                <c:pt idx="888">
                  <c:v>58.191</c:v>
                </c:pt>
                <c:pt idx="889">
                  <c:v>58.211</c:v>
                </c:pt>
                <c:pt idx="890">
                  <c:v>58.237</c:v>
                </c:pt>
                <c:pt idx="891">
                  <c:v>58.268</c:v>
                </c:pt>
                <c:pt idx="892">
                  <c:v>58.295</c:v>
                </c:pt>
                <c:pt idx="893">
                  <c:v>58.337</c:v>
                </c:pt>
                <c:pt idx="894">
                  <c:v>58.381</c:v>
                </c:pt>
                <c:pt idx="895">
                  <c:v>58.423</c:v>
                </c:pt>
                <c:pt idx="896">
                  <c:v>58.463</c:v>
                </c:pt>
                <c:pt idx="897">
                  <c:v>58.501</c:v>
                </c:pt>
                <c:pt idx="898">
                  <c:v>58.538</c:v>
                </c:pt>
                <c:pt idx="899">
                  <c:v>58.574</c:v>
                </c:pt>
                <c:pt idx="900">
                  <c:v>58.604</c:v>
                </c:pt>
                <c:pt idx="901">
                  <c:v>58.625</c:v>
                </c:pt>
                <c:pt idx="902">
                  <c:v>58.643</c:v>
                </c:pt>
                <c:pt idx="903">
                  <c:v>58.657</c:v>
                </c:pt>
                <c:pt idx="904">
                  <c:v>58.668</c:v>
                </c:pt>
                <c:pt idx="905">
                  <c:v>58.674</c:v>
                </c:pt>
                <c:pt idx="906">
                  <c:v>58.687</c:v>
                </c:pt>
                <c:pt idx="907">
                  <c:v>58.695</c:v>
                </c:pt>
                <c:pt idx="908">
                  <c:v>58.704</c:v>
                </c:pt>
                <c:pt idx="909">
                  <c:v>58.727</c:v>
                </c:pt>
                <c:pt idx="910">
                  <c:v>58.75</c:v>
                </c:pt>
                <c:pt idx="911">
                  <c:v>58.775</c:v>
                </c:pt>
                <c:pt idx="912">
                  <c:v>58.804</c:v>
                </c:pt>
                <c:pt idx="913">
                  <c:v>58.849</c:v>
                </c:pt>
                <c:pt idx="914">
                  <c:v>58.893</c:v>
                </c:pt>
                <c:pt idx="915">
                  <c:v>58.93</c:v>
                </c:pt>
                <c:pt idx="916">
                  <c:v>58.965</c:v>
                </c:pt>
                <c:pt idx="917">
                  <c:v>58.999</c:v>
                </c:pt>
                <c:pt idx="918">
                  <c:v>59.031</c:v>
                </c:pt>
                <c:pt idx="919">
                  <c:v>59.058</c:v>
                </c:pt>
                <c:pt idx="920">
                  <c:v>59.087</c:v>
                </c:pt>
                <c:pt idx="921">
                  <c:v>59.115</c:v>
                </c:pt>
                <c:pt idx="922">
                  <c:v>59.148</c:v>
                </c:pt>
                <c:pt idx="923">
                  <c:v>59.18</c:v>
                </c:pt>
                <c:pt idx="924">
                  <c:v>59.209</c:v>
                </c:pt>
                <c:pt idx="925">
                  <c:v>59.235</c:v>
                </c:pt>
                <c:pt idx="926">
                  <c:v>59.265</c:v>
                </c:pt>
                <c:pt idx="927">
                  <c:v>59.3</c:v>
                </c:pt>
                <c:pt idx="928">
                  <c:v>59.342</c:v>
                </c:pt>
                <c:pt idx="929">
                  <c:v>59.387</c:v>
                </c:pt>
                <c:pt idx="930">
                  <c:v>59.436</c:v>
                </c:pt>
                <c:pt idx="931">
                  <c:v>59.486</c:v>
                </c:pt>
                <c:pt idx="932">
                  <c:v>59.537</c:v>
                </c:pt>
                <c:pt idx="933">
                  <c:v>59.591</c:v>
                </c:pt>
                <c:pt idx="934">
                  <c:v>59.639</c:v>
                </c:pt>
                <c:pt idx="935">
                  <c:v>59.687</c:v>
                </c:pt>
                <c:pt idx="936">
                  <c:v>59.74</c:v>
                </c:pt>
                <c:pt idx="937">
                  <c:v>59.778</c:v>
                </c:pt>
                <c:pt idx="938">
                  <c:v>59.81</c:v>
                </c:pt>
                <c:pt idx="939">
                  <c:v>59.845</c:v>
                </c:pt>
                <c:pt idx="940">
                  <c:v>59.881</c:v>
                </c:pt>
                <c:pt idx="941">
                  <c:v>59.912</c:v>
                </c:pt>
                <c:pt idx="942">
                  <c:v>59.941</c:v>
                </c:pt>
                <c:pt idx="943">
                  <c:v>59.963</c:v>
                </c:pt>
                <c:pt idx="944">
                  <c:v>59.991</c:v>
                </c:pt>
                <c:pt idx="945">
                  <c:v>60.018</c:v>
                </c:pt>
                <c:pt idx="946">
                  <c:v>60.04</c:v>
                </c:pt>
                <c:pt idx="947">
                  <c:v>60.059</c:v>
                </c:pt>
                <c:pt idx="948">
                  <c:v>60.085</c:v>
                </c:pt>
                <c:pt idx="949">
                  <c:v>60.112</c:v>
                </c:pt>
                <c:pt idx="950">
                  <c:v>60.13</c:v>
                </c:pt>
                <c:pt idx="951">
                  <c:v>60.145</c:v>
                </c:pt>
                <c:pt idx="952">
                  <c:v>60.18</c:v>
                </c:pt>
                <c:pt idx="953">
                  <c:v>60.215</c:v>
                </c:pt>
                <c:pt idx="954">
                  <c:v>60.243</c:v>
                </c:pt>
                <c:pt idx="955">
                  <c:v>60.267</c:v>
                </c:pt>
                <c:pt idx="956">
                  <c:v>60.296</c:v>
                </c:pt>
                <c:pt idx="957">
                  <c:v>60.33</c:v>
                </c:pt>
                <c:pt idx="958">
                  <c:v>60.365</c:v>
                </c:pt>
                <c:pt idx="959">
                  <c:v>60.382</c:v>
                </c:pt>
                <c:pt idx="960">
                  <c:v>60.399</c:v>
                </c:pt>
                <c:pt idx="961">
                  <c:v>60.417</c:v>
                </c:pt>
                <c:pt idx="962">
                  <c:v>60.438</c:v>
                </c:pt>
                <c:pt idx="963">
                  <c:v>60.453</c:v>
                </c:pt>
                <c:pt idx="964">
                  <c:v>60.466</c:v>
                </c:pt>
                <c:pt idx="965">
                  <c:v>60.488</c:v>
                </c:pt>
                <c:pt idx="966">
                  <c:v>60.504</c:v>
                </c:pt>
                <c:pt idx="967">
                  <c:v>60.521</c:v>
                </c:pt>
                <c:pt idx="968">
                  <c:v>60.543</c:v>
                </c:pt>
                <c:pt idx="969">
                  <c:v>60.565</c:v>
                </c:pt>
                <c:pt idx="970">
                  <c:v>60.58</c:v>
                </c:pt>
                <c:pt idx="971">
                  <c:v>60.606</c:v>
                </c:pt>
                <c:pt idx="972">
                  <c:v>60.634</c:v>
                </c:pt>
                <c:pt idx="973">
                  <c:v>60.659</c:v>
                </c:pt>
                <c:pt idx="974">
                  <c:v>60.681</c:v>
                </c:pt>
                <c:pt idx="975">
                  <c:v>60.697</c:v>
                </c:pt>
                <c:pt idx="976">
                  <c:v>60.716</c:v>
                </c:pt>
                <c:pt idx="977">
                  <c:v>60.733</c:v>
                </c:pt>
                <c:pt idx="978">
                  <c:v>60.749</c:v>
                </c:pt>
                <c:pt idx="979">
                  <c:v>60.762</c:v>
                </c:pt>
                <c:pt idx="980">
                  <c:v>60.772</c:v>
                </c:pt>
                <c:pt idx="981">
                  <c:v>60.784</c:v>
                </c:pt>
                <c:pt idx="982">
                  <c:v>60.797</c:v>
                </c:pt>
                <c:pt idx="983">
                  <c:v>60.809</c:v>
                </c:pt>
                <c:pt idx="984">
                  <c:v>60.827</c:v>
                </c:pt>
                <c:pt idx="985">
                  <c:v>60.844</c:v>
                </c:pt>
                <c:pt idx="986">
                  <c:v>60.862</c:v>
                </c:pt>
                <c:pt idx="987">
                  <c:v>60.886</c:v>
                </c:pt>
                <c:pt idx="988">
                  <c:v>60.904</c:v>
                </c:pt>
                <c:pt idx="989">
                  <c:v>60.919</c:v>
                </c:pt>
                <c:pt idx="990">
                  <c:v>60.944</c:v>
                </c:pt>
                <c:pt idx="991">
                  <c:v>60.974</c:v>
                </c:pt>
                <c:pt idx="992">
                  <c:v>61.002</c:v>
                </c:pt>
                <c:pt idx="993">
                  <c:v>61.026</c:v>
                </c:pt>
                <c:pt idx="994">
                  <c:v>61.045</c:v>
                </c:pt>
                <c:pt idx="995">
                  <c:v>61.064</c:v>
                </c:pt>
                <c:pt idx="996">
                  <c:v>61.081</c:v>
                </c:pt>
                <c:pt idx="997">
                  <c:v>61.103</c:v>
                </c:pt>
                <c:pt idx="998">
                  <c:v>61.128</c:v>
                </c:pt>
                <c:pt idx="999">
                  <c:v>61.151</c:v>
                </c:pt>
                <c:pt idx="1000">
                  <c:v>61.172</c:v>
                </c:pt>
                <c:pt idx="1001">
                  <c:v>61.196</c:v>
                </c:pt>
                <c:pt idx="1002">
                  <c:v>61.217</c:v>
                </c:pt>
                <c:pt idx="1003">
                  <c:v>61.24</c:v>
                </c:pt>
                <c:pt idx="1004">
                  <c:v>61.262</c:v>
                </c:pt>
                <c:pt idx="1005">
                  <c:v>61.28</c:v>
                </c:pt>
                <c:pt idx="1006">
                  <c:v>61.298</c:v>
                </c:pt>
                <c:pt idx="1007">
                  <c:v>61.315</c:v>
                </c:pt>
                <c:pt idx="1008">
                  <c:v>61.326</c:v>
                </c:pt>
                <c:pt idx="1009">
                  <c:v>61.336</c:v>
                </c:pt>
                <c:pt idx="1010">
                  <c:v>61.349</c:v>
                </c:pt>
                <c:pt idx="1011">
                  <c:v>61.347</c:v>
                </c:pt>
                <c:pt idx="1012">
                  <c:v>61.339</c:v>
                </c:pt>
                <c:pt idx="1013">
                  <c:v>61.328</c:v>
                </c:pt>
                <c:pt idx="1014">
                  <c:v>61.317</c:v>
                </c:pt>
                <c:pt idx="1015">
                  <c:v>61.302</c:v>
                </c:pt>
                <c:pt idx="1016">
                  <c:v>61.289</c:v>
                </c:pt>
                <c:pt idx="1017">
                  <c:v>61.274</c:v>
                </c:pt>
                <c:pt idx="1018">
                  <c:v>61.258</c:v>
                </c:pt>
                <c:pt idx="1019">
                  <c:v>61.24</c:v>
                </c:pt>
                <c:pt idx="1020">
                  <c:v>61.221</c:v>
                </c:pt>
                <c:pt idx="1021">
                  <c:v>61.207</c:v>
                </c:pt>
                <c:pt idx="1022">
                  <c:v>61.195</c:v>
                </c:pt>
                <c:pt idx="1023">
                  <c:v>61.182</c:v>
                </c:pt>
                <c:pt idx="1024">
                  <c:v>61.175</c:v>
                </c:pt>
                <c:pt idx="1025">
                  <c:v>61.175</c:v>
                </c:pt>
                <c:pt idx="1026">
                  <c:v>61.173</c:v>
                </c:pt>
                <c:pt idx="1027">
                  <c:v>61.171</c:v>
                </c:pt>
                <c:pt idx="1028">
                  <c:v>61.169</c:v>
                </c:pt>
                <c:pt idx="1029">
                  <c:v>61.175</c:v>
                </c:pt>
                <c:pt idx="1030">
                  <c:v>61.186</c:v>
                </c:pt>
                <c:pt idx="1031">
                  <c:v>61.204</c:v>
                </c:pt>
                <c:pt idx="1032">
                  <c:v>61.225</c:v>
                </c:pt>
                <c:pt idx="1033">
                  <c:v>61.245</c:v>
                </c:pt>
                <c:pt idx="1034">
                  <c:v>61.267</c:v>
                </c:pt>
                <c:pt idx="1035">
                  <c:v>61.286</c:v>
                </c:pt>
                <c:pt idx="1036">
                  <c:v>61.302</c:v>
                </c:pt>
                <c:pt idx="1037">
                  <c:v>61.317</c:v>
                </c:pt>
                <c:pt idx="1038">
                  <c:v>61.328</c:v>
                </c:pt>
                <c:pt idx="1039">
                  <c:v>61.34</c:v>
                </c:pt>
                <c:pt idx="1040">
                  <c:v>61.349</c:v>
                </c:pt>
                <c:pt idx="1041">
                  <c:v>61.359</c:v>
                </c:pt>
                <c:pt idx="1042">
                  <c:v>61.37</c:v>
                </c:pt>
                <c:pt idx="1043">
                  <c:v>61.383</c:v>
                </c:pt>
                <c:pt idx="1044">
                  <c:v>61.399</c:v>
                </c:pt>
                <c:pt idx="1045">
                  <c:v>61.414</c:v>
                </c:pt>
                <c:pt idx="1046">
                  <c:v>61.432</c:v>
                </c:pt>
                <c:pt idx="1047">
                  <c:v>61.45</c:v>
                </c:pt>
                <c:pt idx="1048">
                  <c:v>61.471</c:v>
                </c:pt>
                <c:pt idx="1049">
                  <c:v>61.492</c:v>
                </c:pt>
                <c:pt idx="1050">
                  <c:v>61.512</c:v>
                </c:pt>
                <c:pt idx="1051">
                  <c:v>61.531</c:v>
                </c:pt>
                <c:pt idx="1052">
                  <c:v>61.556</c:v>
                </c:pt>
                <c:pt idx="1053">
                  <c:v>61.577</c:v>
                </c:pt>
                <c:pt idx="1054">
                  <c:v>61.595</c:v>
                </c:pt>
                <c:pt idx="1055">
                  <c:v>61.616</c:v>
                </c:pt>
                <c:pt idx="1056">
                  <c:v>61.642</c:v>
                </c:pt>
                <c:pt idx="1057">
                  <c:v>61.674</c:v>
                </c:pt>
                <c:pt idx="1058">
                  <c:v>61.7</c:v>
                </c:pt>
                <c:pt idx="1059">
                  <c:v>61.724</c:v>
                </c:pt>
                <c:pt idx="1060">
                  <c:v>61.752</c:v>
                </c:pt>
                <c:pt idx="1061">
                  <c:v>61.78</c:v>
                </c:pt>
                <c:pt idx="1062">
                  <c:v>61.812</c:v>
                </c:pt>
                <c:pt idx="1063">
                  <c:v>61.855</c:v>
                </c:pt>
                <c:pt idx="1064">
                  <c:v>61.892</c:v>
                </c:pt>
                <c:pt idx="1065">
                  <c:v>61.936</c:v>
                </c:pt>
                <c:pt idx="1066">
                  <c:v>61.982</c:v>
                </c:pt>
                <c:pt idx="1067">
                  <c:v>62.036</c:v>
                </c:pt>
                <c:pt idx="1068">
                  <c:v>62.1</c:v>
                </c:pt>
                <c:pt idx="1069">
                  <c:v>62.16</c:v>
                </c:pt>
                <c:pt idx="1070">
                  <c:v>62.204</c:v>
                </c:pt>
                <c:pt idx="1071">
                  <c:v>62.25</c:v>
                </c:pt>
                <c:pt idx="1072">
                  <c:v>62.305</c:v>
                </c:pt>
                <c:pt idx="1073">
                  <c:v>62.348</c:v>
                </c:pt>
                <c:pt idx="1074">
                  <c:v>62.379</c:v>
                </c:pt>
                <c:pt idx="1075">
                  <c:v>62.407</c:v>
                </c:pt>
                <c:pt idx="1076">
                  <c:v>62.429</c:v>
                </c:pt>
                <c:pt idx="1077">
                  <c:v>62.445</c:v>
                </c:pt>
                <c:pt idx="1078">
                  <c:v>62.455</c:v>
                </c:pt>
                <c:pt idx="1079">
                  <c:v>62.465</c:v>
                </c:pt>
                <c:pt idx="1080">
                  <c:v>62.477</c:v>
                </c:pt>
                <c:pt idx="1081">
                  <c:v>62.489</c:v>
                </c:pt>
                <c:pt idx="1082">
                  <c:v>62.503</c:v>
                </c:pt>
                <c:pt idx="1083">
                  <c:v>62.52</c:v>
                </c:pt>
                <c:pt idx="1084">
                  <c:v>62.542</c:v>
                </c:pt>
                <c:pt idx="1085">
                  <c:v>62.566</c:v>
                </c:pt>
                <c:pt idx="1086">
                  <c:v>62.591</c:v>
                </c:pt>
                <c:pt idx="1087">
                  <c:v>62.62</c:v>
                </c:pt>
                <c:pt idx="1088">
                  <c:v>62.65</c:v>
                </c:pt>
                <c:pt idx="1089">
                  <c:v>62.682</c:v>
                </c:pt>
                <c:pt idx="1090">
                  <c:v>62.704</c:v>
                </c:pt>
                <c:pt idx="1091">
                  <c:v>62.729</c:v>
                </c:pt>
                <c:pt idx="1092">
                  <c:v>62.743</c:v>
                </c:pt>
                <c:pt idx="1093">
                  <c:v>62.757</c:v>
                </c:pt>
                <c:pt idx="1094">
                  <c:v>62.768</c:v>
                </c:pt>
                <c:pt idx="1095">
                  <c:v>62.779</c:v>
                </c:pt>
                <c:pt idx="1096">
                  <c:v>62.787</c:v>
                </c:pt>
                <c:pt idx="1097">
                  <c:v>62.797</c:v>
                </c:pt>
                <c:pt idx="1098">
                  <c:v>62.806</c:v>
                </c:pt>
                <c:pt idx="1099">
                  <c:v>62.814</c:v>
                </c:pt>
                <c:pt idx="1100">
                  <c:v>62.822</c:v>
                </c:pt>
                <c:pt idx="1101">
                  <c:v>62.831</c:v>
                </c:pt>
                <c:pt idx="1102">
                  <c:v>62.84</c:v>
                </c:pt>
                <c:pt idx="1103">
                  <c:v>62.853</c:v>
                </c:pt>
                <c:pt idx="1104">
                  <c:v>62.856</c:v>
                </c:pt>
                <c:pt idx="1105">
                  <c:v>62.858</c:v>
                </c:pt>
                <c:pt idx="1106">
                  <c:v>62.872</c:v>
                </c:pt>
                <c:pt idx="1107">
                  <c:v>62.89</c:v>
                </c:pt>
                <c:pt idx="1108">
                  <c:v>62.903</c:v>
                </c:pt>
                <c:pt idx="1109">
                  <c:v>62.922</c:v>
                </c:pt>
                <c:pt idx="1110">
                  <c:v>62.936</c:v>
                </c:pt>
                <c:pt idx="1111">
                  <c:v>62.948</c:v>
                </c:pt>
                <c:pt idx="1112">
                  <c:v>62.96</c:v>
                </c:pt>
                <c:pt idx="1113">
                  <c:v>62.97</c:v>
                </c:pt>
                <c:pt idx="1114">
                  <c:v>62.983</c:v>
                </c:pt>
                <c:pt idx="1115">
                  <c:v>62.994</c:v>
                </c:pt>
                <c:pt idx="1116">
                  <c:v>62.998</c:v>
                </c:pt>
                <c:pt idx="1117">
                  <c:v>63.001</c:v>
                </c:pt>
                <c:pt idx="1118">
                  <c:v>63.006</c:v>
                </c:pt>
                <c:pt idx="1119">
                  <c:v>63.012</c:v>
                </c:pt>
                <c:pt idx="1120">
                  <c:v>63.014</c:v>
                </c:pt>
                <c:pt idx="1121">
                  <c:v>63.014</c:v>
                </c:pt>
                <c:pt idx="1122">
                  <c:v>63.018</c:v>
                </c:pt>
                <c:pt idx="1123">
                  <c:v>63.025</c:v>
                </c:pt>
                <c:pt idx="1124">
                  <c:v>63.028</c:v>
                </c:pt>
                <c:pt idx="1125">
                  <c:v>63.034</c:v>
                </c:pt>
                <c:pt idx="1126">
                  <c:v>63.049</c:v>
                </c:pt>
                <c:pt idx="1127">
                  <c:v>63.058</c:v>
                </c:pt>
                <c:pt idx="1128">
                  <c:v>63.068</c:v>
                </c:pt>
                <c:pt idx="1129">
                  <c:v>63.079</c:v>
                </c:pt>
                <c:pt idx="1130">
                  <c:v>63.085</c:v>
                </c:pt>
                <c:pt idx="1131">
                  <c:v>63.08</c:v>
                </c:pt>
                <c:pt idx="1132">
                  <c:v>63.069</c:v>
                </c:pt>
                <c:pt idx="1133">
                  <c:v>63.052</c:v>
                </c:pt>
                <c:pt idx="1134">
                  <c:v>63.027</c:v>
                </c:pt>
                <c:pt idx="1135">
                  <c:v>63.001</c:v>
                </c:pt>
                <c:pt idx="1136">
                  <c:v>62.983</c:v>
                </c:pt>
                <c:pt idx="1137">
                  <c:v>62.975</c:v>
                </c:pt>
                <c:pt idx="1138">
                  <c:v>62.977</c:v>
                </c:pt>
                <c:pt idx="1139">
                  <c:v>62.986</c:v>
                </c:pt>
                <c:pt idx="1140">
                  <c:v>63.004</c:v>
                </c:pt>
                <c:pt idx="1141">
                  <c:v>63.024</c:v>
                </c:pt>
                <c:pt idx="1142">
                  <c:v>63.042</c:v>
                </c:pt>
                <c:pt idx="1143">
                  <c:v>63.066</c:v>
                </c:pt>
                <c:pt idx="1144">
                  <c:v>63.099</c:v>
                </c:pt>
                <c:pt idx="1145">
                  <c:v>63.131</c:v>
                </c:pt>
                <c:pt idx="1146">
                  <c:v>63.16</c:v>
                </c:pt>
                <c:pt idx="1147">
                  <c:v>63.186</c:v>
                </c:pt>
                <c:pt idx="1148">
                  <c:v>63.212</c:v>
                </c:pt>
                <c:pt idx="1149">
                  <c:v>63.233</c:v>
                </c:pt>
                <c:pt idx="1150">
                  <c:v>63.256</c:v>
                </c:pt>
                <c:pt idx="1151">
                  <c:v>63.275</c:v>
                </c:pt>
                <c:pt idx="1152">
                  <c:v>63.292</c:v>
                </c:pt>
                <c:pt idx="1153">
                  <c:v>63.31</c:v>
                </c:pt>
                <c:pt idx="1154">
                  <c:v>63.327</c:v>
                </c:pt>
                <c:pt idx="1155">
                  <c:v>63.34</c:v>
                </c:pt>
                <c:pt idx="1156">
                  <c:v>63.357</c:v>
                </c:pt>
                <c:pt idx="1157">
                  <c:v>63.365</c:v>
                </c:pt>
                <c:pt idx="1158">
                  <c:v>63.384</c:v>
                </c:pt>
                <c:pt idx="1159">
                  <c:v>63.403</c:v>
                </c:pt>
                <c:pt idx="1160">
                  <c:v>63.427</c:v>
                </c:pt>
                <c:pt idx="1161">
                  <c:v>63.454</c:v>
                </c:pt>
                <c:pt idx="1162">
                  <c:v>63.477</c:v>
                </c:pt>
                <c:pt idx="1163">
                  <c:v>63.493</c:v>
                </c:pt>
                <c:pt idx="1164">
                  <c:v>63.511</c:v>
                </c:pt>
                <c:pt idx="1165">
                  <c:v>63.528</c:v>
                </c:pt>
                <c:pt idx="1166">
                  <c:v>63.537</c:v>
                </c:pt>
                <c:pt idx="1167">
                  <c:v>63.544</c:v>
                </c:pt>
                <c:pt idx="1168">
                  <c:v>63.556</c:v>
                </c:pt>
                <c:pt idx="1169">
                  <c:v>63.564</c:v>
                </c:pt>
                <c:pt idx="1170">
                  <c:v>63.565</c:v>
                </c:pt>
                <c:pt idx="1171">
                  <c:v>63.569</c:v>
                </c:pt>
                <c:pt idx="1172">
                  <c:v>63.573</c:v>
                </c:pt>
                <c:pt idx="1173">
                  <c:v>63.581</c:v>
                </c:pt>
                <c:pt idx="1174">
                  <c:v>63.588</c:v>
                </c:pt>
                <c:pt idx="1175">
                  <c:v>63.594</c:v>
                </c:pt>
                <c:pt idx="1176">
                  <c:v>63.602</c:v>
                </c:pt>
                <c:pt idx="1177">
                  <c:v>63.608</c:v>
                </c:pt>
                <c:pt idx="1178">
                  <c:v>63.617</c:v>
                </c:pt>
                <c:pt idx="1179">
                  <c:v>63.627</c:v>
                </c:pt>
                <c:pt idx="1180">
                  <c:v>63.636</c:v>
                </c:pt>
                <c:pt idx="1181">
                  <c:v>63.648</c:v>
                </c:pt>
                <c:pt idx="1182">
                  <c:v>63.656</c:v>
                </c:pt>
                <c:pt idx="1183">
                  <c:v>63.671</c:v>
                </c:pt>
                <c:pt idx="1184">
                  <c:v>63.68</c:v>
                </c:pt>
                <c:pt idx="1185">
                  <c:v>63.684</c:v>
                </c:pt>
                <c:pt idx="1186">
                  <c:v>63.686</c:v>
                </c:pt>
                <c:pt idx="1187">
                  <c:v>63.69</c:v>
                </c:pt>
                <c:pt idx="1188">
                  <c:v>63.694</c:v>
                </c:pt>
                <c:pt idx="1189">
                  <c:v>63.698</c:v>
                </c:pt>
                <c:pt idx="1190">
                  <c:v>63.701</c:v>
                </c:pt>
                <c:pt idx="1191">
                  <c:v>63.706</c:v>
                </c:pt>
                <c:pt idx="1192">
                  <c:v>63.709</c:v>
                </c:pt>
                <c:pt idx="1193">
                  <c:v>63.714</c:v>
                </c:pt>
                <c:pt idx="1194">
                  <c:v>63.715</c:v>
                </c:pt>
                <c:pt idx="1195">
                  <c:v>63.717</c:v>
                </c:pt>
                <c:pt idx="1196">
                  <c:v>63.717</c:v>
                </c:pt>
                <c:pt idx="1197">
                  <c:v>63.722</c:v>
                </c:pt>
                <c:pt idx="1198">
                  <c:v>63.725</c:v>
                </c:pt>
                <c:pt idx="1199">
                  <c:v>63.731</c:v>
                </c:pt>
                <c:pt idx="1200">
                  <c:v>63.736</c:v>
                </c:pt>
                <c:pt idx="1201">
                  <c:v>63.737</c:v>
                </c:pt>
                <c:pt idx="1202">
                  <c:v>63.742</c:v>
                </c:pt>
                <c:pt idx="1203">
                  <c:v>63.746</c:v>
                </c:pt>
                <c:pt idx="1204">
                  <c:v>63.743</c:v>
                </c:pt>
                <c:pt idx="1205">
                  <c:v>63.746</c:v>
                </c:pt>
                <c:pt idx="1206">
                  <c:v>63.75</c:v>
                </c:pt>
                <c:pt idx="1207">
                  <c:v>63.754</c:v>
                </c:pt>
                <c:pt idx="1208">
                  <c:v>63.761</c:v>
                </c:pt>
                <c:pt idx="1209">
                  <c:v>63.775</c:v>
                </c:pt>
                <c:pt idx="1210">
                  <c:v>63.788</c:v>
                </c:pt>
                <c:pt idx="1211">
                  <c:v>63.799</c:v>
                </c:pt>
                <c:pt idx="1212">
                  <c:v>63.811</c:v>
                </c:pt>
                <c:pt idx="1213">
                  <c:v>63.821</c:v>
                </c:pt>
                <c:pt idx="1214">
                  <c:v>63.833</c:v>
                </c:pt>
                <c:pt idx="1215">
                  <c:v>63.844</c:v>
                </c:pt>
                <c:pt idx="1216">
                  <c:v>63.857</c:v>
                </c:pt>
                <c:pt idx="1217">
                  <c:v>63.871</c:v>
                </c:pt>
                <c:pt idx="1218">
                  <c:v>63.889</c:v>
                </c:pt>
                <c:pt idx="1219">
                  <c:v>63.908</c:v>
                </c:pt>
                <c:pt idx="1220">
                  <c:v>63.926</c:v>
                </c:pt>
                <c:pt idx="1221">
                  <c:v>63.951</c:v>
                </c:pt>
                <c:pt idx="1222">
                  <c:v>63.977</c:v>
                </c:pt>
                <c:pt idx="1223">
                  <c:v>64.001</c:v>
                </c:pt>
                <c:pt idx="1224">
                  <c:v>64.032</c:v>
                </c:pt>
                <c:pt idx="1225">
                  <c:v>64.063</c:v>
                </c:pt>
                <c:pt idx="1226">
                  <c:v>64.078</c:v>
                </c:pt>
                <c:pt idx="1227">
                  <c:v>64.085</c:v>
                </c:pt>
                <c:pt idx="1228">
                  <c:v>64.084</c:v>
                </c:pt>
                <c:pt idx="1229">
                  <c:v>64.081</c:v>
                </c:pt>
                <c:pt idx="1230">
                  <c:v>64.074</c:v>
                </c:pt>
                <c:pt idx="1231">
                  <c:v>64.067</c:v>
                </c:pt>
                <c:pt idx="1232">
                  <c:v>64.061</c:v>
                </c:pt>
                <c:pt idx="1233">
                  <c:v>64.061</c:v>
                </c:pt>
                <c:pt idx="1234">
                  <c:v>64.065</c:v>
                </c:pt>
                <c:pt idx="1235">
                  <c:v>64.071</c:v>
                </c:pt>
                <c:pt idx="1236">
                  <c:v>64.078</c:v>
                </c:pt>
                <c:pt idx="1237">
                  <c:v>64.089</c:v>
                </c:pt>
                <c:pt idx="1238">
                  <c:v>64.108</c:v>
                </c:pt>
                <c:pt idx="1239">
                  <c:v>64.124</c:v>
                </c:pt>
                <c:pt idx="1240">
                  <c:v>64.135</c:v>
                </c:pt>
                <c:pt idx="1241">
                  <c:v>64.144</c:v>
                </c:pt>
                <c:pt idx="1242">
                  <c:v>64.151</c:v>
                </c:pt>
                <c:pt idx="1243">
                  <c:v>64.158</c:v>
                </c:pt>
                <c:pt idx="1244">
                  <c:v>64.161</c:v>
                </c:pt>
                <c:pt idx="1245">
                  <c:v>64.168</c:v>
                </c:pt>
                <c:pt idx="1246">
                  <c:v>64.175</c:v>
                </c:pt>
                <c:pt idx="1247">
                  <c:v>64.184</c:v>
                </c:pt>
                <c:pt idx="1248">
                  <c:v>64.192</c:v>
                </c:pt>
                <c:pt idx="1249">
                  <c:v>64.197</c:v>
                </c:pt>
                <c:pt idx="1250">
                  <c:v>64.204</c:v>
                </c:pt>
                <c:pt idx="1251">
                  <c:v>64.208</c:v>
                </c:pt>
                <c:pt idx="1252">
                  <c:v>64.211</c:v>
                </c:pt>
                <c:pt idx="1253">
                  <c:v>64.213</c:v>
                </c:pt>
                <c:pt idx="1254">
                  <c:v>64.215</c:v>
                </c:pt>
                <c:pt idx="1255">
                  <c:v>64.22</c:v>
                </c:pt>
                <c:pt idx="1256">
                  <c:v>64.221</c:v>
                </c:pt>
                <c:pt idx="1257">
                  <c:v>64.231</c:v>
                </c:pt>
                <c:pt idx="1258">
                  <c:v>64.237</c:v>
                </c:pt>
                <c:pt idx="1259">
                  <c:v>64.245</c:v>
                </c:pt>
                <c:pt idx="1260">
                  <c:v>64.255</c:v>
                </c:pt>
                <c:pt idx="1261">
                  <c:v>64.269</c:v>
                </c:pt>
                <c:pt idx="1262">
                  <c:v>64.285</c:v>
                </c:pt>
                <c:pt idx="1263">
                  <c:v>64.298</c:v>
                </c:pt>
                <c:pt idx="1264">
                  <c:v>64.311</c:v>
                </c:pt>
                <c:pt idx="1265">
                  <c:v>64.324</c:v>
                </c:pt>
                <c:pt idx="1266">
                  <c:v>64.335</c:v>
                </c:pt>
                <c:pt idx="1267">
                  <c:v>64.35</c:v>
                </c:pt>
                <c:pt idx="1268">
                  <c:v>64.364</c:v>
                </c:pt>
                <c:pt idx="1269">
                  <c:v>64.372</c:v>
                </c:pt>
                <c:pt idx="1270">
                  <c:v>64.384</c:v>
                </c:pt>
                <c:pt idx="1271">
                  <c:v>64.397</c:v>
                </c:pt>
                <c:pt idx="1272">
                  <c:v>64.404</c:v>
                </c:pt>
                <c:pt idx="1273">
                  <c:v>64.413</c:v>
                </c:pt>
                <c:pt idx="1274">
                  <c:v>64.421</c:v>
                </c:pt>
                <c:pt idx="1275">
                  <c:v>64.43</c:v>
                </c:pt>
                <c:pt idx="1276">
                  <c:v>64.433</c:v>
                </c:pt>
                <c:pt idx="1277">
                  <c:v>64.439</c:v>
                </c:pt>
                <c:pt idx="1278">
                  <c:v>64.445</c:v>
                </c:pt>
                <c:pt idx="1279">
                  <c:v>64.449</c:v>
                </c:pt>
                <c:pt idx="1280">
                  <c:v>64.457</c:v>
                </c:pt>
                <c:pt idx="1281">
                  <c:v>64.462</c:v>
                </c:pt>
                <c:pt idx="1282">
                  <c:v>64.464</c:v>
                </c:pt>
                <c:pt idx="1283">
                  <c:v>64.466</c:v>
                </c:pt>
                <c:pt idx="1284">
                  <c:v>64.47</c:v>
                </c:pt>
                <c:pt idx="1285">
                  <c:v>64.475</c:v>
                </c:pt>
                <c:pt idx="1286">
                  <c:v>64.485</c:v>
                </c:pt>
                <c:pt idx="1287">
                  <c:v>64.491</c:v>
                </c:pt>
                <c:pt idx="1288">
                  <c:v>64.5</c:v>
                </c:pt>
                <c:pt idx="1289">
                  <c:v>64.512</c:v>
                </c:pt>
                <c:pt idx="1290">
                  <c:v>64.52</c:v>
                </c:pt>
                <c:pt idx="1291">
                  <c:v>64.524</c:v>
                </c:pt>
                <c:pt idx="1292">
                  <c:v>64.53</c:v>
                </c:pt>
                <c:pt idx="1293">
                  <c:v>64.531</c:v>
                </c:pt>
                <c:pt idx="1294">
                  <c:v>64.534</c:v>
                </c:pt>
                <c:pt idx="1295">
                  <c:v>64.538</c:v>
                </c:pt>
                <c:pt idx="1296">
                  <c:v>64.541</c:v>
                </c:pt>
                <c:pt idx="1297">
                  <c:v>64.546</c:v>
                </c:pt>
                <c:pt idx="1298">
                  <c:v>64.55</c:v>
                </c:pt>
                <c:pt idx="1299">
                  <c:v>64.557</c:v>
                </c:pt>
                <c:pt idx="1300">
                  <c:v>64.565</c:v>
                </c:pt>
                <c:pt idx="1301">
                  <c:v>64.572</c:v>
                </c:pt>
                <c:pt idx="1302">
                  <c:v>64.579</c:v>
                </c:pt>
                <c:pt idx="1303">
                  <c:v>64.587</c:v>
                </c:pt>
                <c:pt idx="1304">
                  <c:v>64.592</c:v>
                </c:pt>
                <c:pt idx="1305">
                  <c:v>64.6</c:v>
                </c:pt>
                <c:pt idx="1306">
                  <c:v>64.608</c:v>
                </c:pt>
                <c:pt idx="1307">
                  <c:v>64.615</c:v>
                </c:pt>
                <c:pt idx="1308">
                  <c:v>64.623</c:v>
                </c:pt>
                <c:pt idx="1309">
                  <c:v>64.63</c:v>
                </c:pt>
                <c:pt idx="1310">
                  <c:v>64.636</c:v>
                </c:pt>
                <c:pt idx="1311">
                  <c:v>64.641</c:v>
                </c:pt>
                <c:pt idx="1312">
                  <c:v>64.645</c:v>
                </c:pt>
                <c:pt idx="1313">
                  <c:v>64.647</c:v>
                </c:pt>
                <c:pt idx="1314">
                  <c:v>64.649</c:v>
                </c:pt>
                <c:pt idx="1315">
                  <c:v>64.651</c:v>
                </c:pt>
                <c:pt idx="1316">
                  <c:v>64.652</c:v>
                </c:pt>
                <c:pt idx="1317">
                  <c:v>64.654</c:v>
                </c:pt>
                <c:pt idx="1318">
                  <c:v>64.656</c:v>
                </c:pt>
                <c:pt idx="1319">
                  <c:v>64.659</c:v>
                </c:pt>
                <c:pt idx="1320">
                  <c:v>64.662</c:v>
                </c:pt>
                <c:pt idx="1321">
                  <c:v>64.665</c:v>
                </c:pt>
                <c:pt idx="1322">
                  <c:v>64.669</c:v>
                </c:pt>
                <c:pt idx="1323">
                  <c:v>64.669</c:v>
                </c:pt>
                <c:pt idx="1324">
                  <c:v>64.664</c:v>
                </c:pt>
                <c:pt idx="1325">
                  <c:v>64.658</c:v>
                </c:pt>
                <c:pt idx="1326">
                  <c:v>64.647</c:v>
                </c:pt>
                <c:pt idx="1327">
                  <c:v>64.636</c:v>
                </c:pt>
                <c:pt idx="1329">
                  <c:v>64.624</c:v>
                </c:pt>
                <c:pt idx="1330">
                  <c:v>64.614</c:v>
                </c:pt>
                <c:pt idx="1331">
                  <c:v>64.604</c:v>
                </c:pt>
                <c:pt idx="1332">
                  <c:v>64.597</c:v>
                </c:pt>
                <c:pt idx="1333">
                  <c:v>64.591</c:v>
                </c:pt>
                <c:pt idx="1334">
                  <c:v>64.594</c:v>
                </c:pt>
                <c:pt idx="1335">
                  <c:v>64.6</c:v>
                </c:pt>
                <c:pt idx="1336">
                  <c:v>64.608</c:v>
                </c:pt>
                <c:pt idx="1337">
                  <c:v>64.614</c:v>
                </c:pt>
                <c:pt idx="1338">
                  <c:v>64.619</c:v>
                </c:pt>
                <c:pt idx="1339">
                  <c:v>64.629</c:v>
                </c:pt>
                <c:pt idx="1340">
                  <c:v>64.646</c:v>
                </c:pt>
                <c:pt idx="1341">
                  <c:v>64.659</c:v>
                </c:pt>
                <c:pt idx="1342">
                  <c:v>64.671</c:v>
                </c:pt>
                <c:pt idx="1343">
                  <c:v>64.683</c:v>
                </c:pt>
                <c:pt idx="1344">
                  <c:v>64.691</c:v>
                </c:pt>
                <c:pt idx="1345">
                  <c:v>64.7</c:v>
                </c:pt>
                <c:pt idx="1346">
                  <c:v>64.707</c:v>
                </c:pt>
                <c:pt idx="1347">
                  <c:v>64.714</c:v>
                </c:pt>
                <c:pt idx="1348">
                  <c:v>64.723</c:v>
                </c:pt>
                <c:pt idx="1349">
                  <c:v>64.728</c:v>
                </c:pt>
                <c:pt idx="1350">
                  <c:v>64.728</c:v>
                </c:pt>
                <c:pt idx="1351">
                  <c:v>64.724</c:v>
                </c:pt>
                <c:pt idx="1352">
                  <c:v>64.719</c:v>
                </c:pt>
                <c:pt idx="1353">
                  <c:v>64.71</c:v>
                </c:pt>
                <c:pt idx="1354">
                  <c:v>64.703</c:v>
                </c:pt>
                <c:pt idx="1355">
                  <c:v>64.698</c:v>
                </c:pt>
                <c:pt idx="1356">
                  <c:v>64.695</c:v>
                </c:pt>
                <c:pt idx="1357">
                  <c:v>64.697</c:v>
                </c:pt>
                <c:pt idx="1358">
                  <c:v>64.706</c:v>
                </c:pt>
                <c:pt idx="1359">
                  <c:v>64.712</c:v>
                </c:pt>
                <c:pt idx="1360">
                  <c:v>64.72</c:v>
                </c:pt>
                <c:pt idx="1361">
                  <c:v>64.731</c:v>
                </c:pt>
                <c:pt idx="1362">
                  <c:v>64.739</c:v>
                </c:pt>
                <c:pt idx="1363">
                  <c:v>64.751</c:v>
                </c:pt>
                <c:pt idx="1364">
                  <c:v>64.765</c:v>
                </c:pt>
                <c:pt idx="1365">
                  <c:v>64.78</c:v>
                </c:pt>
                <c:pt idx="1366">
                  <c:v>64.803</c:v>
                </c:pt>
                <c:pt idx="1367">
                  <c:v>64.824</c:v>
                </c:pt>
                <c:pt idx="1368">
                  <c:v>64.845</c:v>
                </c:pt>
                <c:pt idx="1369">
                  <c:v>64.867</c:v>
                </c:pt>
                <c:pt idx="1370">
                  <c:v>64.889</c:v>
                </c:pt>
                <c:pt idx="1371">
                  <c:v>64.905</c:v>
                </c:pt>
                <c:pt idx="1372">
                  <c:v>64.924</c:v>
                </c:pt>
                <c:pt idx="1373">
                  <c:v>64.948</c:v>
                </c:pt>
                <c:pt idx="1374">
                  <c:v>64.973</c:v>
                </c:pt>
                <c:pt idx="1375">
                  <c:v>64.992</c:v>
                </c:pt>
                <c:pt idx="1376">
                  <c:v>65.013</c:v>
                </c:pt>
                <c:pt idx="1377">
                  <c:v>65.042</c:v>
                </c:pt>
                <c:pt idx="1378">
                  <c:v>65.071</c:v>
                </c:pt>
                <c:pt idx="1379">
                  <c:v>65.095</c:v>
                </c:pt>
                <c:pt idx="1380">
                  <c:v>65.115</c:v>
                </c:pt>
                <c:pt idx="1381">
                  <c:v>65.134</c:v>
                </c:pt>
                <c:pt idx="1382">
                  <c:v>65.15</c:v>
                </c:pt>
                <c:pt idx="1383">
                  <c:v>65.167</c:v>
                </c:pt>
                <c:pt idx="1384">
                  <c:v>65.184</c:v>
                </c:pt>
                <c:pt idx="1385">
                  <c:v>65.201</c:v>
                </c:pt>
                <c:pt idx="1386">
                  <c:v>65.223</c:v>
                </c:pt>
                <c:pt idx="1387">
                  <c:v>65.239</c:v>
                </c:pt>
                <c:pt idx="1388">
                  <c:v>65.253</c:v>
                </c:pt>
                <c:pt idx="1389">
                  <c:v>65.268</c:v>
                </c:pt>
                <c:pt idx="1390">
                  <c:v>65.282</c:v>
                </c:pt>
                <c:pt idx="1391">
                  <c:v>65.299</c:v>
                </c:pt>
                <c:pt idx="1392">
                  <c:v>65.311</c:v>
                </c:pt>
                <c:pt idx="1393">
                  <c:v>65.327</c:v>
                </c:pt>
                <c:pt idx="1394">
                  <c:v>65.341</c:v>
                </c:pt>
                <c:pt idx="1395">
                  <c:v>65.351</c:v>
                </c:pt>
                <c:pt idx="1396">
                  <c:v>65.37</c:v>
                </c:pt>
                <c:pt idx="1397">
                  <c:v>65.389</c:v>
                </c:pt>
                <c:pt idx="1398">
                  <c:v>65.403</c:v>
                </c:pt>
                <c:pt idx="1399">
                  <c:v>65.416</c:v>
                </c:pt>
                <c:pt idx="1400">
                  <c:v>65.428</c:v>
                </c:pt>
                <c:pt idx="1401">
                  <c:v>65.437</c:v>
                </c:pt>
                <c:pt idx="1402">
                  <c:v>65.445</c:v>
                </c:pt>
                <c:pt idx="1403">
                  <c:v>65.457</c:v>
                </c:pt>
                <c:pt idx="1404">
                  <c:v>65.466</c:v>
                </c:pt>
                <c:pt idx="1405">
                  <c:v>65.474</c:v>
                </c:pt>
                <c:pt idx="1406">
                  <c:v>65.482</c:v>
                </c:pt>
                <c:pt idx="1407">
                  <c:v>65.493</c:v>
                </c:pt>
                <c:pt idx="1408">
                  <c:v>65.505</c:v>
                </c:pt>
                <c:pt idx="1409">
                  <c:v>65.521</c:v>
                </c:pt>
                <c:pt idx="1410">
                  <c:v>65.537</c:v>
                </c:pt>
                <c:pt idx="1411">
                  <c:v>65.559</c:v>
                </c:pt>
                <c:pt idx="1412">
                  <c:v>65.576</c:v>
                </c:pt>
                <c:pt idx="1413">
                  <c:v>65.588</c:v>
                </c:pt>
                <c:pt idx="1414">
                  <c:v>65.607</c:v>
                </c:pt>
                <c:pt idx="1415">
                  <c:v>65.633</c:v>
                </c:pt>
                <c:pt idx="1416">
                  <c:v>65.655</c:v>
                </c:pt>
                <c:pt idx="1417">
                  <c:v>65.672</c:v>
                </c:pt>
                <c:pt idx="1418">
                  <c:v>65.688</c:v>
                </c:pt>
                <c:pt idx="1419">
                  <c:v>65.704</c:v>
                </c:pt>
                <c:pt idx="1420">
                  <c:v>65.718</c:v>
                </c:pt>
                <c:pt idx="1421">
                  <c:v>65.738</c:v>
                </c:pt>
                <c:pt idx="1422">
                  <c:v>65.759</c:v>
                </c:pt>
                <c:pt idx="1423">
                  <c:v>65.775</c:v>
                </c:pt>
                <c:pt idx="1424">
                  <c:v>65.791</c:v>
                </c:pt>
                <c:pt idx="1425">
                  <c:v>65.808</c:v>
                </c:pt>
                <c:pt idx="1426">
                  <c:v>65.824</c:v>
                </c:pt>
                <c:pt idx="1427">
                  <c:v>65.842</c:v>
                </c:pt>
                <c:pt idx="1428">
                  <c:v>65.858</c:v>
                </c:pt>
                <c:pt idx="1429">
                  <c:v>65.875</c:v>
                </c:pt>
                <c:pt idx="1430">
                  <c:v>65.89</c:v>
                </c:pt>
                <c:pt idx="1431">
                  <c:v>65.901</c:v>
                </c:pt>
                <c:pt idx="1432">
                  <c:v>65.911</c:v>
                </c:pt>
                <c:pt idx="1433">
                  <c:v>65.92</c:v>
                </c:pt>
                <c:pt idx="1434">
                  <c:v>65.934</c:v>
                </c:pt>
                <c:pt idx="1435">
                  <c:v>65.949</c:v>
                </c:pt>
                <c:pt idx="1436">
                  <c:v>65.959</c:v>
                </c:pt>
                <c:pt idx="1437">
                  <c:v>65.969</c:v>
                </c:pt>
                <c:pt idx="1438">
                  <c:v>65.974</c:v>
                </c:pt>
                <c:pt idx="1439">
                  <c:v>65.981</c:v>
                </c:pt>
                <c:pt idx="1440">
                  <c:v>65.99</c:v>
                </c:pt>
                <c:pt idx="1441">
                  <c:v>65.997</c:v>
                </c:pt>
                <c:pt idx="1442">
                  <c:v>66</c:v>
                </c:pt>
                <c:pt idx="1443">
                  <c:v>66.005</c:v>
                </c:pt>
                <c:pt idx="1444">
                  <c:v>66.009</c:v>
                </c:pt>
                <c:pt idx="1445">
                  <c:v>66.013</c:v>
                </c:pt>
                <c:pt idx="1446">
                  <c:v>66.015</c:v>
                </c:pt>
                <c:pt idx="1447">
                  <c:v>66.012</c:v>
                </c:pt>
                <c:pt idx="1448">
                  <c:v>66.012</c:v>
                </c:pt>
                <c:pt idx="1449">
                  <c:v>66.015</c:v>
                </c:pt>
                <c:pt idx="1450">
                  <c:v>66.015</c:v>
                </c:pt>
                <c:pt idx="1451">
                  <c:v>66.018</c:v>
                </c:pt>
                <c:pt idx="1452">
                  <c:v>66.022</c:v>
                </c:pt>
                <c:pt idx="1453">
                  <c:v>66.031</c:v>
                </c:pt>
                <c:pt idx="1454">
                  <c:v>66.046</c:v>
                </c:pt>
                <c:pt idx="1455">
                  <c:v>66.055</c:v>
                </c:pt>
                <c:pt idx="1456">
                  <c:v>66.059</c:v>
                </c:pt>
                <c:pt idx="1457">
                  <c:v>66.063</c:v>
                </c:pt>
                <c:pt idx="1458">
                  <c:v>66.067</c:v>
                </c:pt>
                <c:pt idx="1459">
                  <c:v>66.073</c:v>
                </c:pt>
                <c:pt idx="1460">
                  <c:v>66.077</c:v>
                </c:pt>
                <c:pt idx="1461">
                  <c:v>66.081</c:v>
                </c:pt>
                <c:pt idx="1462">
                  <c:v>66.084</c:v>
                </c:pt>
                <c:pt idx="1463">
                  <c:v>66.092</c:v>
                </c:pt>
                <c:pt idx="1464">
                  <c:v>66.096</c:v>
                </c:pt>
                <c:pt idx="1465">
                  <c:v>66.1</c:v>
                </c:pt>
                <c:pt idx="1466">
                  <c:v>66.1</c:v>
                </c:pt>
                <c:pt idx="1467">
                  <c:v>66.107</c:v>
                </c:pt>
                <c:pt idx="1468">
                  <c:v>66.106</c:v>
                </c:pt>
                <c:pt idx="1469">
                  <c:v>66.111</c:v>
                </c:pt>
                <c:pt idx="1470">
                  <c:v>66.109</c:v>
                </c:pt>
                <c:pt idx="1471">
                  <c:v>66.106</c:v>
                </c:pt>
                <c:pt idx="1472">
                  <c:v>66.106</c:v>
                </c:pt>
                <c:pt idx="1473">
                  <c:v>66.097</c:v>
                </c:pt>
                <c:pt idx="1474">
                  <c:v>66.061</c:v>
                </c:pt>
                <c:pt idx="1475">
                  <c:v>65.997</c:v>
                </c:pt>
                <c:pt idx="1476">
                  <c:v>65.927</c:v>
                </c:pt>
                <c:pt idx="1477">
                  <c:v>65.877</c:v>
                </c:pt>
                <c:pt idx="1478">
                  <c:v>65.859</c:v>
                </c:pt>
                <c:pt idx="1479">
                  <c:v>65.854</c:v>
                </c:pt>
                <c:pt idx="1480">
                  <c:v>65.859</c:v>
                </c:pt>
                <c:pt idx="1481">
                  <c:v>65.876</c:v>
                </c:pt>
                <c:pt idx="1482">
                  <c:v>65.898</c:v>
                </c:pt>
                <c:pt idx="1483">
                  <c:v>65.919</c:v>
                </c:pt>
                <c:pt idx="1484">
                  <c:v>65.95</c:v>
                </c:pt>
                <c:pt idx="1485">
                  <c:v>65.983</c:v>
                </c:pt>
                <c:pt idx="1486">
                  <c:v>66.01</c:v>
                </c:pt>
                <c:pt idx="1487">
                  <c:v>66.033</c:v>
                </c:pt>
                <c:pt idx="1488">
                  <c:v>66.065</c:v>
                </c:pt>
                <c:pt idx="1489">
                  <c:v>66.096</c:v>
                </c:pt>
                <c:pt idx="1490">
                  <c:v>66.12</c:v>
                </c:pt>
                <c:pt idx="1491">
                  <c:v>66.148</c:v>
                </c:pt>
                <c:pt idx="1492">
                  <c:v>66.184</c:v>
                </c:pt>
                <c:pt idx="1493">
                  <c:v>66.227</c:v>
                </c:pt>
                <c:pt idx="1494">
                  <c:v>66.261</c:v>
                </c:pt>
                <c:pt idx="1495">
                  <c:v>66.288</c:v>
                </c:pt>
                <c:pt idx="1496">
                  <c:v>66.311</c:v>
                </c:pt>
                <c:pt idx="1497">
                  <c:v>66.335</c:v>
                </c:pt>
                <c:pt idx="1498">
                  <c:v>66.363</c:v>
                </c:pt>
                <c:pt idx="1499">
                  <c:v>66.392</c:v>
                </c:pt>
                <c:pt idx="1500">
                  <c:v>66.414</c:v>
                </c:pt>
                <c:pt idx="1501">
                  <c:v>66.441</c:v>
                </c:pt>
                <c:pt idx="1502">
                  <c:v>66.465</c:v>
                </c:pt>
                <c:pt idx="1503">
                  <c:v>66.491</c:v>
                </c:pt>
                <c:pt idx="1504">
                  <c:v>66.514</c:v>
                </c:pt>
                <c:pt idx="1505">
                  <c:v>66.542</c:v>
                </c:pt>
                <c:pt idx="1506">
                  <c:v>66.565</c:v>
                </c:pt>
                <c:pt idx="1507">
                  <c:v>66.586</c:v>
                </c:pt>
                <c:pt idx="1508">
                  <c:v>66.606</c:v>
                </c:pt>
                <c:pt idx="1509">
                  <c:v>66.633</c:v>
                </c:pt>
                <c:pt idx="1510">
                  <c:v>66.663</c:v>
                </c:pt>
                <c:pt idx="1511">
                  <c:v>66.703</c:v>
                </c:pt>
                <c:pt idx="1512">
                  <c:v>66.74</c:v>
                </c:pt>
                <c:pt idx="1513">
                  <c:v>66.767</c:v>
                </c:pt>
                <c:pt idx="1514">
                  <c:v>66.781</c:v>
                </c:pt>
                <c:pt idx="1515">
                  <c:v>66.793</c:v>
                </c:pt>
                <c:pt idx="1516">
                  <c:v>66.8</c:v>
                </c:pt>
                <c:pt idx="1517">
                  <c:v>66.809</c:v>
                </c:pt>
                <c:pt idx="1518">
                  <c:v>66.821</c:v>
                </c:pt>
                <c:pt idx="1519">
                  <c:v>66.83</c:v>
                </c:pt>
                <c:pt idx="1520">
                  <c:v>66.837</c:v>
                </c:pt>
                <c:pt idx="1521">
                  <c:v>66.842</c:v>
                </c:pt>
                <c:pt idx="1522">
                  <c:v>66.859</c:v>
                </c:pt>
                <c:pt idx="1523">
                  <c:v>66.863</c:v>
                </c:pt>
                <c:pt idx="1524">
                  <c:v>66.871</c:v>
                </c:pt>
                <c:pt idx="1525">
                  <c:v>66.878</c:v>
                </c:pt>
                <c:pt idx="1526">
                  <c:v>66.885</c:v>
                </c:pt>
                <c:pt idx="1527">
                  <c:v>66.896</c:v>
                </c:pt>
                <c:pt idx="1528">
                  <c:v>66.9</c:v>
                </c:pt>
                <c:pt idx="1529">
                  <c:v>66.905</c:v>
                </c:pt>
                <c:pt idx="1530">
                  <c:v>66.914</c:v>
                </c:pt>
                <c:pt idx="1531">
                  <c:v>66.924</c:v>
                </c:pt>
                <c:pt idx="1532">
                  <c:v>66.937</c:v>
                </c:pt>
                <c:pt idx="1533">
                  <c:v>66.947</c:v>
                </c:pt>
                <c:pt idx="1534">
                  <c:v>66.956</c:v>
                </c:pt>
                <c:pt idx="1535">
                  <c:v>66.967</c:v>
                </c:pt>
                <c:pt idx="1536">
                  <c:v>66.977</c:v>
                </c:pt>
                <c:pt idx="1537">
                  <c:v>66.986</c:v>
                </c:pt>
                <c:pt idx="1538">
                  <c:v>66.996</c:v>
                </c:pt>
                <c:pt idx="1539">
                  <c:v>67.01</c:v>
                </c:pt>
                <c:pt idx="1540">
                  <c:v>67.024</c:v>
                </c:pt>
                <c:pt idx="1541">
                  <c:v>67.039</c:v>
                </c:pt>
                <c:pt idx="1542">
                  <c:v>67.05</c:v>
                </c:pt>
                <c:pt idx="1543">
                  <c:v>67.061</c:v>
                </c:pt>
                <c:pt idx="1544">
                  <c:v>67.074</c:v>
                </c:pt>
                <c:pt idx="1545">
                  <c:v>67.084</c:v>
                </c:pt>
                <c:pt idx="1546">
                  <c:v>67.096</c:v>
                </c:pt>
                <c:pt idx="1547">
                  <c:v>67.102</c:v>
                </c:pt>
                <c:pt idx="1548">
                  <c:v>67.108</c:v>
                </c:pt>
                <c:pt idx="1549">
                  <c:v>67.112</c:v>
                </c:pt>
                <c:pt idx="1550">
                  <c:v>67.119</c:v>
                </c:pt>
                <c:pt idx="1551">
                  <c:v>67.124</c:v>
                </c:pt>
                <c:pt idx="1552">
                  <c:v>67.128</c:v>
                </c:pt>
                <c:pt idx="1553">
                  <c:v>67.13</c:v>
                </c:pt>
                <c:pt idx="1554">
                  <c:v>67.128</c:v>
                </c:pt>
                <c:pt idx="1555">
                  <c:v>67.132</c:v>
                </c:pt>
                <c:pt idx="1556">
                  <c:v>67.133</c:v>
                </c:pt>
                <c:pt idx="1557">
                  <c:v>67.135</c:v>
                </c:pt>
                <c:pt idx="1558">
                  <c:v>67.137</c:v>
                </c:pt>
                <c:pt idx="1559">
                  <c:v>67.137</c:v>
                </c:pt>
                <c:pt idx="1560">
                  <c:v>67.138</c:v>
                </c:pt>
                <c:pt idx="1561">
                  <c:v>67.143</c:v>
                </c:pt>
                <c:pt idx="1562">
                  <c:v>67.145</c:v>
                </c:pt>
                <c:pt idx="1563">
                  <c:v>67.148</c:v>
                </c:pt>
                <c:pt idx="1564">
                  <c:v>67.155</c:v>
                </c:pt>
                <c:pt idx="1565">
                  <c:v>67.161</c:v>
                </c:pt>
                <c:pt idx="1566">
                  <c:v>67.163</c:v>
                </c:pt>
                <c:pt idx="1567">
                  <c:v>67.161</c:v>
                </c:pt>
                <c:pt idx="1568">
                  <c:v>67.165</c:v>
                </c:pt>
                <c:pt idx="1569">
                  <c:v>67.17</c:v>
                </c:pt>
                <c:pt idx="1570">
                  <c:v>67.174</c:v>
                </c:pt>
                <c:pt idx="1571">
                  <c:v>67.174</c:v>
                </c:pt>
                <c:pt idx="1572">
                  <c:v>67.168</c:v>
                </c:pt>
                <c:pt idx="1573">
                  <c:v>67.16</c:v>
                </c:pt>
                <c:pt idx="1574">
                  <c:v>67.151</c:v>
                </c:pt>
                <c:pt idx="1575">
                  <c:v>67.139</c:v>
                </c:pt>
                <c:pt idx="1576">
                  <c:v>67.124</c:v>
                </c:pt>
                <c:pt idx="1577">
                  <c:v>67.112</c:v>
                </c:pt>
                <c:pt idx="1578">
                  <c:v>67.1</c:v>
                </c:pt>
                <c:pt idx="1579">
                  <c:v>67.092</c:v>
                </c:pt>
                <c:pt idx="1580">
                  <c:v>67.085</c:v>
                </c:pt>
                <c:pt idx="1581">
                  <c:v>67.081</c:v>
                </c:pt>
                <c:pt idx="1582">
                  <c:v>67.083</c:v>
                </c:pt>
                <c:pt idx="1583">
                  <c:v>67.088</c:v>
                </c:pt>
                <c:pt idx="1584">
                  <c:v>67.091</c:v>
                </c:pt>
                <c:pt idx="1585">
                  <c:v>67.096</c:v>
                </c:pt>
                <c:pt idx="1586">
                  <c:v>67.104</c:v>
                </c:pt>
                <c:pt idx="1587">
                  <c:v>67.109</c:v>
                </c:pt>
                <c:pt idx="1588">
                  <c:v>67.12</c:v>
                </c:pt>
                <c:pt idx="1589">
                  <c:v>67.14</c:v>
                </c:pt>
                <c:pt idx="1590">
                  <c:v>67.155</c:v>
                </c:pt>
                <c:pt idx="1591">
                  <c:v>67.161</c:v>
                </c:pt>
                <c:pt idx="1592">
                  <c:v>67.165</c:v>
                </c:pt>
                <c:pt idx="1593">
                  <c:v>67.171</c:v>
                </c:pt>
                <c:pt idx="1594">
                  <c:v>67.178</c:v>
                </c:pt>
                <c:pt idx="1595">
                  <c:v>67.183</c:v>
                </c:pt>
                <c:pt idx="1596">
                  <c:v>67.187</c:v>
                </c:pt>
                <c:pt idx="1597">
                  <c:v>67.194</c:v>
                </c:pt>
                <c:pt idx="1598">
                  <c:v>67.199</c:v>
                </c:pt>
                <c:pt idx="1599">
                  <c:v>67.205</c:v>
                </c:pt>
                <c:pt idx="1600">
                  <c:v>67.209</c:v>
                </c:pt>
                <c:pt idx="1601">
                  <c:v>67.216</c:v>
                </c:pt>
                <c:pt idx="1602">
                  <c:v>67.221</c:v>
                </c:pt>
                <c:pt idx="1603">
                  <c:v>67.229</c:v>
                </c:pt>
                <c:pt idx="1604">
                  <c:v>67.234</c:v>
                </c:pt>
                <c:pt idx="1605">
                  <c:v>67.242</c:v>
                </c:pt>
                <c:pt idx="1606">
                  <c:v>67.247</c:v>
                </c:pt>
                <c:pt idx="1607">
                  <c:v>67.252</c:v>
                </c:pt>
                <c:pt idx="1608">
                  <c:v>67.266</c:v>
                </c:pt>
                <c:pt idx="1609">
                  <c:v>67.277</c:v>
                </c:pt>
                <c:pt idx="1610">
                  <c:v>67.284</c:v>
                </c:pt>
                <c:pt idx="1611">
                  <c:v>67.289</c:v>
                </c:pt>
                <c:pt idx="1612">
                  <c:v>67.295</c:v>
                </c:pt>
                <c:pt idx="1613">
                  <c:v>67.302</c:v>
                </c:pt>
                <c:pt idx="1614">
                  <c:v>67.313</c:v>
                </c:pt>
                <c:pt idx="1615">
                  <c:v>67.32</c:v>
                </c:pt>
                <c:pt idx="1616">
                  <c:v>67.329</c:v>
                </c:pt>
                <c:pt idx="1617">
                  <c:v>67.339</c:v>
                </c:pt>
                <c:pt idx="1618">
                  <c:v>67.347</c:v>
                </c:pt>
                <c:pt idx="1619">
                  <c:v>67.359</c:v>
                </c:pt>
                <c:pt idx="1620">
                  <c:v>67.365</c:v>
                </c:pt>
                <c:pt idx="1621">
                  <c:v>67.371</c:v>
                </c:pt>
                <c:pt idx="1622">
                  <c:v>67.378</c:v>
                </c:pt>
                <c:pt idx="1623">
                  <c:v>67.389</c:v>
                </c:pt>
                <c:pt idx="1624">
                  <c:v>67.395</c:v>
                </c:pt>
                <c:pt idx="1625">
                  <c:v>67.401</c:v>
                </c:pt>
                <c:pt idx="1626">
                  <c:v>67.408</c:v>
                </c:pt>
                <c:pt idx="1627">
                  <c:v>67.422</c:v>
                </c:pt>
                <c:pt idx="1628">
                  <c:v>67.44</c:v>
                </c:pt>
                <c:pt idx="1629">
                  <c:v>67.451</c:v>
                </c:pt>
                <c:pt idx="1630">
                  <c:v>67.458</c:v>
                </c:pt>
                <c:pt idx="1631">
                  <c:v>67.468</c:v>
                </c:pt>
                <c:pt idx="1632">
                  <c:v>67.477</c:v>
                </c:pt>
                <c:pt idx="1633">
                  <c:v>67.485</c:v>
                </c:pt>
                <c:pt idx="1634">
                  <c:v>67.495</c:v>
                </c:pt>
                <c:pt idx="1635">
                  <c:v>67.505</c:v>
                </c:pt>
                <c:pt idx="1636">
                  <c:v>67.512</c:v>
                </c:pt>
                <c:pt idx="1637">
                  <c:v>67.52</c:v>
                </c:pt>
                <c:pt idx="1638">
                  <c:v>67.532</c:v>
                </c:pt>
                <c:pt idx="1639">
                  <c:v>67.541</c:v>
                </c:pt>
                <c:pt idx="1640">
                  <c:v>67.551</c:v>
                </c:pt>
                <c:pt idx="1641">
                  <c:v>67.559</c:v>
                </c:pt>
                <c:pt idx="1642">
                  <c:v>67.569</c:v>
                </c:pt>
                <c:pt idx="1643">
                  <c:v>67.578</c:v>
                </c:pt>
                <c:pt idx="1644">
                  <c:v>67.585</c:v>
                </c:pt>
                <c:pt idx="1645">
                  <c:v>67.593</c:v>
                </c:pt>
                <c:pt idx="1646">
                  <c:v>67.605</c:v>
                </c:pt>
                <c:pt idx="1647">
                  <c:v>67.618</c:v>
                </c:pt>
                <c:pt idx="1648">
                  <c:v>67.624</c:v>
                </c:pt>
                <c:pt idx="1649">
                  <c:v>67.627</c:v>
                </c:pt>
                <c:pt idx="1650">
                  <c:v>67.622</c:v>
                </c:pt>
                <c:pt idx="1651">
                  <c:v>67.614</c:v>
                </c:pt>
                <c:pt idx="1652">
                  <c:v>67.597</c:v>
                </c:pt>
                <c:pt idx="1653">
                  <c:v>67.573</c:v>
                </c:pt>
                <c:pt idx="1654">
                  <c:v>67.533</c:v>
                </c:pt>
                <c:pt idx="1655">
                  <c:v>67.472</c:v>
                </c:pt>
                <c:pt idx="1656">
                  <c:v>67.35</c:v>
                </c:pt>
                <c:pt idx="1657">
                  <c:v>67.156</c:v>
                </c:pt>
                <c:pt idx="1658">
                  <c:v>66.9</c:v>
                </c:pt>
                <c:pt idx="1659">
                  <c:v>66.656</c:v>
                </c:pt>
                <c:pt idx="1660">
                  <c:v>66.428</c:v>
                </c:pt>
                <c:pt idx="1661">
                  <c:v>66.231</c:v>
                </c:pt>
                <c:pt idx="1662">
                  <c:v>66.069</c:v>
                </c:pt>
                <c:pt idx="1663">
                  <c:v>65.928</c:v>
                </c:pt>
                <c:pt idx="1664">
                  <c:v>65.818</c:v>
                </c:pt>
                <c:pt idx="1665">
                  <c:v>65.743</c:v>
                </c:pt>
                <c:pt idx="1666">
                  <c:v>65.706</c:v>
                </c:pt>
                <c:pt idx="1667">
                  <c:v>65.693</c:v>
                </c:pt>
                <c:pt idx="1668">
                  <c:v>65.694</c:v>
                </c:pt>
                <c:pt idx="1669">
                  <c:v>65.71</c:v>
                </c:pt>
                <c:pt idx="1670">
                  <c:v>65.732</c:v>
                </c:pt>
                <c:pt idx="1671">
                  <c:v>65.762</c:v>
                </c:pt>
                <c:pt idx="1672">
                  <c:v>65.8</c:v>
                </c:pt>
                <c:pt idx="1673">
                  <c:v>65.845</c:v>
                </c:pt>
                <c:pt idx="1674">
                  <c:v>65.898</c:v>
                </c:pt>
                <c:pt idx="1675">
                  <c:v>65.95</c:v>
                </c:pt>
                <c:pt idx="1676">
                  <c:v>66.003</c:v>
                </c:pt>
                <c:pt idx="1677">
                  <c:v>66.059</c:v>
                </c:pt>
                <c:pt idx="1678">
                  <c:v>66.107</c:v>
                </c:pt>
                <c:pt idx="1679">
                  <c:v>66.161</c:v>
                </c:pt>
                <c:pt idx="1680">
                  <c:v>66.213</c:v>
                </c:pt>
                <c:pt idx="1681">
                  <c:v>66.269</c:v>
                </c:pt>
                <c:pt idx="1682">
                  <c:v>66.315</c:v>
                </c:pt>
                <c:pt idx="1683">
                  <c:v>66.364</c:v>
                </c:pt>
                <c:pt idx="1684">
                  <c:v>66.419</c:v>
                </c:pt>
                <c:pt idx="1685">
                  <c:v>66.481</c:v>
                </c:pt>
                <c:pt idx="1686">
                  <c:v>66.54</c:v>
                </c:pt>
                <c:pt idx="1687">
                  <c:v>66.597</c:v>
                </c:pt>
                <c:pt idx="1688">
                  <c:v>66.638</c:v>
                </c:pt>
                <c:pt idx="1689">
                  <c:v>66.671</c:v>
                </c:pt>
                <c:pt idx="1690">
                  <c:v>66.706</c:v>
                </c:pt>
                <c:pt idx="1691">
                  <c:v>66.744</c:v>
                </c:pt>
                <c:pt idx="1692">
                  <c:v>66.78</c:v>
                </c:pt>
                <c:pt idx="1693">
                  <c:v>66.818</c:v>
                </c:pt>
                <c:pt idx="1694">
                  <c:v>66.858</c:v>
                </c:pt>
                <c:pt idx="1695">
                  <c:v>66.892</c:v>
                </c:pt>
                <c:pt idx="1696">
                  <c:v>66.932</c:v>
                </c:pt>
                <c:pt idx="1697">
                  <c:v>66.959</c:v>
                </c:pt>
                <c:pt idx="1698">
                  <c:v>66.984</c:v>
                </c:pt>
                <c:pt idx="1699">
                  <c:v>67.015</c:v>
                </c:pt>
                <c:pt idx="1700">
                  <c:v>67.048</c:v>
                </c:pt>
                <c:pt idx="1701">
                  <c:v>67.075</c:v>
                </c:pt>
                <c:pt idx="1702">
                  <c:v>67.101</c:v>
                </c:pt>
                <c:pt idx="1703">
                  <c:v>67.129</c:v>
                </c:pt>
                <c:pt idx="1704">
                  <c:v>67.174</c:v>
                </c:pt>
                <c:pt idx="1705">
                  <c:v>67.208</c:v>
                </c:pt>
                <c:pt idx="1706">
                  <c:v>67.23</c:v>
                </c:pt>
                <c:pt idx="1707">
                  <c:v>67.252</c:v>
                </c:pt>
                <c:pt idx="1708">
                  <c:v>67.266</c:v>
                </c:pt>
                <c:pt idx="1709">
                  <c:v>67.284</c:v>
                </c:pt>
                <c:pt idx="1710">
                  <c:v>67.303</c:v>
                </c:pt>
                <c:pt idx="1711">
                  <c:v>67.32</c:v>
                </c:pt>
                <c:pt idx="1712">
                  <c:v>67.335</c:v>
                </c:pt>
                <c:pt idx="1713">
                  <c:v>67.351</c:v>
                </c:pt>
                <c:pt idx="1714">
                  <c:v>67.363</c:v>
                </c:pt>
                <c:pt idx="1715">
                  <c:v>67.375</c:v>
                </c:pt>
                <c:pt idx="1716">
                  <c:v>67.389</c:v>
                </c:pt>
                <c:pt idx="1717">
                  <c:v>67.403</c:v>
                </c:pt>
                <c:pt idx="1718">
                  <c:v>67.412</c:v>
                </c:pt>
                <c:pt idx="1719">
                  <c:v>67.423</c:v>
                </c:pt>
                <c:pt idx="1720">
                  <c:v>67.436</c:v>
                </c:pt>
                <c:pt idx="1721">
                  <c:v>67.448</c:v>
                </c:pt>
                <c:pt idx="1722">
                  <c:v>67.457</c:v>
                </c:pt>
                <c:pt idx="1723">
                  <c:v>67.476</c:v>
                </c:pt>
                <c:pt idx="1724">
                  <c:v>67.495</c:v>
                </c:pt>
                <c:pt idx="1725">
                  <c:v>67.507</c:v>
                </c:pt>
                <c:pt idx="1726">
                  <c:v>67.513</c:v>
                </c:pt>
                <c:pt idx="1727">
                  <c:v>67.519</c:v>
                </c:pt>
                <c:pt idx="1728">
                  <c:v>67.526</c:v>
                </c:pt>
                <c:pt idx="1729">
                  <c:v>67.528</c:v>
                </c:pt>
                <c:pt idx="1730">
                  <c:v>67.536</c:v>
                </c:pt>
                <c:pt idx="1731">
                  <c:v>67.541</c:v>
                </c:pt>
                <c:pt idx="1732">
                  <c:v>67.545</c:v>
                </c:pt>
                <c:pt idx="1733">
                  <c:v>67.551</c:v>
                </c:pt>
                <c:pt idx="1734">
                  <c:v>67.555</c:v>
                </c:pt>
                <c:pt idx="1735">
                  <c:v>67.557</c:v>
                </c:pt>
                <c:pt idx="1736">
                  <c:v>67.566</c:v>
                </c:pt>
                <c:pt idx="1737">
                  <c:v>67.569</c:v>
                </c:pt>
                <c:pt idx="1738">
                  <c:v>67.576</c:v>
                </c:pt>
                <c:pt idx="1739">
                  <c:v>67.579</c:v>
                </c:pt>
                <c:pt idx="1740">
                  <c:v>67.581</c:v>
                </c:pt>
                <c:pt idx="1741">
                  <c:v>67.585</c:v>
                </c:pt>
                <c:pt idx="1742">
                  <c:v>67.595</c:v>
                </c:pt>
                <c:pt idx="1743">
                  <c:v>67.607</c:v>
                </c:pt>
                <c:pt idx="1744">
                  <c:v>67.616</c:v>
                </c:pt>
                <c:pt idx="1745">
                  <c:v>67.618</c:v>
                </c:pt>
                <c:pt idx="1746">
                  <c:v>67.623</c:v>
                </c:pt>
                <c:pt idx="1747">
                  <c:v>67.624</c:v>
                </c:pt>
                <c:pt idx="1748">
                  <c:v>67.627</c:v>
                </c:pt>
                <c:pt idx="1749">
                  <c:v>67.63</c:v>
                </c:pt>
                <c:pt idx="1750">
                  <c:v>67.634</c:v>
                </c:pt>
                <c:pt idx="1751">
                  <c:v>67.635</c:v>
                </c:pt>
                <c:pt idx="1752">
                  <c:v>67.642</c:v>
                </c:pt>
                <c:pt idx="1753">
                  <c:v>67.644</c:v>
                </c:pt>
                <c:pt idx="1754">
                  <c:v>67.648</c:v>
                </c:pt>
                <c:pt idx="1755">
                  <c:v>67.658</c:v>
                </c:pt>
                <c:pt idx="1756">
                  <c:v>67.665</c:v>
                </c:pt>
                <c:pt idx="1757">
                  <c:v>67.675</c:v>
                </c:pt>
                <c:pt idx="1758">
                  <c:v>67.687</c:v>
                </c:pt>
                <c:pt idx="1759">
                  <c:v>67.695</c:v>
                </c:pt>
                <c:pt idx="1760">
                  <c:v>67.703</c:v>
                </c:pt>
                <c:pt idx="1761">
                  <c:v>67.721</c:v>
                </c:pt>
                <c:pt idx="1762">
                  <c:v>67.742</c:v>
                </c:pt>
                <c:pt idx="1763">
                  <c:v>67.757</c:v>
                </c:pt>
                <c:pt idx="1764">
                  <c:v>67.771</c:v>
                </c:pt>
                <c:pt idx="1765">
                  <c:v>67.781</c:v>
                </c:pt>
                <c:pt idx="1766">
                  <c:v>67.79</c:v>
                </c:pt>
                <c:pt idx="1767">
                  <c:v>67.801</c:v>
                </c:pt>
                <c:pt idx="1768">
                  <c:v>67.813</c:v>
                </c:pt>
                <c:pt idx="1769">
                  <c:v>67.827</c:v>
                </c:pt>
                <c:pt idx="1770">
                  <c:v>67.839</c:v>
                </c:pt>
                <c:pt idx="1771">
                  <c:v>67.851</c:v>
                </c:pt>
                <c:pt idx="1772">
                  <c:v>67.862</c:v>
                </c:pt>
                <c:pt idx="1773">
                  <c:v>67.875</c:v>
                </c:pt>
                <c:pt idx="1774">
                  <c:v>67.884</c:v>
                </c:pt>
                <c:pt idx="1775">
                  <c:v>67.899</c:v>
                </c:pt>
                <c:pt idx="1776">
                  <c:v>67.908</c:v>
                </c:pt>
                <c:pt idx="1777">
                  <c:v>67.922</c:v>
                </c:pt>
                <c:pt idx="1778">
                  <c:v>67.934</c:v>
                </c:pt>
                <c:pt idx="1779">
                  <c:v>67.946</c:v>
                </c:pt>
                <c:pt idx="1780">
                  <c:v>67.96</c:v>
                </c:pt>
                <c:pt idx="1781">
                  <c:v>67.986</c:v>
                </c:pt>
                <c:pt idx="1782">
                  <c:v>68.008</c:v>
                </c:pt>
                <c:pt idx="1783">
                  <c:v>68.021</c:v>
                </c:pt>
                <c:pt idx="1784">
                  <c:v>68.029</c:v>
                </c:pt>
                <c:pt idx="1785">
                  <c:v>68.041</c:v>
                </c:pt>
                <c:pt idx="1786">
                  <c:v>68.054</c:v>
                </c:pt>
                <c:pt idx="1787">
                  <c:v>68.063</c:v>
                </c:pt>
                <c:pt idx="1788">
                  <c:v>68.069</c:v>
                </c:pt>
                <c:pt idx="1789">
                  <c:v>68.079</c:v>
                </c:pt>
                <c:pt idx="1790">
                  <c:v>68.09</c:v>
                </c:pt>
                <c:pt idx="1791">
                  <c:v>68.098</c:v>
                </c:pt>
                <c:pt idx="1792">
                  <c:v>68.104</c:v>
                </c:pt>
                <c:pt idx="1793">
                  <c:v>68.114</c:v>
                </c:pt>
                <c:pt idx="1794">
                  <c:v>68.122</c:v>
                </c:pt>
                <c:pt idx="1795">
                  <c:v>68.131</c:v>
                </c:pt>
                <c:pt idx="1796">
                  <c:v>68.138</c:v>
                </c:pt>
                <c:pt idx="1797">
                  <c:v>68.148</c:v>
                </c:pt>
                <c:pt idx="1798">
                  <c:v>68.16</c:v>
                </c:pt>
                <c:pt idx="1799">
                  <c:v>68.167</c:v>
                </c:pt>
                <c:pt idx="1800">
                  <c:v>68.191</c:v>
                </c:pt>
                <c:pt idx="1801">
                  <c:v>68.21</c:v>
                </c:pt>
                <c:pt idx="1802">
                  <c:v>68.223</c:v>
                </c:pt>
                <c:pt idx="1803">
                  <c:v>68.234</c:v>
                </c:pt>
                <c:pt idx="1804">
                  <c:v>68.245</c:v>
                </c:pt>
                <c:pt idx="1805">
                  <c:v>68.252</c:v>
                </c:pt>
                <c:pt idx="1806">
                  <c:v>68.261</c:v>
                </c:pt>
                <c:pt idx="1807">
                  <c:v>68.27</c:v>
                </c:pt>
                <c:pt idx="1808">
                  <c:v>68.284</c:v>
                </c:pt>
                <c:pt idx="1809">
                  <c:v>68.299</c:v>
                </c:pt>
                <c:pt idx="1810">
                  <c:v>68.309</c:v>
                </c:pt>
                <c:pt idx="1811">
                  <c:v>68.323</c:v>
                </c:pt>
                <c:pt idx="1812">
                  <c:v>68.339</c:v>
                </c:pt>
                <c:pt idx="1813">
                  <c:v>68.352</c:v>
                </c:pt>
                <c:pt idx="1814">
                  <c:v>68.366</c:v>
                </c:pt>
                <c:pt idx="1815">
                  <c:v>68.382</c:v>
                </c:pt>
                <c:pt idx="1816">
                  <c:v>68.397</c:v>
                </c:pt>
                <c:pt idx="1817">
                  <c:v>68.41</c:v>
                </c:pt>
                <c:pt idx="1818">
                  <c:v>68.426</c:v>
                </c:pt>
                <c:pt idx="1819">
                  <c:v>68.445</c:v>
                </c:pt>
                <c:pt idx="1820">
                  <c:v>68.472</c:v>
                </c:pt>
                <c:pt idx="1821">
                  <c:v>68.496</c:v>
                </c:pt>
                <c:pt idx="1822">
                  <c:v>68.513</c:v>
                </c:pt>
                <c:pt idx="1823">
                  <c:v>68.526</c:v>
                </c:pt>
                <c:pt idx="1824">
                  <c:v>68.544</c:v>
                </c:pt>
                <c:pt idx="1825">
                  <c:v>68.559</c:v>
                </c:pt>
                <c:pt idx="1826">
                  <c:v>68.573</c:v>
                </c:pt>
                <c:pt idx="1827">
                  <c:v>68.586</c:v>
                </c:pt>
                <c:pt idx="1828">
                  <c:v>68.6</c:v>
                </c:pt>
                <c:pt idx="1829">
                  <c:v>68.618</c:v>
                </c:pt>
                <c:pt idx="1830">
                  <c:v>68.633</c:v>
                </c:pt>
                <c:pt idx="1831">
                  <c:v>68.646</c:v>
                </c:pt>
                <c:pt idx="1832">
                  <c:v>68.659</c:v>
                </c:pt>
                <c:pt idx="1833">
                  <c:v>68.675</c:v>
                </c:pt>
                <c:pt idx="1834">
                  <c:v>68.685</c:v>
                </c:pt>
                <c:pt idx="1835">
                  <c:v>68.692</c:v>
                </c:pt>
                <c:pt idx="1836">
                  <c:v>68.703</c:v>
                </c:pt>
                <c:pt idx="1837">
                  <c:v>68.711</c:v>
                </c:pt>
                <c:pt idx="1838">
                  <c:v>68.718</c:v>
                </c:pt>
                <c:pt idx="1839">
                  <c:v>68.731</c:v>
                </c:pt>
                <c:pt idx="1840">
                  <c:v>68.743</c:v>
                </c:pt>
                <c:pt idx="1841">
                  <c:v>68.754</c:v>
                </c:pt>
                <c:pt idx="1842">
                  <c:v>68.763</c:v>
                </c:pt>
                <c:pt idx="1843">
                  <c:v>68.768</c:v>
                </c:pt>
                <c:pt idx="1844">
                  <c:v>68.776</c:v>
                </c:pt>
                <c:pt idx="1845">
                  <c:v>68.782</c:v>
                </c:pt>
                <c:pt idx="1846">
                  <c:v>68.786</c:v>
                </c:pt>
                <c:pt idx="1847">
                  <c:v>68.792</c:v>
                </c:pt>
                <c:pt idx="1848">
                  <c:v>68.799</c:v>
                </c:pt>
                <c:pt idx="1849">
                  <c:v>68.804</c:v>
                </c:pt>
                <c:pt idx="1850">
                  <c:v>68.811</c:v>
                </c:pt>
                <c:pt idx="1851">
                  <c:v>68.818</c:v>
                </c:pt>
                <c:pt idx="1852">
                  <c:v>68.825</c:v>
                </c:pt>
                <c:pt idx="1853">
                  <c:v>68.832</c:v>
                </c:pt>
                <c:pt idx="1854">
                  <c:v>68.839</c:v>
                </c:pt>
                <c:pt idx="1855">
                  <c:v>68.842</c:v>
                </c:pt>
                <c:pt idx="1856">
                  <c:v>68.848</c:v>
                </c:pt>
                <c:pt idx="1857">
                  <c:v>68.854</c:v>
                </c:pt>
                <c:pt idx="1858">
                  <c:v>68.866</c:v>
                </c:pt>
                <c:pt idx="1859">
                  <c:v>68.886</c:v>
                </c:pt>
                <c:pt idx="1860">
                  <c:v>68.899</c:v>
                </c:pt>
                <c:pt idx="1861">
                  <c:v>68.91</c:v>
                </c:pt>
                <c:pt idx="1862">
                  <c:v>68.918</c:v>
                </c:pt>
                <c:pt idx="1863">
                  <c:v>68.927</c:v>
                </c:pt>
                <c:pt idx="1864">
                  <c:v>68.933</c:v>
                </c:pt>
                <c:pt idx="1865">
                  <c:v>68.943</c:v>
                </c:pt>
                <c:pt idx="1866">
                  <c:v>68.958</c:v>
                </c:pt>
                <c:pt idx="1867">
                  <c:v>68.967</c:v>
                </c:pt>
                <c:pt idx="1868">
                  <c:v>68.976</c:v>
                </c:pt>
                <c:pt idx="1869">
                  <c:v>68.983</c:v>
                </c:pt>
                <c:pt idx="1870">
                  <c:v>68.991</c:v>
                </c:pt>
                <c:pt idx="1871">
                  <c:v>68.995</c:v>
                </c:pt>
                <c:pt idx="1872">
                  <c:v>69</c:v>
                </c:pt>
                <c:pt idx="1873">
                  <c:v>69.007</c:v>
                </c:pt>
                <c:pt idx="1874">
                  <c:v>69.013</c:v>
                </c:pt>
                <c:pt idx="1875">
                  <c:v>69.019</c:v>
                </c:pt>
                <c:pt idx="1876">
                  <c:v>69.024</c:v>
                </c:pt>
                <c:pt idx="1877">
                  <c:v>69.033</c:v>
                </c:pt>
                <c:pt idx="1878">
                  <c:v>69.047</c:v>
                </c:pt>
                <c:pt idx="1879">
                  <c:v>69.056</c:v>
                </c:pt>
                <c:pt idx="1880">
                  <c:v>69.059</c:v>
                </c:pt>
                <c:pt idx="1881">
                  <c:v>69.06</c:v>
                </c:pt>
                <c:pt idx="1882">
                  <c:v>69.066</c:v>
                </c:pt>
                <c:pt idx="1883">
                  <c:v>69.066</c:v>
                </c:pt>
                <c:pt idx="1884">
                  <c:v>69.067</c:v>
                </c:pt>
                <c:pt idx="1885">
                  <c:v>69.067</c:v>
                </c:pt>
                <c:pt idx="1886">
                  <c:v>69.064</c:v>
                </c:pt>
                <c:pt idx="1887">
                  <c:v>69.064</c:v>
                </c:pt>
                <c:pt idx="1888">
                  <c:v>69.059</c:v>
                </c:pt>
                <c:pt idx="1889">
                  <c:v>69.056</c:v>
                </c:pt>
                <c:pt idx="1890">
                  <c:v>69.054</c:v>
                </c:pt>
                <c:pt idx="1891">
                  <c:v>69.053</c:v>
                </c:pt>
                <c:pt idx="1892">
                  <c:v>69.055</c:v>
                </c:pt>
                <c:pt idx="1893">
                  <c:v>69.054</c:v>
                </c:pt>
                <c:pt idx="1894">
                  <c:v>69.052</c:v>
                </c:pt>
                <c:pt idx="1895">
                  <c:v>69.054</c:v>
                </c:pt>
                <c:pt idx="1896">
                  <c:v>69.064</c:v>
                </c:pt>
                <c:pt idx="1897">
                  <c:v>69.082</c:v>
                </c:pt>
                <c:pt idx="1898">
                  <c:v>69.107</c:v>
                </c:pt>
                <c:pt idx="1899">
                  <c:v>69.125</c:v>
                </c:pt>
                <c:pt idx="1900">
                  <c:v>69.138</c:v>
                </c:pt>
                <c:pt idx="1901">
                  <c:v>69.152</c:v>
                </c:pt>
                <c:pt idx="1902">
                  <c:v>69.164</c:v>
                </c:pt>
                <c:pt idx="1903">
                  <c:v>69.177</c:v>
                </c:pt>
                <c:pt idx="1904">
                  <c:v>69.191</c:v>
                </c:pt>
                <c:pt idx="1905">
                  <c:v>69.201</c:v>
                </c:pt>
                <c:pt idx="1906">
                  <c:v>69.213</c:v>
                </c:pt>
                <c:pt idx="1907">
                  <c:v>69.227</c:v>
                </c:pt>
                <c:pt idx="1908">
                  <c:v>69.239</c:v>
                </c:pt>
                <c:pt idx="1909">
                  <c:v>69.253</c:v>
                </c:pt>
                <c:pt idx="1910">
                  <c:v>69.266</c:v>
                </c:pt>
                <c:pt idx="1911">
                  <c:v>69.28</c:v>
                </c:pt>
                <c:pt idx="1912">
                  <c:v>69.292</c:v>
                </c:pt>
                <c:pt idx="1913">
                  <c:v>69.303</c:v>
                </c:pt>
                <c:pt idx="1914">
                  <c:v>69.314</c:v>
                </c:pt>
                <c:pt idx="1915">
                  <c:v>69.325</c:v>
                </c:pt>
                <c:pt idx="1916">
                  <c:v>69.345</c:v>
                </c:pt>
                <c:pt idx="1917">
                  <c:v>69.367</c:v>
                </c:pt>
                <c:pt idx="1918">
                  <c:v>69.38</c:v>
                </c:pt>
                <c:pt idx="1919">
                  <c:v>69.389</c:v>
                </c:pt>
                <c:pt idx="1920">
                  <c:v>69.395</c:v>
                </c:pt>
                <c:pt idx="1921">
                  <c:v>69.404</c:v>
                </c:pt>
                <c:pt idx="1922">
                  <c:v>69.408</c:v>
                </c:pt>
                <c:pt idx="1923">
                  <c:v>69.417</c:v>
                </c:pt>
                <c:pt idx="1924">
                  <c:v>69.421</c:v>
                </c:pt>
                <c:pt idx="1925">
                  <c:v>69.424</c:v>
                </c:pt>
                <c:pt idx="1926">
                  <c:v>69.431</c:v>
                </c:pt>
                <c:pt idx="1927">
                  <c:v>69.436</c:v>
                </c:pt>
                <c:pt idx="1928">
                  <c:v>69.442</c:v>
                </c:pt>
                <c:pt idx="1929">
                  <c:v>69.449</c:v>
                </c:pt>
                <c:pt idx="1930">
                  <c:v>69.453</c:v>
                </c:pt>
                <c:pt idx="1931">
                  <c:v>69.461</c:v>
                </c:pt>
                <c:pt idx="1932">
                  <c:v>69.468</c:v>
                </c:pt>
                <c:pt idx="1933">
                  <c:v>69.474</c:v>
                </c:pt>
                <c:pt idx="1934">
                  <c:v>69.483</c:v>
                </c:pt>
                <c:pt idx="1935">
                  <c:v>69.501</c:v>
                </c:pt>
                <c:pt idx="1936">
                  <c:v>69.52</c:v>
                </c:pt>
                <c:pt idx="1937">
                  <c:v>69.533</c:v>
                </c:pt>
                <c:pt idx="1938">
                  <c:v>69.544</c:v>
                </c:pt>
                <c:pt idx="1939">
                  <c:v>69.554</c:v>
                </c:pt>
                <c:pt idx="1940">
                  <c:v>69.563</c:v>
                </c:pt>
                <c:pt idx="1941">
                  <c:v>69.572</c:v>
                </c:pt>
                <c:pt idx="1942">
                  <c:v>69.585</c:v>
                </c:pt>
                <c:pt idx="1943">
                  <c:v>69.599</c:v>
                </c:pt>
                <c:pt idx="1944">
                  <c:v>69.62</c:v>
                </c:pt>
                <c:pt idx="1945">
                  <c:v>69.64</c:v>
                </c:pt>
                <c:pt idx="1946">
                  <c:v>69.664</c:v>
                </c:pt>
                <c:pt idx="1947">
                  <c:v>69.684</c:v>
                </c:pt>
                <c:pt idx="1948">
                  <c:v>69.701</c:v>
                </c:pt>
                <c:pt idx="1949">
                  <c:v>69.719</c:v>
                </c:pt>
                <c:pt idx="1950">
                  <c:v>69.74</c:v>
                </c:pt>
                <c:pt idx="1951">
                  <c:v>69.759</c:v>
                </c:pt>
                <c:pt idx="1952">
                  <c:v>69.778</c:v>
                </c:pt>
                <c:pt idx="1953">
                  <c:v>69.795</c:v>
                </c:pt>
                <c:pt idx="1954">
                  <c:v>69.809</c:v>
                </c:pt>
                <c:pt idx="1955">
                  <c:v>69.83</c:v>
                </c:pt>
                <c:pt idx="1956">
                  <c:v>69.851</c:v>
                </c:pt>
                <c:pt idx="1957">
                  <c:v>69.866</c:v>
                </c:pt>
                <c:pt idx="1958">
                  <c:v>69.875</c:v>
                </c:pt>
                <c:pt idx="1959">
                  <c:v>69.886</c:v>
                </c:pt>
                <c:pt idx="1960">
                  <c:v>69.894</c:v>
                </c:pt>
                <c:pt idx="1961">
                  <c:v>69.898</c:v>
                </c:pt>
                <c:pt idx="1962">
                  <c:v>69.903</c:v>
                </c:pt>
                <c:pt idx="1963">
                  <c:v>69.905</c:v>
                </c:pt>
                <c:pt idx="1964">
                  <c:v>69.909</c:v>
                </c:pt>
                <c:pt idx="1965">
                  <c:v>69.908</c:v>
                </c:pt>
                <c:pt idx="1966">
                  <c:v>69.908</c:v>
                </c:pt>
                <c:pt idx="1967">
                  <c:v>69.905</c:v>
                </c:pt>
                <c:pt idx="1968">
                  <c:v>69.901</c:v>
                </c:pt>
                <c:pt idx="1969">
                  <c:v>69.89</c:v>
                </c:pt>
                <c:pt idx="1970">
                  <c:v>69.882</c:v>
                </c:pt>
                <c:pt idx="1971">
                  <c:v>69.872</c:v>
                </c:pt>
                <c:pt idx="1972">
                  <c:v>69.86</c:v>
                </c:pt>
                <c:pt idx="1973">
                  <c:v>69.851</c:v>
                </c:pt>
                <c:pt idx="1974">
                  <c:v>69.851</c:v>
                </c:pt>
                <c:pt idx="1975">
                  <c:v>69.848</c:v>
                </c:pt>
                <c:pt idx="1976">
                  <c:v>69.837</c:v>
                </c:pt>
                <c:pt idx="1977">
                  <c:v>69.823</c:v>
                </c:pt>
                <c:pt idx="1978">
                  <c:v>69.813</c:v>
                </c:pt>
                <c:pt idx="1979">
                  <c:v>69.795</c:v>
                </c:pt>
                <c:pt idx="1980">
                  <c:v>69.78</c:v>
                </c:pt>
                <c:pt idx="1981">
                  <c:v>69.763</c:v>
                </c:pt>
                <c:pt idx="1982">
                  <c:v>69.756</c:v>
                </c:pt>
                <c:pt idx="1983">
                  <c:v>69.746</c:v>
                </c:pt>
                <c:pt idx="1984">
                  <c:v>69.741</c:v>
                </c:pt>
                <c:pt idx="1985">
                  <c:v>69.737</c:v>
                </c:pt>
                <c:pt idx="1986">
                  <c:v>69.736</c:v>
                </c:pt>
                <c:pt idx="1987">
                  <c:v>69.736</c:v>
                </c:pt>
                <c:pt idx="1988">
                  <c:v>69.74</c:v>
                </c:pt>
                <c:pt idx="1989">
                  <c:v>69.745</c:v>
                </c:pt>
                <c:pt idx="1990">
                  <c:v>69.752</c:v>
                </c:pt>
                <c:pt idx="1991">
                  <c:v>69.759</c:v>
                </c:pt>
                <c:pt idx="1992">
                  <c:v>69.768</c:v>
                </c:pt>
                <c:pt idx="1993">
                  <c:v>69.78</c:v>
                </c:pt>
                <c:pt idx="1994">
                  <c:v>69.799</c:v>
                </c:pt>
                <c:pt idx="1995">
                  <c:v>69.807</c:v>
                </c:pt>
                <c:pt idx="1996">
                  <c:v>69.812</c:v>
                </c:pt>
                <c:pt idx="1997">
                  <c:v>69.815</c:v>
                </c:pt>
                <c:pt idx="1998">
                  <c:v>69.815</c:v>
                </c:pt>
                <c:pt idx="1999">
                  <c:v>69.812</c:v>
                </c:pt>
                <c:pt idx="2000">
                  <c:v>69.816</c:v>
                </c:pt>
                <c:pt idx="2001">
                  <c:v>69.814</c:v>
                </c:pt>
                <c:pt idx="2002">
                  <c:v>69.817</c:v>
                </c:pt>
                <c:pt idx="2003">
                  <c:v>69.818</c:v>
                </c:pt>
                <c:pt idx="2004">
                  <c:v>69.821</c:v>
                </c:pt>
                <c:pt idx="2005">
                  <c:v>69.824</c:v>
                </c:pt>
                <c:pt idx="2006">
                  <c:v>69.827</c:v>
                </c:pt>
                <c:pt idx="2007">
                  <c:v>69.832</c:v>
                </c:pt>
                <c:pt idx="2008">
                  <c:v>69.84</c:v>
                </c:pt>
                <c:pt idx="2009">
                  <c:v>69.844</c:v>
                </c:pt>
                <c:pt idx="2010">
                  <c:v>69.847</c:v>
                </c:pt>
                <c:pt idx="2011">
                  <c:v>69.85</c:v>
                </c:pt>
                <c:pt idx="2012">
                  <c:v>69.859</c:v>
                </c:pt>
                <c:pt idx="2013">
                  <c:v>69.872</c:v>
                </c:pt>
                <c:pt idx="2014">
                  <c:v>69.881</c:v>
                </c:pt>
                <c:pt idx="2015">
                  <c:v>69.885</c:v>
                </c:pt>
                <c:pt idx="2016">
                  <c:v>69.887</c:v>
                </c:pt>
                <c:pt idx="2017">
                  <c:v>69.892</c:v>
                </c:pt>
                <c:pt idx="2018">
                  <c:v>69.896</c:v>
                </c:pt>
                <c:pt idx="2019">
                  <c:v>69.899</c:v>
                </c:pt>
                <c:pt idx="2020">
                  <c:v>69.902</c:v>
                </c:pt>
                <c:pt idx="2021">
                  <c:v>69.903</c:v>
                </c:pt>
                <c:pt idx="2022">
                  <c:v>69.907</c:v>
                </c:pt>
                <c:pt idx="2023">
                  <c:v>69.909</c:v>
                </c:pt>
                <c:pt idx="2024">
                  <c:v>69.912</c:v>
                </c:pt>
                <c:pt idx="2025">
                  <c:v>69.914</c:v>
                </c:pt>
                <c:pt idx="2026">
                  <c:v>69.918</c:v>
                </c:pt>
                <c:pt idx="2027">
                  <c:v>69.919</c:v>
                </c:pt>
                <c:pt idx="2028">
                  <c:v>69.921</c:v>
                </c:pt>
                <c:pt idx="2029">
                  <c:v>69.925</c:v>
                </c:pt>
                <c:pt idx="2030">
                  <c:v>69.924</c:v>
                </c:pt>
                <c:pt idx="2031">
                  <c:v>69.931</c:v>
                </c:pt>
                <c:pt idx="2032">
                  <c:v>69.936</c:v>
                </c:pt>
                <c:pt idx="2033">
                  <c:v>69.945</c:v>
                </c:pt>
                <c:pt idx="2034">
                  <c:v>69.946</c:v>
                </c:pt>
                <c:pt idx="2035">
                  <c:v>69.946</c:v>
                </c:pt>
                <c:pt idx="2036">
                  <c:v>69.947</c:v>
                </c:pt>
                <c:pt idx="2037">
                  <c:v>69.946</c:v>
                </c:pt>
                <c:pt idx="2038">
                  <c:v>69.948</c:v>
                </c:pt>
                <c:pt idx="2039">
                  <c:v>69.949</c:v>
                </c:pt>
                <c:pt idx="2040">
                  <c:v>69.949</c:v>
                </c:pt>
                <c:pt idx="2041">
                  <c:v>69.952</c:v>
                </c:pt>
                <c:pt idx="2042">
                  <c:v>69.956</c:v>
                </c:pt>
                <c:pt idx="2043">
                  <c:v>69.958</c:v>
                </c:pt>
                <c:pt idx="2044">
                  <c:v>69.963</c:v>
                </c:pt>
                <c:pt idx="2045">
                  <c:v>69.964</c:v>
                </c:pt>
                <c:pt idx="2046">
                  <c:v>69.965</c:v>
                </c:pt>
                <c:pt idx="2047">
                  <c:v>69.969</c:v>
                </c:pt>
                <c:pt idx="2048">
                  <c:v>69.974</c:v>
                </c:pt>
                <c:pt idx="2049">
                  <c:v>69.98</c:v>
                </c:pt>
                <c:pt idx="2050">
                  <c:v>69.984</c:v>
                </c:pt>
                <c:pt idx="2051">
                  <c:v>69.994</c:v>
                </c:pt>
                <c:pt idx="2052">
                  <c:v>70.001</c:v>
                </c:pt>
                <c:pt idx="2053">
                  <c:v>70.003</c:v>
                </c:pt>
                <c:pt idx="2054">
                  <c:v>69.996</c:v>
                </c:pt>
                <c:pt idx="2055">
                  <c:v>69.986</c:v>
                </c:pt>
                <c:pt idx="2056">
                  <c:v>69.977</c:v>
                </c:pt>
                <c:pt idx="2057">
                  <c:v>69.972</c:v>
                </c:pt>
                <c:pt idx="2058">
                  <c:v>69.966</c:v>
                </c:pt>
                <c:pt idx="2059">
                  <c:v>69.962</c:v>
                </c:pt>
                <c:pt idx="2060">
                  <c:v>69.959</c:v>
                </c:pt>
                <c:pt idx="2061">
                  <c:v>69.955</c:v>
                </c:pt>
                <c:pt idx="2062">
                  <c:v>69.957</c:v>
                </c:pt>
                <c:pt idx="2063">
                  <c:v>69.955</c:v>
                </c:pt>
                <c:pt idx="2064">
                  <c:v>69.955</c:v>
                </c:pt>
                <c:pt idx="2065">
                  <c:v>69.949</c:v>
                </c:pt>
                <c:pt idx="2066">
                  <c:v>69.937</c:v>
                </c:pt>
                <c:pt idx="2067">
                  <c:v>69.914</c:v>
                </c:pt>
                <c:pt idx="2068">
                  <c:v>69.875</c:v>
                </c:pt>
                <c:pt idx="2069">
                  <c:v>69.797</c:v>
                </c:pt>
                <c:pt idx="2070">
                  <c:v>69.594</c:v>
                </c:pt>
                <c:pt idx="2071">
                  <c:v>69.217</c:v>
                </c:pt>
                <c:pt idx="2072">
                  <c:v>68.89</c:v>
                </c:pt>
                <c:pt idx="2073">
                  <c:v>68.721</c:v>
                </c:pt>
                <c:pt idx="2074">
                  <c:v>68.653</c:v>
                </c:pt>
                <c:pt idx="2075">
                  <c:v>68.631</c:v>
                </c:pt>
                <c:pt idx="2076">
                  <c:v>68.626</c:v>
                </c:pt>
                <c:pt idx="2077">
                  <c:v>68.635</c:v>
                </c:pt>
                <c:pt idx="2078">
                  <c:v>68.646</c:v>
                </c:pt>
                <c:pt idx="2079">
                  <c:v>68.67</c:v>
                </c:pt>
                <c:pt idx="2080">
                  <c:v>68.711</c:v>
                </c:pt>
                <c:pt idx="2081">
                  <c:v>68.748</c:v>
                </c:pt>
                <c:pt idx="2082">
                  <c:v>68.79</c:v>
                </c:pt>
                <c:pt idx="2083">
                  <c:v>68.838</c:v>
                </c:pt>
                <c:pt idx="2084">
                  <c:v>68.888</c:v>
                </c:pt>
                <c:pt idx="2085">
                  <c:v>68.928</c:v>
                </c:pt>
                <c:pt idx="2086">
                  <c:v>68.97</c:v>
                </c:pt>
                <c:pt idx="2087">
                  <c:v>69.014</c:v>
                </c:pt>
                <c:pt idx="2088">
                  <c:v>69.052</c:v>
                </c:pt>
                <c:pt idx="2089">
                  <c:v>69.107</c:v>
                </c:pt>
                <c:pt idx="2090">
                  <c:v>69.176</c:v>
                </c:pt>
                <c:pt idx="2091">
                  <c:v>69.245</c:v>
                </c:pt>
                <c:pt idx="2092">
                  <c:v>69.287</c:v>
                </c:pt>
                <c:pt idx="2093">
                  <c:v>69.327</c:v>
                </c:pt>
                <c:pt idx="2094">
                  <c:v>69.358</c:v>
                </c:pt>
                <c:pt idx="2095">
                  <c:v>69.384</c:v>
                </c:pt>
                <c:pt idx="2096">
                  <c:v>69.413</c:v>
                </c:pt>
                <c:pt idx="2097">
                  <c:v>69.448</c:v>
                </c:pt>
                <c:pt idx="2098">
                  <c:v>69.479</c:v>
                </c:pt>
                <c:pt idx="2099">
                  <c:v>69.507</c:v>
                </c:pt>
                <c:pt idx="2100">
                  <c:v>69.535</c:v>
                </c:pt>
                <c:pt idx="2101">
                  <c:v>69.562</c:v>
                </c:pt>
                <c:pt idx="2102">
                  <c:v>69.591</c:v>
                </c:pt>
                <c:pt idx="2103">
                  <c:v>69.618</c:v>
                </c:pt>
                <c:pt idx="2104">
                  <c:v>69.645</c:v>
                </c:pt>
                <c:pt idx="2105">
                  <c:v>69.668</c:v>
                </c:pt>
                <c:pt idx="2106">
                  <c:v>69.688</c:v>
                </c:pt>
                <c:pt idx="2107">
                  <c:v>69.709</c:v>
                </c:pt>
                <c:pt idx="2108">
                  <c:v>69.735</c:v>
                </c:pt>
                <c:pt idx="2109">
                  <c:v>69.764</c:v>
                </c:pt>
                <c:pt idx="2110">
                  <c:v>69.8</c:v>
                </c:pt>
                <c:pt idx="2111">
                  <c:v>69.833</c:v>
                </c:pt>
                <c:pt idx="2112">
                  <c:v>69.856</c:v>
                </c:pt>
                <c:pt idx="2113">
                  <c:v>69.872</c:v>
                </c:pt>
                <c:pt idx="2114">
                  <c:v>69.892</c:v>
                </c:pt>
                <c:pt idx="2115">
                  <c:v>69.912</c:v>
                </c:pt>
                <c:pt idx="2116">
                  <c:v>69.926</c:v>
                </c:pt>
                <c:pt idx="2117">
                  <c:v>69.947</c:v>
                </c:pt>
                <c:pt idx="2118">
                  <c:v>69.968</c:v>
                </c:pt>
                <c:pt idx="2119">
                  <c:v>69.989</c:v>
                </c:pt>
                <c:pt idx="2120">
                  <c:v>70.01</c:v>
                </c:pt>
                <c:pt idx="2121">
                  <c:v>70.03</c:v>
                </c:pt>
                <c:pt idx="2122">
                  <c:v>70.049</c:v>
                </c:pt>
                <c:pt idx="2123">
                  <c:v>70.067</c:v>
                </c:pt>
                <c:pt idx="2124">
                  <c:v>70.085</c:v>
                </c:pt>
                <c:pt idx="2125">
                  <c:v>70.102</c:v>
                </c:pt>
                <c:pt idx="2126">
                  <c:v>70.12</c:v>
                </c:pt>
                <c:pt idx="2127">
                  <c:v>70.14</c:v>
                </c:pt>
                <c:pt idx="2128">
                  <c:v>70.168</c:v>
                </c:pt>
                <c:pt idx="2129">
                  <c:v>70.198</c:v>
                </c:pt>
                <c:pt idx="2130">
                  <c:v>70.225</c:v>
                </c:pt>
                <c:pt idx="2131">
                  <c:v>70.246</c:v>
                </c:pt>
                <c:pt idx="2132">
                  <c:v>70.26</c:v>
                </c:pt>
                <c:pt idx="2133">
                  <c:v>70.276</c:v>
                </c:pt>
                <c:pt idx="2134">
                  <c:v>70.295</c:v>
                </c:pt>
                <c:pt idx="2135">
                  <c:v>70.314</c:v>
                </c:pt>
                <c:pt idx="2136">
                  <c:v>70.334</c:v>
                </c:pt>
                <c:pt idx="2137">
                  <c:v>70.351</c:v>
                </c:pt>
                <c:pt idx="2138">
                  <c:v>70.369</c:v>
                </c:pt>
                <c:pt idx="2139">
                  <c:v>70.39</c:v>
                </c:pt>
                <c:pt idx="2140">
                  <c:v>70.41</c:v>
                </c:pt>
                <c:pt idx="2141">
                  <c:v>70.431</c:v>
                </c:pt>
                <c:pt idx="2142">
                  <c:v>70.452</c:v>
                </c:pt>
                <c:pt idx="2143">
                  <c:v>70.47</c:v>
                </c:pt>
                <c:pt idx="2144">
                  <c:v>70.488</c:v>
                </c:pt>
                <c:pt idx="2145">
                  <c:v>70.507</c:v>
                </c:pt>
                <c:pt idx="2146">
                  <c:v>70.522</c:v>
                </c:pt>
                <c:pt idx="2147">
                  <c:v>70.543</c:v>
                </c:pt>
                <c:pt idx="2148">
                  <c:v>70.569</c:v>
                </c:pt>
                <c:pt idx="2149">
                  <c:v>70.59</c:v>
                </c:pt>
                <c:pt idx="2150">
                  <c:v>70.604</c:v>
                </c:pt>
                <c:pt idx="2151">
                  <c:v>70.616</c:v>
                </c:pt>
                <c:pt idx="2152">
                  <c:v>70.628</c:v>
                </c:pt>
                <c:pt idx="2153">
                  <c:v>70.639</c:v>
                </c:pt>
                <c:pt idx="2154">
                  <c:v>70.649</c:v>
                </c:pt>
                <c:pt idx="2155">
                  <c:v>70.659</c:v>
                </c:pt>
                <c:pt idx="2156">
                  <c:v>70.668</c:v>
                </c:pt>
                <c:pt idx="2157">
                  <c:v>70.677</c:v>
                </c:pt>
                <c:pt idx="2158">
                  <c:v>70.686</c:v>
                </c:pt>
                <c:pt idx="2159">
                  <c:v>70.693</c:v>
                </c:pt>
                <c:pt idx="2160">
                  <c:v>70.698</c:v>
                </c:pt>
                <c:pt idx="2161">
                  <c:v>70.706</c:v>
                </c:pt>
                <c:pt idx="2162">
                  <c:v>70.715</c:v>
                </c:pt>
                <c:pt idx="2163">
                  <c:v>70.723</c:v>
                </c:pt>
                <c:pt idx="2164">
                  <c:v>70.73</c:v>
                </c:pt>
                <c:pt idx="2165">
                  <c:v>70.738</c:v>
                </c:pt>
                <c:pt idx="2166">
                  <c:v>70.742</c:v>
                </c:pt>
                <c:pt idx="2167">
                  <c:v>70.752</c:v>
                </c:pt>
                <c:pt idx="2168">
                  <c:v>70.764</c:v>
                </c:pt>
                <c:pt idx="2169">
                  <c:v>70.777</c:v>
                </c:pt>
                <c:pt idx="2170">
                  <c:v>70.789</c:v>
                </c:pt>
                <c:pt idx="2171">
                  <c:v>70.798</c:v>
                </c:pt>
                <c:pt idx="2172">
                  <c:v>70.806</c:v>
                </c:pt>
                <c:pt idx="2173">
                  <c:v>70.812</c:v>
                </c:pt>
                <c:pt idx="2174">
                  <c:v>70.821</c:v>
                </c:pt>
                <c:pt idx="2175">
                  <c:v>70.825</c:v>
                </c:pt>
                <c:pt idx="2176">
                  <c:v>70.828</c:v>
                </c:pt>
                <c:pt idx="2177">
                  <c:v>70.828</c:v>
                </c:pt>
                <c:pt idx="2178">
                  <c:v>70.826</c:v>
                </c:pt>
                <c:pt idx="2179">
                  <c:v>70.824</c:v>
                </c:pt>
                <c:pt idx="2180">
                  <c:v>70.82</c:v>
                </c:pt>
                <c:pt idx="2181">
                  <c:v>70.813</c:v>
                </c:pt>
                <c:pt idx="2182">
                  <c:v>70.803</c:v>
                </c:pt>
                <c:pt idx="2183">
                  <c:v>70.792</c:v>
                </c:pt>
                <c:pt idx="2184">
                  <c:v>70.778</c:v>
                </c:pt>
                <c:pt idx="2185">
                  <c:v>70.753</c:v>
                </c:pt>
                <c:pt idx="2186">
                  <c:v>70.732</c:v>
                </c:pt>
                <c:pt idx="2187">
                  <c:v>70.703</c:v>
                </c:pt>
                <c:pt idx="2188">
                  <c:v>70.659</c:v>
                </c:pt>
                <c:pt idx="2189">
                  <c:v>70.597</c:v>
                </c:pt>
                <c:pt idx="2190">
                  <c:v>70.524</c:v>
                </c:pt>
                <c:pt idx="2191">
                  <c:v>70.436</c:v>
                </c:pt>
                <c:pt idx="2192">
                  <c:v>70.325</c:v>
                </c:pt>
                <c:pt idx="2193">
                  <c:v>70.177</c:v>
                </c:pt>
                <c:pt idx="2194">
                  <c:v>69.936</c:v>
                </c:pt>
                <c:pt idx="2195">
                  <c:v>69.657</c:v>
                </c:pt>
                <c:pt idx="2196">
                  <c:v>69.343</c:v>
                </c:pt>
                <c:pt idx="2197">
                  <c:v>69.042</c:v>
                </c:pt>
                <c:pt idx="2198">
                  <c:v>68.772</c:v>
                </c:pt>
                <c:pt idx="2199">
                  <c:v>68.521</c:v>
                </c:pt>
                <c:pt idx="2200">
                  <c:v>68.294</c:v>
                </c:pt>
                <c:pt idx="2201">
                  <c:v>68.047</c:v>
                </c:pt>
                <c:pt idx="2202">
                  <c:v>67.753</c:v>
                </c:pt>
                <c:pt idx="2203">
                  <c:v>67.431</c:v>
                </c:pt>
                <c:pt idx="2204">
                  <c:v>67.08</c:v>
                </c:pt>
                <c:pt idx="2205">
                  <c:v>66.548</c:v>
                </c:pt>
                <c:pt idx="2206">
                  <c:v>65.881</c:v>
                </c:pt>
                <c:pt idx="2207">
                  <c:v>65.178</c:v>
                </c:pt>
                <c:pt idx="2208">
                  <c:v>64.134</c:v>
                </c:pt>
                <c:pt idx="2209">
                  <c:v>63.125</c:v>
                </c:pt>
                <c:pt idx="2210">
                  <c:v>62.539</c:v>
                </c:pt>
                <c:pt idx="2211">
                  <c:v>62.27</c:v>
                </c:pt>
                <c:pt idx="2212">
                  <c:v>62.17</c:v>
                </c:pt>
                <c:pt idx="2213">
                  <c:v>62.149</c:v>
                </c:pt>
                <c:pt idx="2214">
                  <c:v>62.186</c:v>
                </c:pt>
                <c:pt idx="2215">
                  <c:v>62.24</c:v>
                </c:pt>
                <c:pt idx="2216">
                  <c:v>62.296</c:v>
                </c:pt>
                <c:pt idx="2217">
                  <c:v>62.369</c:v>
                </c:pt>
                <c:pt idx="2218">
                  <c:v>62.476</c:v>
                </c:pt>
                <c:pt idx="2219">
                  <c:v>62.6</c:v>
                </c:pt>
                <c:pt idx="2220">
                  <c:v>62.749</c:v>
                </c:pt>
                <c:pt idx="2221">
                  <c:v>62.908</c:v>
                </c:pt>
                <c:pt idx="2222">
                  <c:v>63.067</c:v>
                </c:pt>
                <c:pt idx="2223">
                  <c:v>63.223</c:v>
                </c:pt>
                <c:pt idx="2224">
                  <c:v>63.423</c:v>
                </c:pt>
                <c:pt idx="2225">
                  <c:v>63.646</c:v>
                </c:pt>
                <c:pt idx="2226">
                  <c:v>63.923</c:v>
                </c:pt>
                <c:pt idx="2227">
                  <c:v>64.146</c:v>
                </c:pt>
                <c:pt idx="2228">
                  <c:v>64.327</c:v>
                </c:pt>
                <c:pt idx="2229">
                  <c:v>64.517</c:v>
                </c:pt>
                <c:pt idx="2230">
                  <c:v>64.688</c:v>
                </c:pt>
                <c:pt idx="2231">
                  <c:v>64.888</c:v>
                </c:pt>
                <c:pt idx="2232">
                  <c:v>65.066</c:v>
                </c:pt>
                <c:pt idx="2233">
                  <c:v>65.224</c:v>
                </c:pt>
                <c:pt idx="2234">
                  <c:v>65.377</c:v>
                </c:pt>
                <c:pt idx="2235">
                  <c:v>65.543</c:v>
                </c:pt>
                <c:pt idx="2236">
                  <c:v>65.691</c:v>
                </c:pt>
                <c:pt idx="2237">
                  <c:v>65.816</c:v>
                </c:pt>
                <c:pt idx="2238">
                  <c:v>65.959</c:v>
                </c:pt>
                <c:pt idx="2239">
                  <c:v>66.119</c:v>
                </c:pt>
                <c:pt idx="2240">
                  <c:v>66.288</c:v>
                </c:pt>
                <c:pt idx="2241">
                  <c:v>66.428</c:v>
                </c:pt>
                <c:pt idx="2242">
                  <c:v>66.541</c:v>
                </c:pt>
                <c:pt idx="2243">
                  <c:v>66.652</c:v>
                </c:pt>
                <c:pt idx="2244">
                  <c:v>66.786</c:v>
                </c:pt>
                <c:pt idx="2245">
                  <c:v>66.946</c:v>
                </c:pt>
                <c:pt idx="2246">
                  <c:v>67.073</c:v>
                </c:pt>
                <c:pt idx="2247">
                  <c:v>67.178</c:v>
                </c:pt>
                <c:pt idx="2248">
                  <c:v>67.28</c:v>
                </c:pt>
                <c:pt idx="2249">
                  <c:v>67.383</c:v>
                </c:pt>
                <c:pt idx="2250">
                  <c:v>67.474</c:v>
                </c:pt>
                <c:pt idx="2251">
                  <c:v>67.56</c:v>
                </c:pt>
                <c:pt idx="2252">
                  <c:v>67.652</c:v>
                </c:pt>
                <c:pt idx="2253">
                  <c:v>67.739</c:v>
                </c:pt>
                <c:pt idx="2254">
                  <c:v>67.817</c:v>
                </c:pt>
                <c:pt idx="2255">
                  <c:v>67.894</c:v>
                </c:pt>
                <c:pt idx="2256">
                  <c:v>67.967</c:v>
                </c:pt>
                <c:pt idx="2257">
                  <c:v>68.026</c:v>
                </c:pt>
                <c:pt idx="2258">
                  <c:v>68.075</c:v>
                </c:pt>
                <c:pt idx="2259">
                  <c:v>68.126</c:v>
                </c:pt>
                <c:pt idx="2260">
                  <c:v>68.175</c:v>
                </c:pt>
                <c:pt idx="2261">
                  <c:v>68.218</c:v>
                </c:pt>
                <c:pt idx="2262">
                  <c:v>68.25</c:v>
                </c:pt>
                <c:pt idx="2263">
                  <c:v>68.292</c:v>
                </c:pt>
                <c:pt idx="2264">
                  <c:v>68.328</c:v>
                </c:pt>
                <c:pt idx="2265">
                  <c:v>68.35</c:v>
                </c:pt>
                <c:pt idx="2266">
                  <c:v>68.347</c:v>
                </c:pt>
                <c:pt idx="2267">
                  <c:v>68.324</c:v>
                </c:pt>
                <c:pt idx="2268">
                  <c:v>68.266</c:v>
                </c:pt>
                <c:pt idx="2269">
                  <c:v>68.161</c:v>
                </c:pt>
                <c:pt idx="2270">
                  <c:v>67.958</c:v>
                </c:pt>
                <c:pt idx="2271">
                  <c:v>67.665</c:v>
                </c:pt>
                <c:pt idx="2272">
                  <c:v>67.339</c:v>
                </c:pt>
                <c:pt idx="2273">
                  <c:v>66.961</c:v>
                </c:pt>
                <c:pt idx="2274">
                  <c:v>66.303</c:v>
                </c:pt>
                <c:pt idx="2275">
                  <c:v>64.772</c:v>
                </c:pt>
                <c:pt idx="2276">
                  <c:v>63.567</c:v>
                </c:pt>
                <c:pt idx="2277">
                  <c:v>62.912</c:v>
                </c:pt>
                <c:pt idx="2278">
                  <c:v>62.551</c:v>
                </c:pt>
                <c:pt idx="2279">
                  <c:v>62.356</c:v>
                </c:pt>
                <c:pt idx="2280">
                  <c:v>62.262</c:v>
                </c:pt>
                <c:pt idx="2281">
                  <c:v>62.225</c:v>
                </c:pt>
                <c:pt idx="2282">
                  <c:v>62.24</c:v>
                </c:pt>
                <c:pt idx="2283">
                  <c:v>62.309</c:v>
                </c:pt>
                <c:pt idx="2284">
                  <c:v>62.422</c:v>
                </c:pt>
                <c:pt idx="2285">
                  <c:v>62.527</c:v>
                </c:pt>
                <c:pt idx="2286">
                  <c:v>62.611</c:v>
                </c:pt>
                <c:pt idx="2287">
                  <c:v>62.719</c:v>
                </c:pt>
                <c:pt idx="2288">
                  <c:v>62.852</c:v>
                </c:pt>
                <c:pt idx="2289">
                  <c:v>63.018</c:v>
                </c:pt>
                <c:pt idx="2290">
                  <c:v>63.163</c:v>
                </c:pt>
                <c:pt idx="2291">
                  <c:v>63.305</c:v>
                </c:pt>
                <c:pt idx="2292">
                  <c:v>63.438</c:v>
                </c:pt>
                <c:pt idx="2293">
                  <c:v>63.609</c:v>
                </c:pt>
                <c:pt idx="2294">
                  <c:v>63.802</c:v>
                </c:pt>
                <c:pt idx="2295">
                  <c:v>63.993</c:v>
                </c:pt>
                <c:pt idx="2296">
                  <c:v>64.186</c:v>
                </c:pt>
                <c:pt idx="2297">
                  <c:v>64.39</c:v>
                </c:pt>
                <c:pt idx="2298">
                  <c:v>64.559</c:v>
                </c:pt>
                <c:pt idx="2299">
                  <c:v>64.726</c:v>
                </c:pt>
                <c:pt idx="2300">
                  <c:v>64.926</c:v>
                </c:pt>
                <c:pt idx="2301">
                  <c:v>65.138</c:v>
                </c:pt>
                <c:pt idx="2302">
                  <c:v>65.389</c:v>
                </c:pt>
                <c:pt idx="2303">
                  <c:v>65.666</c:v>
                </c:pt>
                <c:pt idx="2304">
                  <c:v>65.892</c:v>
                </c:pt>
                <c:pt idx="2305">
                  <c:v>66.06</c:v>
                </c:pt>
                <c:pt idx="2306">
                  <c:v>66.207</c:v>
                </c:pt>
                <c:pt idx="2307">
                  <c:v>66.386</c:v>
                </c:pt>
                <c:pt idx="2308">
                  <c:v>66.554</c:v>
                </c:pt>
                <c:pt idx="2309">
                  <c:v>66.701</c:v>
                </c:pt>
                <c:pt idx="2310">
                  <c:v>66.842</c:v>
                </c:pt>
                <c:pt idx="2311">
                  <c:v>66.972</c:v>
                </c:pt>
                <c:pt idx="2312">
                  <c:v>67.112</c:v>
                </c:pt>
                <c:pt idx="2313">
                  <c:v>67.261</c:v>
                </c:pt>
                <c:pt idx="2314">
                  <c:v>67.408</c:v>
                </c:pt>
                <c:pt idx="2315">
                  <c:v>67.554</c:v>
                </c:pt>
                <c:pt idx="2316">
                  <c:v>67.709</c:v>
                </c:pt>
                <c:pt idx="2317">
                  <c:v>67.85</c:v>
                </c:pt>
                <c:pt idx="2318">
                  <c:v>67.972</c:v>
                </c:pt>
                <c:pt idx="2319">
                  <c:v>68.095</c:v>
                </c:pt>
                <c:pt idx="2320">
                  <c:v>68.219</c:v>
                </c:pt>
                <c:pt idx="2321">
                  <c:v>68.342</c:v>
                </c:pt>
                <c:pt idx="2322">
                  <c:v>68.477</c:v>
                </c:pt>
                <c:pt idx="2323">
                  <c:v>68.588</c:v>
                </c:pt>
                <c:pt idx="2324">
                  <c:v>68.677</c:v>
                </c:pt>
                <c:pt idx="2325">
                  <c:v>68.767</c:v>
                </c:pt>
                <c:pt idx="2326">
                  <c:v>68.846</c:v>
                </c:pt>
                <c:pt idx="2327">
                  <c:v>68.928</c:v>
                </c:pt>
                <c:pt idx="2328">
                  <c:v>69.014</c:v>
                </c:pt>
                <c:pt idx="2329">
                  <c:v>69.083</c:v>
                </c:pt>
                <c:pt idx="2330">
                  <c:v>69.147</c:v>
                </c:pt>
                <c:pt idx="2331">
                  <c:v>69.223</c:v>
                </c:pt>
                <c:pt idx="2332">
                  <c:v>69.28</c:v>
                </c:pt>
                <c:pt idx="2333">
                  <c:v>69.335</c:v>
                </c:pt>
                <c:pt idx="2334">
                  <c:v>69.383</c:v>
                </c:pt>
                <c:pt idx="2335">
                  <c:v>69.433</c:v>
                </c:pt>
                <c:pt idx="2336">
                  <c:v>69.493</c:v>
                </c:pt>
                <c:pt idx="2337">
                  <c:v>69.549</c:v>
                </c:pt>
                <c:pt idx="2338">
                  <c:v>69.597</c:v>
                </c:pt>
                <c:pt idx="2339">
                  <c:v>69.647</c:v>
                </c:pt>
                <c:pt idx="2340">
                  <c:v>69.7</c:v>
                </c:pt>
                <c:pt idx="2341">
                  <c:v>69.758</c:v>
                </c:pt>
                <c:pt idx="2342">
                  <c:v>69.815</c:v>
                </c:pt>
                <c:pt idx="2343">
                  <c:v>69.866</c:v>
                </c:pt>
                <c:pt idx="2344">
                  <c:v>69.903</c:v>
                </c:pt>
                <c:pt idx="2345">
                  <c:v>69.939</c:v>
                </c:pt>
                <c:pt idx="2346">
                  <c:v>69.981</c:v>
                </c:pt>
                <c:pt idx="2347">
                  <c:v>70.026</c:v>
                </c:pt>
                <c:pt idx="2348">
                  <c:v>70.064</c:v>
                </c:pt>
                <c:pt idx="2349">
                  <c:v>70.113</c:v>
                </c:pt>
                <c:pt idx="2350">
                  <c:v>70.158</c:v>
                </c:pt>
                <c:pt idx="2351">
                  <c:v>70.202</c:v>
                </c:pt>
                <c:pt idx="2352">
                  <c:v>70.254</c:v>
                </c:pt>
                <c:pt idx="2353">
                  <c:v>70.309</c:v>
                </c:pt>
                <c:pt idx="2354">
                  <c:v>70.36</c:v>
                </c:pt>
                <c:pt idx="2355">
                  <c:v>70.404</c:v>
                </c:pt>
                <c:pt idx="2356">
                  <c:v>70.451</c:v>
                </c:pt>
                <c:pt idx="2357">
                  <c:v>70.496</c:v>
                </c:pt>
                <c:pt idx="2358">
                  <c:v>70.541</c:v>
                </c:pt>
                <c:pt idx="2359">
                  <c:v>70.592</c:v>
                </c:pt>
                <c:pt idx="2360">
                  <c:v>70.66</c:v>
                </c:pt>
                <c:pt idx="2361">
                  <c:v>70.733</c:v>
                </c:pt>
                <c:pt idx="2362">
                  <c:v>70.793</c:v>
                </c:pt>
                <c:pt idx="2363">
                  <c:v>70.846</c:v>
                </c:pt>
                <c:pt idx="2364">
                  <c:v>70.896</c:v>
                </c:pt>
                <c:pt idx="2365">
                  <c:v>70.942</c:v>
                </c:pt>
                <c:pt idx="2366">
                  <c:v>70.99</c:v>
                </c:pt>
                <c:pt idx="2367">
                  <c:v>71.036</c:v>
                </c:pt>
                <c:pt idx="2368">
                  <c:v>71.087</c:v>
                </c:pt>
                <c:pt idx="2369">
                  <c:v>71.138</c:v>
                </c:pt>
                <c:pt idx="2370">
                  <c:v>71.183</c:v>
                </c:pt>
                <c:pt idx="2371">
                  <c:v>71.229</c:v>
                </c:pt>
                <c:pt idx="2372">
                  <c:v>71.283</c:v>
                </c:pt>
                <c:pt idx="2373">
                  <c:v>71.337</c:v>
                </c:pt>
                <c:pt idx="2374">
                  <c:v>71.387</c:v>
                </c:pt>
                <c:pt idx="2375">
                  <c:v>71.43</c:v>
                </c:pt>
                <c:pt idx="2376">
                  <c:v>71.473</c:v>
                </c:pt>
                <c:pt idx="2377">
                  <c:v>71.514</c:v>
                </c:pt>
                <c:pt idx="2378">
                  <c:v>71.561</c:v>
                </c:pt>
                <c:pt idx="2379">
                  <c:v>71.607</c:v>
                </c:pt>
                <c:pt idx="2380">
                  <c:v>71.661</c:v>
                </c:pt>
                <c:pt idx="2381">
                  <c:v>71.716</c:v>
                </c:pt>
                <c:pt idx="2382">
                  <c:v>71.76</c:v>
                </c:pt>
                <c:pt idx="2383">
                  <c:v>71.799</c:v>
                </c:pt>
                <c:pt idx="2384">
                  <c:v>71.841</c:v>
                </c:pt>
                <c:pt idx="2385">
                  <c:v>71.883</c:v>
                </c:pt>
                <c:pt idx="2386">
                  <c:v>71.93</c:v>
                </c:pt>
                <c:pt idx="2387">
                  <c:v>71.972</c:v>
                </c:pt>
                <c:pt idx="2388">
                  <c:v>72.014</c:v>
                </c:pt>
                <c:pt idx="2389">
                  <c:v>72.052</c:v>
                </c:pt>
                <c:pt idx="2390">
                  <c:v>72.091</c:v>
                </c:pt>
                <c:pt idx="2391">
                  <c:v>72.132</c:v>
                </c:pt>
                <c:pt idx="2392">
                  <c:v>72.169</c:v>
                </c:pt>
                <c:pt idx="2393">
                  <c:v>72.209</c:v>
                </c:pt>
                <c:pt idx="2394">
                  <c:v>72.244</c:v>
                </c:pt>
                <c:pt idx="2395">
                  <c:v>72.285</c:v>
                </c:pt>
                <c:pt idx="2396">
                  <c:v>72.325</c:v>
                </c:pt>
                <c:pt idx="2397">
                  <c:v>72.361</c:v>
                </c:pt>
                <c:pt idx="2398">
                  <c:v>72.407</c:v>
                </c:pt>
                <c:pt idx="2399">
                  <c:v>72.464</c:v>
                </c:pt>
                <c:pt idx="2400">
                  <c:v>72.518</c:v>
                </c:pt>
                <c:pt idx="2401">
                  <c:v>72.558</c:v>
                </c:pt>
                <c:pt idx="2402">
                  <c:v>72.589</c:v>
                </c:pt>
                <c:pt idx="2403">
                  <c:v>72.614</c:v>
                </c:pt>
                <c:pt idx="2404">
                  <c:v>72.646</c:v>
                </c:pt>
                <c:pt idx="2405">
                  <c:v>72.675</c:v>
                </c:pt>
                <c:pt idx="2406">
                  <c:v>72.707</c:v>
                </c:pt>
                <c:pt idx="2407">
                  <c:v>72.74</c:v>
                </c:pt>
                <c:pt idx="2408">
                  <c:v>72.78</c:v>
                </c:pt>
                <c:pt idx="2409">
                  <c:v>72.808</c:v>
                </c:pt>
                <c:pt idx="2410">
                  <c:v>72.841</c:v>
                </c:pt>
                <c:pt idx="2411">
                  <c:v>72.87</c:v>
                </c:pt>
                <c:pt idx="2412">
                  <c:v>72.903</c:v>
                </c:pt>
                <c:pt idx="2413">
                  <c:v>72.945</c:v>
                </c:pt>
                <c:pt idx="2414">
                  <c:v>72.975</c:v>
                </c:pt>
                <c:pt idx="2415">
                  <c:v>73.003</c:v>
                </c:pt>
                <c:pt idx="2416">
                  <c:v>73.029</c:v>
                </c:pt>
                <c:pt idx="2417">
                  <c:v>73.062</c:v>
                </c:pt>
                <c:pt idx="2418">
                  <c:v>73.105</c:v>
                </c:pt>
                <c:pt idx="2419">
                  <c:v>73.153</c:v>
                </c:pt>
                <c:pt idx="2420">
                  <c:v>73.192</c:v>
                </c:pt>
                <c:pt idx="2421">
                  <c:v>73.221</c:v>
                </c:pt>
                <c:pt idx="2422">
                  <c:v>73.257</c:v>
                </c:pt>
                <c:pt idx="2423">
                  <c:v>73.293</c:v>
                </c:pt>
                <c:pt idx="2424">
                  <c:v>73.326</c:v>
                </c:pt>
                <c:pt idx="2425">
                  <c:v>73.353</c:v>
                </c:pt>
                <c:pt idx="2426">
                  <c:v>73.384</c:v>
                </c:pt>
                <c:pt idx="2427">
                  <c:v>73.423</c:v>
                </c:pt>
                <c:pt idx="2428">
                  <c:v>73.458</c:v>
                </c:pt>
                <c:pt idx="2429">
                  <c:v>73.489</c:v>
                </c:pt>
                <c:pt idx="2430">
                  <c:v>73.522</c:v>
                </c:pt>
                <c:pt idx="2431">
                  <c:v>73.556</c:v>
                </c:pt>
                <c:pt idx="2432">
                  <c:v>73.587</c:v>
                </c:pt>
                <c:pt idx="2433">
                  <c:v>73.634</c:v>
                </c:pt>
                <c:pt idx="2434">
                  <c:v>73.666</c:v>
                </c:pt>
                <c:pt idx="2435">
                  <c:v>73.698</c:v>
                </c:pt>
                <c:pt idx="2436">
                  <c:v>73.735</c:v>
                </c:pt>
                <c:pt idx="2437">
                  <c:v>73.784</c:v>
                </c:pt>
                <c:pt idx="2438">
                  <c:v>73.838</c:v>
                </c:pt>
                <c:pt idx="2439">
                  <c:v>73.883</c:v>
                </c:pt>
                <c:pt idx="2440">
                  <c:v>73.921</c:v>
                </c:pt>
                <c:pt idx="2441">
                  <c:v>73.95</c:v>
                </c:pt>
                <c:pt idx="2442">
                  <c:v>73.978</c:v>
                </c:pt>
                <c:pt idx="2443">
                  <c:v>74.019</c:v>
                </c:pt>
                <c:pt idx="2444">
                  <c:v>74.069</c:v>
                </c:pt>
                <c:pt idx="2445">
                  <c:v>74.106</c:v>
                </c:pt>
                <c:pt idx="2446">
                  <c:v>74.146</c:v>
                </c:pt>
                <c:pt idx="2447">
                  <c:v>74.188</c:v>
                </c:pt>
                <c:pt idx="2448">
                  <c:v>74.228</c:v>
                </c:pt>
                <c:pt idx="2449">
                  <c:v>74.264</c:v>
                </c:pt>
                <c:pt idx="2450">
                  <c:v>74.303</c:v>
                </c:pt>
                <c:pt idx="2451">
                  <c:v>74.342</c:v>
                </c:pt>
                <c:pt idx="2452">
                  <c:v>74.381</c:v>
                </c:pt>
                <c:pt idx="2453">
                  <c:v>74.419</c:v>
                </c:pt>
                <c:pt idx="2454">
                  <c:v>74.46</c:v>
                </c:pt>
                <c:pt idx="2455">
                  <c:v>74.499</c:v>
                </c:pt>
                <c:pt idx="2456">
                  <c:v>74.549</c:v>
                </c:pt>
                <c:pt idx="2457">
                  <c:v>74.597</c:v>
                </c:pt>
                <c:pt idx="2458">
                  <c:v>74.647</c:v>
                </c:pt>
                <c:pt idx="2459">
                  <c:v>74.699</c:v>
                </c:pt>
                <c:pt idx="2460">
                  <c:v>74.745</c:v>
                </c:pt>
                <c:pt idx="2461">
                  <c:v>74.788</c:v>
                </c:pt>
                <c:pt idx="2462">
                  <c:v>74.829</c:v>
                </c:pt>
                <c:pt idx="2463">
                  <c:v>74.875</c:v>
                </c:pt>
                <c:pt idx="2464">
                  <c:v>74.925</c:v>
                </c:pt>
                <c:pt idx="2465">
                  <c:v>74.978</c:v>
                </c:pt>
                <c:pt idx="2466">
                  <c:v>75.03</c:v>
                </c:pt>
                <c:pt idx="2467">
                  <c:v>75.088</c:v>
                </c:pt>
                <c:pt idx="2468">
                  <c:v>75.146</c:v>
                </c:pt>
                <c:pt idx="2469">
                  <c:v>75.199</c:v>
                </c:pt>
                <c:pt idx="2470">
                  <c:v>75.249</c:v>
                </c:pt>
                <c:pt idx="2471">
                  <c:v>75.31</c:v>
                </c:pt>
                <c:pt idx="2472">
                  <c:v>75.389</c:v>
                </c:pt>
                <c:pt idx="2473">
                  <c:v>75.464</c:v>
                </c:pt>
                <c:pt idx="2474">
                  <c:v>75.539</c:v>
                </c:pt>
                <c:pt idx="2475">
                  <c:v>75.607</c:v>
                </c:pt>
                <c:pt idx="2476">
                  <c:v>75.706</c:v>
                </c:pt>
                <c:pt idx="2477">
                  <c:v>75.827</c:v>
                </c:pt>
                <c:pt idx="2478">
                  <c:v>75.933</c:v>
                </c:pt>
                <c:pt idx="2479">
                  <c:v>76.018</c:v>
                </c:pt>
                <c:pt idx="2480">
                  <c:v>76.098</c:v>
                </c:pt>
                <c:pt idx="2481">
                  <c:v>76.203</c:v>
                </c:pt>
                <c:pt idx="2482">
                  <c:v>76.305</c:v>
                </c:pt>
                <c:pt idx="2483">
                  <c:v>76.381</c:v>
                </c:pt>
                <c:pt idx="2484">
                  <c:v>76.468</c:v>
                </c:pt>
                <c:pt idx="2485">
                  <c:v>76.582</c:v>
                </c:pt>
                <c:pt idx="2486">
                  <c:v>76.692</c:v>
                </c:pt>
                <c:pt idx="2487">
                  <c:v>76.786</c:v>
                </c:pt>
                <c:pt idx="2488">
                  <c:v>76.888</c:v>
                </c:pt>
                <c:pt idx="2489">
                  <c:v>77.001</c:v>
                </c:pt>
                <c:pt idx="2490">
                  <c:v>77.121</c:v>
                </c:pt>
                <c:pt idx="2491">
                  <c:v>77.267</c:v>
                </c:pt>
                <c:pt idx="2492">
                  <c:v>77.408</c:v>
                </c:pt>
                <c:pt idx="2493">
                  <c:v>77.564</c:v>
                </c:pt>
                <c:pt idx="2494">
                  <c:v>77.735</c:v>
                </c:pt>
                <c:pt idx="2495">
                  <c:v>77.988</c:v>
                </c:pt>
                <c:pt idx="2496">
                  <c:v>78.289</c:v>
                </c:pt>
                <c:pt idx="2497">
                  <c:v>78.479</c:v>
                </c:pt>
                <c:pt idx="2498">
                  <c:v>78.651</c:v>
                </c:pt>
                <c:pt idx="2499">
                  <c:v>78.842</c:v>
                </c:pt>
                <c:pt idx="2500">
                  <c:v>79.017</c:v>
                </c:pt>
                <c:pt idx="2501">
                  <c:v>79.202</c:v>
                </c:pt>
                <c:pt idx="2502">
                  <c:v>79.378</c:v>
                </c:pt>
                <c:pt idx="2503">
                  <c:v>79.526</c:v>
                </c:pt>
                <c:pt idx="2504">
                  <c:v>79.631</c:v>
                </c:pt>
                <c:pt idx="2505">
                  <c:v>79.636</c:v>
                </c:pt>
                <c:pt idx="2506">
                  <c:v>79.537</c:v>
                </c:pt>
                <c:pt idx="2507">
                  <c:v>79.378</c:v>
                </c:pt>
                <c:pt idx="2508">
                  <c:v>79.203</c:v>
                </c:pt>
                <c:pt idx="2509">
                  <c:v>79.039</c:v>
                </c:pt>
                <c:pt idx="2510">
                  <c:v>78.888</c:v>
                </c:pt>
                <c:pt idx="2511">
                  <c:v>78.746</c:v>
                </c:pt>
                <c:pt idx="2512">
                  <c:v>78.608</c:v>
                </c:pt>
                <c:pt idx="2513">
                  <c:v>78.429</c:v>
                </c:pt>
                <c:pt idx="2514">
                  <c:v>78.177</c:v>
                </c:pt>
                <c:pt idx="2515">
                  <c:v>77.918</c:v>
                </c:pt>
                <c:pt idx="2516">
                  <c:v>77.674</c:v>
                </c:pt>
                <c:pt idx="2517">
                  <c:v>77.481</c:v>
                </c:pt>
                <c:pt idx="2518">
                  <c:v>77.34</c:v>
                </c:pt>
                <c:pt idx="2519">
                  <c:v>77.215</c:v>
                </c:pt>
                <c:pt idx="2520">
                  <c:v>77.105</c:v>
                </c:pt>
                <c:pt idx="2521">
                  <c:v>76.996</c:v>
                </c:pt>
                <c:pt idx="2522">
                  <c:v>76.867</c:v>
                </c:pt>
                <c:pt idx="2523">
                  <c:v>76.727</c:v>
                </c:pt>
                <c:pt idx="2524">
                  <c:v>76.617</c:v>
                </c:pt>
                <c:pt idx="2525">
                  <c:v>76.532</c:v>
                </c:pt>
                <c:pt idx="2526">
                  <c:v>76.47</c:v>
                </c:pt>
                <c:pt idx="2527">
                  <c:v>76.431</c:v>
                </c:pt>
                <c:pt idx="2528">
                  <c:v>76.41</c:v>
                </c:pt>
                <c:pt idx="2529">
                  <c:v>76.396</c:v>
                </c:pt>
                <c:pt idx="2530">
                  <c:v>76.392</c:v>
                </c:pt>
                <c:pt idx="2531">
                  <c:v>76.396</c:v>
                </c:pt>
                <c:pt idx="2532">
                  <c:v>76.407</c:v>
                </c:pt>
                <c:pt idx="2533">
                  <c:v>76.433</c:v>
                </c:pt>
                <c:pt idx="2534">
                  <c:v>76.479</c:v>
                </c:pt>
                <c:pt idx="2535">
                  <c:v>76.522</c:v>
                </c:pt>
                <c:pt idx="2536">
                  <c:v>76.554</c:v>
                </c:pt>
                <c:pt idx="2537">
                  <c:v>76.587</c:v>
                </c:pt>
                <c:pt idx="2538">
                  <c:v>76.62</c:v>
                </c:pt>
                <c:pt idx="2539">
                  <c:v>76.651</c:v>
                </c:pt>
                <c:pt idx="2540">
                  <c:v>76.686</c:v>
                </c:pt>
                <c:pt idx="2541">
                  <c:v>76.721</c:v>
                </c:pt>
                <c:pt idx="2542">
                  <c:v>76.749</c:v>
                </c:pt>
                <c:pt idx="2543">
                  <c:v>76.777</c:v>
                </c:pt>
                <c:pt idx="2544">
                  <c:v>76.805</c:v>
                </c:pt>
                <c:pt idx="2545">
                  <c:v>76.84</c:v>
                </c:pt>
                <c:pt idx="2546">
                  <c:v>76.872</c:v>
                </c:pt>
                <c:pt idx="2547">
                  <c:v>76.905</c:v>
                </c:pt>
                <c:pt idx="2548">
                  <c:v>76.94</c:v>
                </c:pt>
                <c:pt idx="2549">
                  <c:v>76.97</c:v>
                </c:pt>
                <c:pt idx="2550">
                  <c:v>76.999</c:v>
                </c:pt>
                <c:pt idx="2551">
                  <c:v>77.031</c:v>
                </c:pt>
                <c:pt idx="2552">
                  <c:v>77.066</c:v>
                </c:pt>
                <c:pt idx="2553">
                  <c:v>77.102</c:v>
                </c:pt>
                <c:pt idx="2554">
                  <c:v>77.147</c:v>
                </c:pt>
                <c:pt idx="2555">
                  <c:v>77.178</c:v>
                </c:pt>
                <c:pt idx="2556">
                  <c:v>77.206</c:v>
                </c:pt>
                <c:pt idx="2557">
                  <c:v>77.233</c:v>
                </c:pt>
                <c:pt idx="2558">
                  <c:v>77.259</c:v>
                </c:pt>
                <c:pt idx="2559">
                  <c:v>77.285</c:v>
                </c:pt>
                <c:pt idx="2560">
                  <c:v>77.313</c:v>
                </c:pt>
                <c:pt idx="2561">
                  <c:v>77.339</c:v>
                </c:pt>
                <c:pt idx="2562">
                  <c:v>77.36</c:v>
                </c:pt>
                <c:pt idx="2563">
                  <c:v>77.381</c:v>
                </c:pt>
                <c:pt idx="2564">
                  <c:v>77.404</c:v>
                </c:pt>
                <c:pt idx="2565">
                  <c:v>77.424</c:v>
                </c:pt>
                <c:pt idx="2566">
                  <c:v>77.444</c:v>
                </c:pt>
                <c:pt idx="2567">
                  <c:v>77.461</c:v>
                </c:pt>
                <c:pt idx="2568">
                  <c:v>77.483</c:v>
                </c:pt>
                <c:pt idx="2569">
                  <c:v>77.501</c:v>
                </c:pt>
                <c:pt idx="2570">
                  <c:v>77.52</c:v>
                </c:pt>
                <c:pt idx="2571">
                  <c:v>77.54</c:v>
                </c:pt>
                <c:pt idx="2572">
                  <c:v>77.571</c:v>
                </c:pt>
                <c:pt idx="2573">
                  <c:v>77.606</c:v>
                </c:pt>
                <c:pt idx="2574">
                  <c:v>77.629</c:v>
                </c:pt>
                <c:pt idx="2575">
                  <c:v>77.646</c:v>
                </c:pt>
                <c:pt idx="2576">
                  <c:v>77.663</c:v>
                </c:pt>
                <c:pt idx="2577">
                  <c:v>77.676</c:v>
                </c:pt>
                <c:pt idx="2578">
                  <c:v>77.697</c:v>
                </c:pt>
                <c:pt idx="2579">
                  <c:v>77.712</c:v>
                </c:pt>
                <c:pt idx="2580">
                  <c:v>77.731</c:v>
                </c:pt>
                <c:pt idx="2581">
                  <c:v>77.747</c:v>
                </c:pt>
                <c:pt idx="2582">
                  <c:v>77.769</c:v>
                </c:pt>
                <c:pt idx="2583">
                  <c:v>77.787</c:v>
                </c:pt>
                <c:pt idx="2584">
                  <c:v>77.803</c:v>
                </c:pt>
                <c:pt idx="2585">
                  <c:v>77.819</c:v>
                </c:pt>
                <c:pt idx="2586">
                  <c:v>77.837</c:v>
                </c:pt>
                <c:pt idx="2587">
                  <c:v>77.849</c:v>
                </c:pt>
                <c:pt idx="2588">
                  <c:v>77.862</c:v>
                </c:pt>
                <c:pt idx="2589">
                  <c:v>77.874</c:v>
                </c:pt>
                <c:pt idx="2590">
                  <c:v>77.881</c:v>
                </c:pt>
                <c:pt idx="2591">
                  <c:v>77.897</c:v>
                </c:pt>
                <c:pt idx="2592">
                  <c:v>77.913</c:v>
                </c:pt>
                <c:pt idx="2593">
                  <c:v>77.926</c:v>
                </c:pt>
                <c:pt idx="2594">
                  <c:v>77.933</c:v>
                </c:pt>
                <c:pt idx="2595">
                  <c:v>77.939</c:v>
                </c:pt>
                <c:pt idx="2596">
                  <c:v>77.944</c:v>
                </c:pt>
                <c:pt idx="2597">
                  <c:v>77.953</c:v>
                </c:pt>
                <c:pt idx="2598">
                  <c:v>77.962</c:v>
                </c:pt>
                <c:pt idx="2599">
                  <c:v>77.973</c:v>
                </c:pt>
                <c:pt idx="2600">
                  <c:v>77.982</c:v>
                </c:pt>
                <c:pt idx="2601">
                  <c:v>77.992</c:v>
                </c:pt>
                <c:pt idx="2602">
                  <c:v>78.002</c:v>
                </c:pt>
                <c:pt idx="2603">
                  <c:v>78.011</c:v>
                </c:pt>
                <c:pt idx="2604">
                  <c:v>78.023</c:v>
                </c:pt>
                <c:pt idx="2605">
                  <c:v>78.032</c:v>
                </c:pt>
                <c:pt idx="2606">
                  <c:v>78.042</c:v>
                </c:pt>
                <c:pt idx="2607">
                  <c:v>78.054</c:v>
                </c:pt>
                <c:pt idx="2608">
                  <c:v>78.07</c:v>
                </c:pt>
                <c:pt idx="2609">
                  <c:v>78.085</c:v>
                </c:pt>
                <c:pt idx="2610">
                  <c:v>78.098</c:v>
                </c:pt>
                <c:pt idx="2611">
                  <c:v>78.12</c:v>
                </c:pt>
                <c:pt idx="2612">
                  <c:v>78.144</c:v>
                </c:pt>
                <c:pt idx="2613">
                  <c:v>78.161</c:v>
                </c:pt>
                <c:pt idx="2614">
                  <c:v>78.177</c:v>
                </c:pt>
                <c:pt idx="2615">
                  <c:v>78.187</c:v>
                </c:pt>
                <c:pt idx="2616">
                  <c:v>78.201</c:v>
                </c:pt>
                <c:pt idx="2617">
                  <c:v>78.215</c:v>
                </c:pt>
                <c:pt idx="2618">
                  <c:v>78.234</c:v>
                </c:pt>
                <c:pt idx="2619">
                  <c:v>78.256</c:v>
                </c:pt>
                <c:pt idx="2620">
                  <c:v>78.286</c:v>
                </c:pt>
                <c:pt idx="2621">
                  <c:v>78.31</c:v>
                </c:pt>
                <c:pt idx="2622">
                  <c:v>78.336</c:v>
                </c:pt>
                <c:pt idx="2623">
                  <c:v>78.366</c:v>
                </c:pt>
                <c:pt idx="2624">
                  <c:v>78.396</c:v>
                </c:pt>
                <c:pt idx="2625">
                  <c:v>78.43</c:v>
                </c:pt>
                <c:pt idx="2626">
                  <c:v>78.459</c:v>
                </c:pt>
                <c:pt idx="2627">
                  <c:v>78.503</c:v>
                </c:pt>
                <c:pt idx="2628">
                  <c:v>78.538</c:v>
                </c:pt>
                <c:pt idx="2629">
                  <c:v>78.579</c:v>
                </c:pt>
                <c:pt idx="2630">
                  <c:v>78.641</c:v>
                </c:pt>
                <c:pt idx="2631">
                  <c:v>78.704</c:v>
                </c:pt>
                <c:pt idx="2632">
                  <c:v>78.756</c:v>
                </c:pt>
                <c:pt idx="2633">
                  <c:v>78.795</c:v>
                </c:pt>
                <c:pt idx="2634">
                  <c:v>78.83</c:v>
                </c:pt>
                <c:pt idx="2635">
                  <c:v>78.873</c:v>
                </c:pt>
                <c:pt idx="2636">
                  <c:v>78.901</c:v>
                </c:pt>
                <c:pt idx="2637">
                  <c:v>78.917</c:v>
                </c:pt>
                <c:pt idx="2638">
                  <c:v>78.93</c:v>
                </c:pt>
                <c:pt idx="2639">
                  <c:v>78.936</c:v>
                </c:pt>
                <c:pt idx="2640">
                  <c:v>78.943</c:v>
                </c:pt>
                <c:pt idx="2641">
                  <c:v>78.948</c:v>
                </c:pt>
                <c:pt idx="2642">
                  <c:v>78.953</c:v>
                </c:pt>
                <c:pt idx="2643">
                  <c:v>78.953</c:v>
                </c:pt>
                <c:pt idx="2644">
                  <c:v>78.956</c:v>
                </c:pt>
                <c:pt idx="2645">
                  <c:v>78.956</c:v>
                </c:pt>
                <c:pt idx="2646">
                  <c:v>78.961</c:v>
                </c:pt>
                <c:pt idx="2647">
                  <c:v>78.966</c:v>
                </c:pt>
                <c:pt idx="2648">
                  <c:v>78.966</c:v>
                </c:pt>
                <c:pt idx="2649">
                  <c:v>78.967</c:v>
                </c:pt>
                <c:pt idx="2650">
                  <c:v>78.964</c:v>
                </c:pt>
                <c:pt idx="2651">
                  <c:v>78.95</c:v>
                </c:pt>
                <c:pt idx="2652">
                  <c:v>78.93</c:v>
                </c:pt>
                <c:pt idx="2653">
                  <c:v>78.896</c:v>
                </c:pt>
                <c:pt idx="2654">
                  <c:v>78.853</c:v>
                </c:pt>
                <c:pt idx="2655">
                  <c:v>78.798</c:v>
                </c:pt>
                <c:pt idx="2656">
                  <c:v>78.742</c:v>
                </c:pt>
                <c:pt idx="2657">
                  <c:v>78.686</c:v>
                </c:pt>
                <c:pt idx="2658">
                  <c:v>78.605</c:v>
                </c:pt>
                <c:pt idx="2659">
                  <c:v>78.497</c:v>
                </c:pt>
                <c:pt idx="2660">
                  <c:v>78.345</c:v>
                </c:pt>
                <c:pt idx="2661">
                  <c:v>78.15</c:v>
                </c:pt>
                <c:pt idx="2662">
                  <c:v>77.964</c:v>
                </c:pt>
                <c:pt idx="2663">
                  <c:v>77.747</c:v>
                </c:pt>
                <c:pt idx="2664">
                  <c:v>77.522</c:v>
                </c:pt>
                <c:pt idx="2665">
                  <c:v>77.316</c:v>
                </c:pt>
                <c:pt idx="2666">
                  <c:v>77.149</c:v>
                </c:pt>
                <c:pt idx="2667">
                  <c:v>77.069</c:v>
                </c:pt>
                <c:pt idx="2668">
                  <c:v>77.034</c:v>
                </c:pt>
                <c:pt idx="2669">
                  <c:v>77.032</c:v>
                </c:pt>
                <c:pt idx="2670">
                  <c:v>77.055</c:v>
                </c:pt>
                <c:pt idx="2671">
                  <c:v>77.076</c:v>
                </c:pt>
                <c:pt idx="2672">
                  <c:v>77.097</c:v>
                </c:pt>
                <c:pt idx="2673">
                  <c:v>77.118</c:v>
                </c:pt>
                <c:pt idx="2674">
                  <c:v>77.147</c:v>
                </c:pt>
                <c:pt idx="2675">
                  <c:v>77.172</c:v>
                </c:pt>
                <c:pt idx="2676">
                  <c:v>77.202</c:v>
                </c:pt>
                <c:pt idx="2677">
                  <c:v>77.241</c:v>
                </c:pt>
                <c:pt idx="2678">
                  <c:v>77.28</c:v>
                </c:pt>
                <c:pt idx="2679">
                  <c:v>77.315</c:v>
                </c:pt>
                <c:pt idx="2680">
                  <c:v>77.351</c:v>
                </c:pt>
                <c:pt idx="2681">
                  <c:v>77.386</c:v>
                </c:pt>
                <c:pt idx="2682">
                  <c:v>77.434</c:v>
                </c:pt>
                <c:pt idx="2683">
                  <c:v>77.478</c:v>
                </c:pt>
                <c:pt idx="2684">
                  <c:v>77.516</c:v>
                </c:pt>
                <c:pt idx="2685">
                  <c:v>77.562</c:v>
                </c:pt>
                <c:pt idx="2686">
                  <c:v>77.613</c:v>
                </c:pt>
                <c:pt idx="2687">
                  <c:v>77.664</c:v>
                </c:pt>
                <c:pt idx="2688">
                  <c:v>77.725</c:v>
                </c:pt>
                <c:pt idx="2689">
                  <c:v>77.787</c:v>
                </c:pt>
                <c:pt idx="2690">
                  <c:v>77.846</c:v>
                </c:pt>
                <c:pt idx="2691">
                  <c:v>77.896</c:v>
                </c:pt>
                <c:pt idx="2692">
                  <c:v>77.934</c:v>
                </c:pt>
                <c:pt idx="2693">
                  <c:v>77.972</c:v>
                </c:pt>
                <c:pt idx="2694">
                  <c:v>78.012</c:v>
                </c:pt>
                <c:pt idx="2695">
                  <c:v>78.049</c:v>
                </c:pt>
                <c:pt idx="2696">
                  <c:v>78.084</c:v>
                </c:pt>
                <c:pt idx="2697">
                  <c:v>78.116</c:v>
                </c:pt>
                <c:pt idx="2698">
                  <c:v>78.148</c:v>
                </c:pt>
                <c:pt idx="2699">
                  <c:v>78.182</c:v>
                </c:pt>
                <c:pt idx="2700">
                  <c:v>78.213</c:v>
                </c:pt>
                <c:pt idx="2701">
                  <c:v>78.242</c:v>
                </c:pt>
                <c:pt idx="2702">
                  <c:v>78.269</c:v>
                </c:pt>
                <c:pt idx="2703">
                  <c:v>78.299</c:v>
                </c:pt>
                <c:pt idx="2704">
                  <c:v>78.326</c:v>
                </c:pt>
                <c:pt idx="2705">
                  <c:v>78.355</c:v>
                </c:pt>
                <c:pt idx="2706">
                  <c:v>78.379</c:v>
                </c:pt>
                <c:pt idx="2707">
                  <c:v>78.404</c:v>
                </c:pt>
                <c:pt idx="2708">
                  <c:v>78.439</c:v>
                </c:pt>
                <c:pt idx="2709">
                  <c:v>78.472</c:v>
                </c:pt>
                <c:pt idx="2710">
                  <c:v>78.494</c:v>
                </c:pt>
                <c:pt idx="2711">
                  <c:v>78.513</c:v>
                </c:pt>
                <c:pt idx="2712">
                  <c:v>78.529</c:v>
                </c:pt>
                <c:pt idx="2713">
                  <c:v>78.547</c:v>
                </c:pt>
                <c:pt idx="2714">
                  <c:v>78.567</c:v>
                </c:pt>
                <c:pt idx="2715">
                  <c:v>78.588</c:v>
                </c:pt>
                <c:pt idx="2716">
                  <c:v>78.609</c:v>
                </c:pt>
                <c:pt idx="2717">
                  <c:v>78.629</c:v>
                </c:pt>
                <c:pt idx="2718">
                  <c:v>78.648</c:v>
                </c:pt>
                <c:pt idx="2719">
                  <c:v>78.669</c:v>
                </c:pt>
                <c:pt idx="2720">
                  <c:v>78.686</c:v>
                </c:pt>
                <c:pt idx="2721">
                  <c:v>78.701</c:v>
                </c:pt>
                <c:pt idx="2722">
                  <c:v>78.724</c:v>
                </c:pt>
                <c:pt idx="2723">
                  <c:v>78.743</c:v>
                </c:pt>
                <c:pt idx="2724">
                  <c:v>78.758</c:v>
                </c:pt>
                <c:pt idx="2725">
                  <c:v>78.776</c:v>
                </c:pt>
                <c:pt idx="2726">
                  <c:v>78.795</c:v>
                </c:pt>
                <c:pt idx="2727">
                  <c:v>78.821</c:v>
                </c:pt>
                <c:pt idx="2728">
                  <c:v>78.844</c:v>
                </c:pt>
                <c:pt idx="2729">
                  <c:v>78.859</c:v>
                </c:pt>
                <c:pt idx="2730">
                  <c:v>78.87</c:v>
                </c:pt>
                <c:pt idx="2731">
                  <c:v>78.878</c:v>
                </c:pt>
                <c:pt idx="2732">
                  <c:v>78.887</c:v>
                </c:pt>
                <c:pt idx="2733">
                  <c:v>78.896</c:v>
                </c:pt>
                <c:pt idx="2734">
                  <c:v>78.907</c:v>
                </c:pt>
                <c:pt idx="2735">
                  <c:v>78.917</c:v>
                </c:pt>
                <c:pt idx="2736">
                  <c:v>78.932</c:v>
                </c:pt>
                <c:pt idx="2737">
                  <c:v>78.946</c:v>
                </c:pt>
                <c:pt idx="2738">
                  <c:v>78.956</c:v>
                </c:pt>
                <c:pt idx="2739">
                  <c:v>78.967</c:v>
                </c:pt>
                <c:pt idx="2740">
                  <c:v>78.982</c:v>
                </c:pt>
                <c:pt idx="2741">
                  <c:v>78.997</c:v>
                </c:pt>
                <c:pt idx="2742">
                  <c:v>79.011</c:v>
                </c:pt>
                <c:pt idx="2743">
                  <c:v>79.019</c:v>
                </c:pt>
                <c:pt idx="2744">
                  <c:v>79.031</c:v>
                </c:pt>
                <c:pt idx="2745">
                  <c:v>79.045</c:v>
                </c:pt>
                <c:pt idx="2746">
                  <c:v>79.067</c:v>
                </c:pt>
                <c:pt idx="2747">
                  <c:v>79.093</c:v>
                </c:pt>
                <c:pt idx="2748">
                  <c:v>79.115</c:v>
                </c:pt>
                <c:pt idx="2749">
                  <c:v>79.13</c:v>
                </c:pt>
                <c:pt idx="2750">
                  <c:v>79.143</c:v>
                </c:pt>
                <c:pt idx="2751">
                  <c:v>79.158</c:v>
                </c:pt>
                <c:pt idx="2752">
                  <c:v>79.172</c:v>
                </c:pt>
                <c:pt idx="2753">
                  <c:v>79.184</c:v>
                </c:pt>
                <c:pt idx="2754">
                  <c:v>79.201</c:v>
                </c:pt>
                <c:pt idx="2755">
                  <c:v>79.219</c:v>
                </c:pt>
                <c:pt idx="2756">
                  <c:v>79.236</c:v>
                </c:pt>
                <c:pt idx="2757">
                  <c:v>79.252</c:v>
                </c:pt>
                <c:pt idx="2758">
                  <c:v>79.267</c:v>
                </c:pt>
                <c:pt idx="2759">
                  <c:v>79.279</c:v>
                </c:pt>
                <c:pt idx="2760">
                  <c:v>79.292</c:v>
                </c:pt>
                <c:pt idx="2761">
                  <c:v>79.308</c:v>
                </c:pt>
                <c:pt idx="2762">
                  <c:v>79.323</c:v>
                </c:pt>
                <c:pt idx="2763">
                  <c:v>79.336</c:v>
                </c:pt>
                <c:pt idx="2764">
                  <c:v>79.354</c:v>
                </c:pt>
                <c:pt idx="2765">
                  <c:v>79.375</c:v>
                </c:pt>
                <c:pt idx="2766">
                  <c:v>79.4</c:v>
                </c:pt>
                <c:pt idx="2767">
                  <c:v>79.423</c:v>
                </c:pt>
                <c:pt idx="2768">
                  <c:v>79.436</c:v>
                </c:pt>
                <c:pt idx="2769">
                  <c:v>79.447</c:v>
                </c:pt>
                <c:pt idx="2770">
                  <c:v>79.457</c:v>
                </c:pt>
                <c:pt idx="2771">
                  <c:v>79.468</c:v>
                </c:pt>
                <c:pt idx="2772">
                  <c:v>79.481</c:v>
                </c:pt>
                <c:pt idx="2773">
                  <c:v>79.492</c:v>
                </c:pt>
                <c:pt idx="2774">
                  <c:v>79.506</c:v>
                </c:pt>
                <c:pt idx="2775">
                  <c:v>79.513</c:v>
                </c:pt>
                <c:pt idx="2776">
                  <c:v>79.525</c:v>
                </c:pt>
                <c:pt idx="2777">
                  <c:v>79.533</c:v>
                </c:pt>
                <c:pt idx="2778">
                  <c:v>79.541</c:v>
                </c:pt>
                <c:pt idx="2779">
                  <c:v>79.548</c:v>
                </c:pt>
                <c:pt idx="2780">
                  <c:v>79.552</c:v>
                </c:pt>
                <c:pt idx="2781">
                  <c:v>79.555</c:v>
                </c:pt>
                <c:pt idx="2782">
                  <c:v>79.558</c:v>
                </c:pt>
                <c:pt idx="2783">
                  <c:v>79.557</c:v>
                </c:pt>
                <c:pt idx="2784">
                  <c:v>79.552</c:v>
                </c:pt>
                <c:pt idx="2785">
                  <c:v>79.555</c:v>
                </c:pt>
                <c:pt idx="2786">
                  <c:v>79.556</c:v>
                </c:pt>
                <c:pt idx="2787">
                  <c:v>79.556</c:v>
                </c:pt>
                <c:pt idx="2788">
                  <c:v>79.556</c:v>
                </c:pt>
                <c:pt idx="2789">
                  <c:v>79.557</c:v>
                </c:pt>
                <c:pt idx="2790">
                  <c:v>79.556</c:v>
                </c:pt>
                <c:pt idx="2791">
                  <c:v>79.558</c:v>
                </c:pt>
                <c:pt idx="2792">
                  <c:v>79.56</c:v>
                </c:pt>
                <c:pt idx="2793">
                  <c:v>79.563</c:v>
                </c:pt>
                <c:pt idx="2794">
                  <c:v>79.569</c:v>
                </c:pt>
                <c:pt idx="2795">
                  <c:v>79.575</c:v>
                </c:pt>
                <c:pt idx="2796">
                  <c:v>79.582</c:v>
                </c:pt>
                <c:pt idx="2797">
                  <c:v>79.586</c:v>
                </c:pt>
                <c:pt idx="2798">
                  <c:v>79.596</c:v>
                </c:pt>
                <c:pt idx="2799">
                  <c:v>79.605</c:v>
                </c:pt>
                <c:pt idx="2800">
                  <c:v>79.618</c:v>
                </c:pt>
                <c:pt idx="2801">
                  <c:v>79.631</c:v>
                </c:pt>
                <c:pt idx="2802">
                  <c:v>79.645</c:v>
                </c:pt>
                <c:pt idx="2803">
                  <c:v>79.661</c:v>
                </c:pt>
                <c:pt idx="2804">
                  <c:v>79.687</c:v>
                </c:pt>
                <c:pt idx="2805">
                  <c:v>79.715</c:v>
                </c:pt>
                <c:pt idx="2806">
                  <c:v>79.736</c:v>
                </c:pt>
                <c:pt idx="2807">
                  <c:v>79.754</c:v>
                </c:pt>
                <c:pt idx="2808">
                  <c:v>79.768</c:v>
                </c:pt>
                <c:pt idx="2809">
                  <c:v>79.788</c:v>
                </c:pt>
                <c:pt idx="2810">
                  <c:v>79.802</c:v>
                </c:pt>
                <c:pt idx="2811">
                  <c:v>79.819</c:v>
                </c:pt>
                <c:pt idx="2812">
                  <c:v>79.836</c:v>
                </c:pt>
                <c:pt idx="2813">
                  <c:v>79.853</c:v>
                </c:pt>
                <c:pt idx="2814">
                  <c:v>79.869</c:v>
                </c:pt>
                <c:pt idx="2815">
                  <c:v>79.888</c:v>
                </c:pt>
                <c:pt idx="2816">
                  <c:v>79.902</c:v>
                </c:pt>
                <c:pt idx="2817">
                  <c:v>79.916</c:v>
                </c:pt>
                <c:pt idx="2818">
                  <c:v>79.928</c:v>
                </c:pt>
                <c:pt idx="2819">
                  <c:v>79.94</c:v>
                </c:pt>
                <c:pt idx="2820">
                  <c:v>79.95</c:v>
                </c:pt>
                <c:pt idx="2821">
                  <c:v>79.959</c:v>
                </c:pt>
                <c:pt idx="2822">
                  <c:v>79.962</c:v>
                </c:pt>
                <c:pt idx="2823">
                  <c:v>79.978</c:v>
                </c:pt>
                <c:pt idx="2824">
                  <c:v>79.988</c:v>
                </c:pt>
                <c:pt idx="2825">
                  <c:v>79.999</c:v>
                </c:pt>
                <c:pt idx="2826">
                  <c:v>80.003</c:v>
                </c:pt>
                <c:pt idx="2827">
                  <c:v>80.005</c:v>
                </c:pt>
                <c:pt idx="2828">
                  <c:v>80.004</c:v>
                </c:pt>
                <c:pt idx="2829">
                  <c:v>80.006</c:v>
                </c:pt>
                <c:pt idx="2830">
                  <c:v>80.006</c:v>
                </c:pt>
                <c:pt idx="2831">
                  <c:v>80.008</c:v>
                </c:pt>
                <c:pt idx="2832">
                  <c:v>80.01</c:v>
                </c:pt>
                <c:pt idx="2833">
                  <c:v>80.014</c:v>
                </c:pt>
                <c:pt idx="2834">
                  <c:v>80.022</c:v>
                </c:pt>
                <c:pt idx="2835">
                  <c:v>80.03</c:v>
                </c:pt>
                <c:pt idx="2836">
                  <c:v>80.041</c:v>
                </c:pt>
                <c:pt idx="2837">
                  <c:v>80.055</c:v>
                </c:pt>
                <c:pt idx="2838">
                  <c:v>80.071</c:v>
                </c:pt>
                <c:pt idx="2839">
                  <c:v>80.087</c:v>
                </c:pt>
                <c:pt idx="2840">
                  <c:v>80.103</c:v>
                </c:pt>
                <c:pt idx="2841">
                  <c:v>80.12</c:v>
                </c:pt>
                <c:pt idx="2842">
                  <c:v>80.141</c:v>
                </c:pt>
                <c:pt idx="2843">
                  <c:v>80.168</c:v>
                </c:pt>
                <c:pt idx="2844">
                  <c:v>80.198</c:v>
                </c:pt>
                <c:pt idx="2845">
                  <c:v>80.221</c:v>
                </c:pt>
                <c:pt idx="2846">
                  <c:v>80.239</c:v>
                </c:pt>
                <c:pt idx="2847">
                  <c:v>80.256</c:v>
                </c:pt>
                <c:pt idx="2848">
                  <c:v>80.28</c:v>
                </c:pt>
                <c:pt idx="2849">
                  <c:v>80.302</c:v>
                </c:pt>
                <c:pt idx="2850">
                  <c:v>80.324</c:v>
                </c:pt>
                <c:pt idx="2851">
                  <c:v>80.343</c:v>
                </c:pt>
                <c:pt idx="2852">
                  <c:v>80.366</c:v>
                </c:pt>
                <c:pt idx="2853">
                  <c:v>80.388</c:v>
                </c:pt>
                <c:pt idx="2854">
                  <c:v>80.407</c:v>
                </c:pt>
                <c:pt idx="2855">
                  <c:v>80.432</c:v>
                </c:pt>
                <c:pt idx="2856">
                  <c:v>80.449</c:v>
                </c:pt>
                <c:pt idx="2857">
                  <c:v>80.468</c:v>
                </c:pt>
                <c:pt idx="2858">
                  <c:v>80.49</c:v>
                </c:pt>
                <c:pt idx="2859">
                  <c:v>80.509</c:v>
                </c:pt>
                <c:pt idx="2860">
                  <c:v>80.524</c:v>
                </c:pt>
                <c:pt idx="2861">
                  <c:v>80.542</c:v>
                </c:pt>
                <c:pt idx="2862">
                  <c:v>80.562</c:v>
                </c:pt>
                <c:pt idx="2863">
                  <c:v>80.591</c:v>
                </c:pt>
                <c:pt idx="2864">
                  <c:v>80.612</c:v>
                </c:pt>
                <c:pt idx="2865">
                  <c:v>80.626</c:v>
                </c:pt>
                <c:pt idx="2866">
                  <c:v>80.64</c:v>
                </c:pt>
                <c:pt idx="2867">
                  <c:v>80.653</c:v>
                </c:pt>
                <c:pt idx="2868">
                  <c:v>80.667</c:v>
                </c:pt>
                <c:pt idx="2869">
                  <c:v>80.684</c:v>
                </c:pt>
                <c:pt idx="2870">
                  <c:v>80.694</c:v>
                </c:pt>
                <c:pt idx="2871">
                  <c:v>80.704</c:v>
                </c:pt>
                <c:pt idx="2872">
                  <c:v>80.717</c:v>
                </c:pt>
                <c:pt idx="2873">
                  <c:v>80.728</c:v>
                </c:pt>
                <c:pt idx="2874">
                  <c:v>80.74</c:v>
                </c:pt>
                <c:pt idx="2875">
                  <c:v>80.752</c:v>
                </c:pt>
                <c:pt idx="2876">
                  <c:v>80.763</c:v>
                </c:pt>
                <c:pt idx="2877">
                  <c:v>80.775</c:v>
                </c:pt>
                <c:pt idx="2878">
                  <c:v>80.787</c:v>
                </c:pt>
                <c:pt idx="2879">
                  <c:v>80.798</c:v>
                </c:pt>
                <c:pt idx="2880">
                  <c:v>80.812</c:v>
                </c:pt>
                <c:pt idx="2881">
                  <c:v>80.829</c:v>
                </c:pt>
                <c:pt idx="2882">
                  <c:v>80.848</c:v>
                </c:pt>
                <c:pt idx="2883">
                  <c:v>80.862</c:v>
                </c:pt>
                <c:pt idx="2884">
                  <c:v>80.869</c:v>
                </c:pt>
                <c:pt idx="2885">
                  <c:v>80.879</c:v>
                </c:pt>
                <c:pt idx="2886">
                  <c:v>80.884</c:v>
                </c:pt>
                <c:pt idx="2887">
                  <c:v>80.892</c:v>
                </c:pt>
                <c:pt idx="2888">
                  <c:v>80.9</c:v>
                </c:pt>
                <c:pt idx="2889">
                  <c:v>80.906</c:v>
                </c:pt>
                <c:pt idx="2890">
                  <c:v>80.913</c:v>
                </c:pt>
                <c:pt idx="2891">
                  <c:v>80.92</c:v>
                </c:pt>
                <c:pt idx="2892">
                  <c:v>80.929</c:v>
                </c:pt>
                <c:pt idx="2893">
                  <c:v>80.937</c:v>
                </c:pt>
                <c:pt idx="2894">
                  <c:v>80.945</c:v>
                </c:pt>
                <c:pt idx="2895">
                  <c:v>80.954</c:v>
                </c:pt>
                <c:pt idx="2896">
                  <c:v>80.963</c:v>
                </c:pt>
                <c:pt idx="2897">
                  <c:v>80.973</c:v>
                </c:pt>
                <c:pt idx="2898">
                  <c:v>80.982</c:v>
                </c:pt>
                <c:pt idx="2899">
                  <c:v>80.993</c:v>
                </c:pt>
                <c:pt idx="2900">
                  <c:v>81.005</c:v>
                </c:pt>
                <c:pt idx="2901">
                  <c:v>81.024</c:v>
                </c:pt>
                <c:pt idx="2902">
                  <c:v>81.041</c:v>
                </c:pt>
                <c:pt idx="2903">
                  <c:v>81.056</c:v>
                </c:pt>
                <c:pt idx="2904">
                  <c:v>81.069</c:v>
                </c:pt>
                <c:pt idx="2905">
                  <c:v>81.081</c:v>
                </c:pt>
                <c:pt idx="2906">
                  <c:v>81.095</c:v>
                </c:pt>
                <c:pt idx="2907">
                  <c:v>81.112</c:v>
                </c:pt>
                <c:pt idx="2908">
                  <c:v>81.126</c:v>
                </c:pt>
                <c:pt idx="2909">
                  <c:v>81.14</c:v>
                </c:pt>
                <c:pt idx="2910">
                  <c:v>81.155</c:v>
                </c:pt>
                <c:pt idx="2911">
                  <c:v>81.17</c:v>
                </c:pt>
                <c:pt idx="2912">
                  <c:v>81.189</c:v>
                </c:pt>
                <c:pt idx="2913">
                  <c:v>81.204</c:v>
                </c:pt>
                <c:pt idx="2914">
                  <c:v>81.218</c:v>
                </c:pt>
                <c:pt idx="2915">
                  <c:v>81.232</c:v>
                </c:pt>
                <c:pt idx="2916">
                  <c:v>81.248</c:v>
                </c:pt>
                <c:pt idx="2917">
                  <c:v>81.262</c:v>
                </c:pt>
                <c:pt idx="2918">
                  <c:v>81.274</c:v>
                </c:pt>
                <c:pt idx="2919">
                  <c:v>81.295</c:v>
                </c:pt>
                <c:pt idx="2920">
                  <c:v>81.316</c:v>
                </c:pt>
                <c:pt idx="2921">
                  <c:v>81.336</c:v>
                </c:pt>
                <c:pt idx="2922">
                  <c:v>81.35</c:v>
                </c:pt>
                <c:pt idx="2923">
                  <c:v>81.364</c:v>
                </c:pt>
                <c:pt idx="2924">
                  <c:v>81.376</c:v>
                </c:pt>
                <c:pt idx="2925">
                  <c:v>81.389</c:v>
                </c:pt>
                <c:pt idx="2926">
                  <c:v>81.404</c:v>
                </c:pt>
                <c:pt idx="2927">
                  <c:v>81.418</c:v>
                </c:pt>
                <c:pt idx="2928">
                  <c:v>81.43</c:v>
                </c:pt>
                <c:pt idx="2929">
                  <c:v>81.444</c:v>
                </c:pt>
                <c:pt idx="2930">
                  <c:v>81.456</c:v>
                </c:pt>
                <c:pt idx="2931">
                  <c:v>81.469</c:v>
                </c:pt>
                <c:pt idx="2932">
                  <c:v>81.483</c:v>
                </c:pt>
                <c:pt idx="2933">
                  <c:v>81.495</c:v>
                </c:pt>
                <c:pt idx="2934">
                  <c:v>81.511</c:v>
                </c:pt>
                <c:pt idx="2935">
                  <c:v>81.526</c:v>
                </c:pt>
                <c:pt idx="2936">
                  <c:v>81.54</c:v>
                </c:pt>
                <c:pt idx="2937">
                  <c:v>81.553</c:v>
                </c:pt>
                <c:pt idx="2938">
                  <c:v>81.564</c:v>
                </c:pt>
                <c:pt idx="2939">
                  <c:v>81.584</c:v>
                </c:pt>
                <c:pt idx="2940">
                  <c:v>81.605</c:v>
                </c:pt>
                <c:pt idx="2941">
                  <c:v>81.625</c:v>
                </c:pt>
                <c:pt idx="2942">
                  <c:v>81.641</c:v>
                </c:pt>
                <c:pt idx="2943">
                  <c:v>81.655</c:v>
                </c:pt>
                <c:pt idx="2944">
                  <c:v>81.668</c:v>
                </c:pt>
                <c:pt idx="2945">
                  <c:v>81.685</c:v>
                </c:pt>
                <c:pt idx="2946">
                  <c:v>81.698</c:v>
                </c:pt>
                <c:pt idx="2947">
                  <c:v>81.713</c:v>
                </c:pt>
                <c:pt idx="2948">
                  <c:v>81.725</c:v>
                </c:pt>
                <c:pt idx="2949">
                  <c:v>81.74</c:v>
                </c:pt>
                <c:pt idx="2950">
                  <c:v>81.757</c:v>
                </c:pt>
                <c:pt idx="2951">
                  <c:v>81.772</c:v>
                </c:pt>
                <c:pt idx="2952">
                  <c:v>81.787</c:v>
                </c:pt>
                <c:pt idx="2953">
                  <c:v>81.804</c:v>
                </c:pt>
                <c:pt idx="2954">
                  <c:v>81.821</c:v>
                </c:pt>
                <c:pt idx="2955">
                  <c:v>81.837</c:v>
                </c:pt>
                <c:pt idx="2956">
                  <c:v>81.855</c:v>
                </c:pt>
                <c:pt idx="2957">
                  <c:v>81.872</c:v>
                </c:pt>
                <c:pt idx="2958">
                  <c:v>81.893</c:v>
                </c:pt>
                <c:pt idx="2959">
                  <c:v>81.921</c:v>
                </c:pt>
                <c:pt idx="2960">
                  <c:v>81.947</c:v>
                </c:pt>
                <c:pt idx="2961">
                  <c:v>81.966</c:v>
                </c:pt>
                <c:pt idx="2962">
                  <c:v>81.985</c:v>
                </c:pt>
                <c:pt idx="2963">
                  <c:v>82.001</c:v>
                </c:pt>
                <c:pt idx="2964">
                  <c:v>82.016</c:v>
                </c:pt>
                <c:pt idx="2965">
                  <c:v>82.033</c:v>
                </c:pt>
                <c:pt idx="2966">
                  <c:v>82.048</c:v>
                </c:pt>
                <c:pt idx="2967">
                  <c:v>82.064</c:v>
                </c:pt>
                <c:pt idx="2968">
                  <c:v>82.082</c:v>
                </c:pt>
                <c:pt idx="2969">
                  <c:v>82.099</c:v>
                </c:pt>
                <c:pt idx="2970">
                  <c:v>82.12</c:v>
                </c:pt>
                <c:pt idx="2971">
                  <c:v>82.138</c:v>
                </c:pt>
                <c:pt idx="2972">
                  <c:v>82.156</c:v>
                </c:pt>
                <c:pt idx="2973">
                  <c:v>82.175</c:v>
                </c:pt>
                <c:pt idx="2974">
                  <c:v>82.194</c:v>
                </c:pt>
                <c:pt idx="2975">
                  <c:v>82.216</c:v>
                </c:pt>
                <c:pt idx="2976">
                  <c:v>82.233</c:v>
                </c:pt>
                <c:pt idx="2977">
                  <c:v>82.251</c:v>
                </c:pt>
                <c:pt idx="2978">
                  <c:v>82.277</c:v>
                </c:pt>
                <c:pt idx="2979">
                  <c:v>82.299</c:v>
                </c:pt>
                <c:pt idx="2980">
                  <c:v>82.316</c:v>
                </c:pt>
                <c:pt idx="2981">
                  <c:v>82.33</c:v>
                </c:pt>
                <c:pt idx="2982">
                  <c:v>82.345</c:v>
                </c:pt>
                <c:pt idx="2983">
                  <c:v>82.358</c:v>
                </c:pt>
                <c:pt idx="2984">
                  <c:v>82.374</c:v>
                </c:pt>
                <c:pt idx="2985">
                  <c:v>82.39</c:v>
                </c:pt>
                <c:pt idx="2986">
                  <c:v>82.404</c:v>
                </c:pt>
                <c:pt idx="2987">
                  <c:v>82.419</c:v>
                </c:pt>
                <c:pt idx="2988">
                  <c:v>82.434</c:v>
                </c:pt>
                <c:pt idx="2989">
                  <c:v>82.447</c:v>
                </c:pt>
                <c:pt idx="2990">
                  <c:v>82.457</c:v>
                </c:pt>
                <c:pt idx="2991">
                  <c:v>82.472</c:v>
                </c:pt>
                <c:pt idx="2992">
                  <c:v>82.491</c:v>
                </c:pt>
                <c:pt idx="2993">
                  <c:v>82.511</c:v>
                </c:pt>
                <c:pt idx="2994">
                  <c:v>82.527</c:v>
                </c:pt>
                <c:pt idx="2995">
                  <c:v>82.539</c:v>
                </c:pt>
                <c:pt idx="2996">
                  <c:v>82.555</c:v>
                </c:pt>
                <c:pt idx="2997">
                  <c:v>82.572</c:v>
                </c:pt>
                <c:pt idx="2998">
                  <c:v>82.593</c:v>
                </c:pt>
                <c:pt idx="2999">
                  <c:v>82.615</c:v>
                </c:pt>
                <c:pt idx="3000">
                  <c:v>82.632</c:v>
                </c:pt>
                <c:pt idx="3001">
                  <c:v>82.646</c:v>
                </c:pt>
                <c:pt idx="3002">
                  <c:v>82.661</c:v>
                </c:pt>
                <c:pt idx="3003">
                  <c:v>82.673</c:v>
                </c:pt>
                <c:pt idx="3004">
                  <c:v>82.692</c:v>
                </c:pt>
                <c:pt idx="3005">
                  <c:v>82.707</c:v>
                </c:pt>
                <c:pt idx="3006">
                  <c:v>82.722</c:v>
                </c:pt>
                <c:pt idx="3007">
                  <c:v>82.737</c:v>
                </c:pt>
                <c:pt idx="3008">
                  <c:v>82.753</c:v>
                </c:pt>
                <c:pt idx="3009">
                  <c:v>82.767</c:v>
                </c:pt>
                <c:pt idx="3010">
                  <c:v>82.78</c:v>
                </c:pt>
                <c:pt idx="3011">
                  <c:v>82.796</c:v>
                </c:pt>
                <c:pt idx="3012">
                  <c:v>82.812</c:v>
                </c:pt>
                <c:pt idx="3013">
                  <c:v>82.824</c:v>
                </c:pt>
                <c:pt idx="3014">
                  <c:v>82.841</c:v>
                </c:pt>
                <c:pt idx="3015">
                  <c:v>82.856</c:v>
                </c:pt>
                <c:pt idx="3016">
                  <c:v>82.868</c:v>
                </c:pt>
                <c:pt idx="3017">
                  <c:v>82.887</c:v>
                </c:pt>
                <c:pt idx="3018">
                  <c:v>82.911</c:v>
                </c:pt>
                <c:pt idx="3019">
                  <c:v>82.928</c:v>
                </c:pt>
                <c:pt idx="3020">
                  <c:v>82.94</c:v>
                </c:pt>
                <c:pt idx="3021">
                  <c:v>82.951</c:v>
                </c:pt>
                <c:pt idx="3022">
                  <c:v>82.963</c:v>
                </c:pt>
                <c:pt idx="3023">
                  <c:v>82.973</c:v>
                </c:pt>
                <c:pt idx="3024">
                  <c:v>82.985</c:v>
                </c:pt>
                <c:pt idx="3025">
                  <c:v>82.999</c:v>
                </c:pt>
                <c:pt idx="3026">
                  <c:v>83.008</c:v>
                </c:pt>
                <c:pt idx="3027">
                  <c:v>83.021</c:v>
                </c:pt>
                <c:pt idx="3028">
                  <c:v>83.032</c:v>
                </c:pt>
                <c:pt idx="3029">
                  <c:v>83.045</c:v>
                </c:pt>
                <c:pt idx="3030">
                  <c:v>83.057</c:v>
                </c:pt>
                <c:pt idx="3031">
                  <c:v>83.07</c:v>
                </c:pt>
                <c:pt idx="3032">
                  <c:v>83.084</c:v>
                </c:pt>
                <c:pt idx="3033">
                  <c:v>83.098</c:v>
                </c:pt>
                <c:pt idx="3034">
                  <c:v>83.112</c:v>
                </c:pt>
                <c:pt idx="3035">
                  <c:v>83.122</c:v>
                </c:pt>
                <c:pt idx="3036">
                  <c:v>83.143</c:v>
                </c:pt>
                <c:pt idx="3037">
                  <c:v>83.158</c:v>
                </c:pt>
                <c:pt idx="3038">
                  <c:v>83.166</c:v>
                </c:pt>
                <c:pt idx="3039">
                  <c:v>83.177</c:v>
                </c:pt>
                <c:pt idx="3040">
                  <c:v>83.184</c:v>
                </c:pt>
                <c:pt idx="3041">
                  <c:v>83.192</c:v>
                </c:pt>
                <c:pt idx="3042">
                  <c:v>83.2</c:v>
                </c:pt>
                <c:pt idx="3043">
                  <c:v>83.207</c:v>
                </c:pt>
                <c:pt idx="3044">
                  <c:v>83.213</c:v>
                </c:pt>
                <c:pt idx="3045">
                  <c:v>83.223</c:v>
                </c:pt>
                <c:pt idx="3046">
                  <c:v>83.235</c:v>
                </c:pt>
                <c:pt idx="3047">
                  <c:v>83.246</c:v>
                </c:pt>
                <c:pt idx="3048">
                  <c:v>83.261</c:v>
                </c:pt>
                <c:pt idx="3049">
                  <c:v>83.276</c:v>
                </c:pt>
                <c:pt idx="3050">
                  <c:v>83.293</c:v>
                </c:pt>
                <c:pt idx="3051">
                  <c:v>83.308</c:v>
                </c:pt>
                <c:pt idx="3052">
                  <c:v>83.324</c:v>
                </c:pt>
                <c:pt idx="3053">
                  <c:v>83.342</c:v>
                </c:pt>
                <c:pt idx="3054">
                  <c:v>83.359</c:v>
                </c:pt>
                <c:pt idx="3055">
                  <c:v>83.382</c:v>
                </c:pt>
                <c:pt idx="3056">
                  <c:v>83.406</c:v>
                </c:pt>
                <c:pt idx="3057">
                  <c:v>83.426</c:v>
                </c:pt>
                <c:pt idx="3058">
                  <c:v>83.443</c:v>
                </c:pt>
                <c:pt idx="3059">
                  <c:v>83.458</c:v>
                </c:pt>
                <c:pt idx="3060">
                  <c:v>83.473</c:v>
                </c:pt>
                <c:pt idx="3061">
                  <c:v>83.487</c:v>
                </c:pt>
                <c:pt idx="3062">
                  <c:v>83.501</c:v>
                </c:pt>
                <c:pt idx="3063">
                  <c:v>83.516</c:v>
                </c:pt>
                <c:pt idx="3064">
                  <c:v>83.53</c:v>
                </c:pt>
                <c:pt idx="3065">
                  <c:v>83.545</c:v>
                </c:pt>
                <c:pt idx="3066">
                  <c:v>83.557</c:v>
                </c:pt>
                <c:pt idx="3067">
                  <c:v>83.568</c:v>
                </c:pt>
                <c:pt idx="3068">
                  <c:v>83.582</c:v>
                </c:pt>
                <c:pt idx="3069">
                  <c:v>83.595</c:v>
                </c:pt>
                <c:pt idx="3070">
                  <c:v>83.609</c:v>
                </c:pt>
                <c:pt idx="3071">
                  <c:v>83.624</c:v>
                </c:pt>
                <c:pt idx="3072">
                  <c:v>83.636</c:v>
                </c:pt>
                <c:pt idx="3073">
                  <c:v>83.652</c:v>
                </c:pt>
                <c:pt idx="3074">
                  <c:v>83.674</c:v>
                </c:pt>
                <c:pt idx="3075">
                  <c:v>83.703</c:v>
                </c:pt>
                <c:pt idx="3076">
                  <c:v>83.721</c:v>
                </c:pt>
                <c:pt idx="3077">
                  <c:v>83.739</c:v>
                </c:pt>
                <c:pt idx="3078">
                  <c:v>83.754</c:v>
                </c:pt>
                <c:pt idx="3079">
                  <c:v>83.77</c:v>
                </c:pt>
                <c:pt idx="3080">
                  <c:v>83.785</c:v>
                </c:pt>
                <c:pt idx="3081">
                  <c:v>83.801</c:v>
                </c:pt>
                <c:pt idx="3082">
                  <c:v>83.816</c:v>
                </c:pt>
                <c:pt idx="3083">
                  <c:v>83.83</c:v>
                </c:pt>
                <c:pt idx="3084">
                  <c:v>83.845</c:v>
                </c:pt>
                <c:pt idx="3085">
                  <c:v>83.86</c:v>
                </c:pt>
                <c:pt idx="3086">
                  <c:v>83.876</c:v>
                </c:pt>
                <c:pt idx="3087">
                  <c:v>83.891</c:v>
                </c:pt>
                <c:pt idx="3088">
                  <c:v>83.907</c:v>
                </c:pt>
                <c:pt idx="3089">
                  <c:v>83.923</c:v>
                </c:pt>
                <c:pt idx="3090">
                  <c:v>83.937</c:v>
                </c:pt>
                <c:pt idx="3091">
                  <c:v>83.952</c:v>
                </c:pt>
                <c:pt idx="3092">
                  <c:v>83.97</c:v>
                </c:pt>
                <c:pt idx="3093">
                  <c:v>83.99</c:v>
                </c:pt>
                <c:pt idx="3094">
                  <c:v>84.013</c:v>
                </c:pt>
                <c:pt idx="3095">
                  <c:v>84.033</c:v>
                </c:pt>
                <c:pt idx="3096">
                  <c:v>84.048</c:v>
                </c:pt>
                <c:pt idx="3097">
                  <c:v>84.06</c:v>
                </c:pt>
                <c:pt idx="3098">
                  <c:v>84.072</c:v>
                </c:pt>
                <c:pt idx="3099">
                  <c:v>84.082</c:v>
                </c:pt>
                <c:pt idx="3100">
                  <c:v>84.094</c:v>
                </c:pt>
                <c:pt idx="3101">
                  <c:v>84.102</c:v>
                </c:pt>
                <c:pt idx="3102">
                  <c:v>84.111</c:v>
                </c:pt>
                <c:pt idx="3103">
                  <c:v>84.118</c:v>
                </c:pt>
                <c:pt idx="3104">
                  <c:v>84.127</c:v>
                </c:pt>
                <c:pt idx="3105">
                  <c:v>84.134</c:v>
                </c:pt>
                <c:pt idx="3106">
                  <c:v>84.141</c:v>
                </c:pt>
                <c:pt idx="3107">
                  <c:v>84.151</c:v>
                </c:pt>
                <c:pt idx="3108">
                  <c:v>84.158</c:v>
                </c:pt>
                <c:pt idx="3109">
                  <c:v>84.174</c:v>
                </c:pt>
                <c:pt idx="3110">
                  <c:v>84.184</c:v>
                </c:pt>
                <c:pt idx="3111">
                  <c:v>84.194</c:v>
                </c:pt>
                <c:pt idx="3112">
                  <c:v>84.202</c:v>
                </c:pt>
                <c:pt idx="3113">
                  <c:v>84.216</c:v>
                </c:pt>
                <c:pt idx="3114">
                  <c:v>84.235</c:v>
                </c:pt>
                <c:pt idx="3115">
                  <c:v>84.246</c:v>
                </c:pt>
                <c:pt idx="3116">
                  <c:v>84.254</c:v>
                </c:pt>
                <c:pt idx="3117">
                  <c:v>84.263</c:v>
                </c:pt>
                <c:pt idx="3118">
                  <c:v>84.271</c:v>
                </c:pt>
                <c:pt idx="3119">
                  <c:v>84.275</c:v>
                </c:pt>
                <c:pt idx="3120">
                  <c:v>84.281</c:v>
                </c:pt>
                <c:pt idx="3121">
                  <c:v>84.287</c:v>
                </c:pt>
                <c:pt idx="3122">
                  <c:v>84.291</c:v>
                </c:pt>
                <c:pt idx="3123">
                  <c:v>84.297</c:v>
                </c:pt>
                <c:pt idx="3124">
                  <c:v>84.304</c:v>
                </c:pt>
                <c:pt idx="3125">
                  <c:v>84.31</c:v>
                </c:pt>
                <c:pt idx="3126">
                  <c:v>84.315</c:v>
                </c:pt>
                <c:pt idx="3127">
                  <c:v>84.32</c:v>
                </c:pt>
                <c:pt idx="3128">
                  <c:v>84.322</c:v>
                </c:pt>
                <c:pt idx="3129">
                  <c:v>84.325</c:v>
                </c:pt>
                <c:pt idx="3130">
                  <c:v>84.326</c:v>
                </c:pt>
                <c:pt idx="3131">
                  <c:v>84.33</c:v>
                </c:pt>
                <c:pt idx="3132">
                  <c:v>84.333</c:v>
                </c:pt>
                <c:pt idx="3133">
                  <c:v>84.34</c:v>
                </c:pt>
                <c:pt idx="3134">
                  <c:v>84.345</c:v>
                </c:pt>
                <c:pt idx="3135">
                  <c:v>84.349</c:v>
                </c:pt>
                <c:pt idx="3136">
                  <c:v>84.355</c:v>
                </c:pt>
                <c:pt idx="3137">
                  <c:v>84.361</c:v>
                </c:pt>
                <c:pt idx="3138">
                  <c:v>84.365</c:v>
                </c:pt>
                <c:pt idx="3139">
                  <c:v>84.373</c:v>
                </c:pt>
                <c:pt idx="3140">
                  <c:v>84.38</c:v>
                </c:pt>
                <c:pt idx="3141">
                  <c:v>84.389</c:v>
                </c:pt>
                <c:pt idx="3142">
                  <c:v>84.396</c:v>
                </c:pt>
                <c:pt idx="3143">
                  <c:v>84.407</c:v>
                </c:pt>
                <c:pt idx="3144">
                  <c:v>84.412</c:v>
                </c:pt>
                <c:pt idx="3145">
                  <c:v>84.417</c:v>
                </c:pt>
                <c:pt idx="3146">
                  <c:v>84.422</c:v>
                </c:pt>
                <c:pt idx="3147">
                  <c:v>84.423</c:v>
                </c:pt>
                <c:pt idx="3148">
                  <c:v>84.425</c:v>
                </c:pt>
                <c:pt idx="3149">
                  <c:v>84.422</c:v>
                </c:pt>
                <c:pt idx="3150">
                  <c:v>84.419</c:v>
                </c:pt>
                <c:pt idx="3151">
                  <c:v>84.414</c:v>
                </c:pt>
                <c:pt idx="3152">
                  <c:v>84.405</c:v>
                </c:pt>
                <c:pt idx="3153">
                  <c:v>84.396</c:v>
                </c:pt>
                <c:pt idx="3154">
                  <c:v>84.386</c:v>
                </c:pt>
                <c:pt idx="3155">
                  <c:v>84.376</c:v>
                </c:pt>
                <c:pt idx="3156">
                  <c:v>84.364</c:v>
                </c:pt>
                <c:pt idx="3157">
                  <c:v>84.351</c:v>
                </c:pt>
                <c:pt idx="3158">
                  <c:v>84.338</c:v>
                </c:pt>
                <c:pt idx="3159">
                  <c:v>84.324</c:v>
                </c:pt>
                <c:pt idx="3160">
                  <c:v>84.309</c:v>
                </c:pt>
                <c:pt idx="3161">
                  <c:v>84.295</c:v>
                </c:pt>
                <c:pt idx="3162">
                  <c:v>84.28</c:v>
                </c:pt>
                <c:pt idx="3163">
                  <c:v>84.268</c:v>
                </c:pt>
                <c:pt idx="3164">
                  <c:v>84.257</c:v>
                </c:pt>
                <c:pt idx="3165">
                  <c:v>84.248</c:v>
                </c:pt>
                <c:pt idx="3166">
                  <c:v>84.243</c:v>
                </c:pt>
                <c:pt idx="3167">
                  <c:v>84.24</c:v>
                </c:pt>
                <c:pt idx="3168">
                  <c:v>84.238</c:v>
                </c:pt>
                <c:pt idx="3169">
                  <c:v>84.237</c:v>
                </c:pt>
                <c:pt idx="3170">
                  <c:v>84.237</c:v>
                </c:pt>
                <c:pt idx="3171">
                  <c:v>84.239</c:v>
                </c:pt>
                <c:pt idx="3172">
                  <c:v>84.238</c:v>
                </c:pt>
                <c:pt idx="3173">
                  <c:v>84.238</c:v>
                </c:pt>
                <c:pt idx="3174">
                  <c:v>84.235</c:v>
                </c:pt>
                <c:pt idx="3175">
                  <c:v>84.232</c:v>
                </c:pt>
                <c:pt idx="3176">
                  <c:v>84.225</c:v>
                </c:pt>
                <c:pt idx="3177">
                  <c:v>84.215</c:v>
                </c:pt>
                <c:pt idx="3178">
                  <c:v>84.204</c:v>
                </c:pt>
                <c:pt idx="3179">
                  <c:v>84.187</c:v>
                </c:pt>
                <c:pt idx="3180">
                  <c:v>84.17</c:v>
                </c:pt>
                <c:pt idx="3181">
                  <c:v>84.156</c:v>
                </c:pt>
                <c:pt idx="3182">
                  <c:v>84.143</c:v>
                </c:pt>
                <c:pt idx="3183">
                  <c:v>84.135</c:v>
                </c:pt>
                <c:pt idx="3184">
                  <c:v>84.136</c:v>
                </c:pt>
                <c:pt idx="3185">
                  <c:v>84.14</c:v>
                </c:pt>
                <c:pt idx="3186">
                  <c:v>84.148</c:v>
                </c:pt>
                <c:pt idx="3187">
                  <c:v>84.158</c:v>
                </c:pt>
                <c:pt idx="3188">
                  <c:v>84.17</c:v>
                </c:pt>
                <c:pt idx="3189">
                  <c:v>84.183</c:v>
                </c:pt>
                <c:pt idx="3190">
                  <c:v>84.212</c:v>
                </c:pt>
                <c:pt idx="3191">
                  <c:v>84.245</c:v>
                </c:pt>
                <c:pt idx="3192">
                  <c:v>84.284</c:v>
                </c:pt>
                <c:pt idx="3193">
                  <c:v>84.311</c:v>
                </c:pt>
                <c:pt idx="3194">
                  <c:v>84.335</c:v>
                </c:pt>
                <c:pt idx="3195">
                  <c:v>84.353</c:v>
                </c:pt>
                <c:pt idx="3196">
                  <c:v>84.377</c:v>
                </c:pt>
                <c:pt idx="3197">
                  <c:v>84.403</c:v>
                </c:pt>
                <c:pt idx="3198">
                  <c:v>84.434</c:v>
                </c:pt>
                <c:pt idx="3199">
                  <c:v>84.461</c:v>
                </c:pt>
                <c:pt idx="3200">
                  <c:v>84.489</c:v>
                </c:pt>
                <c:pt idx="3201">
                  <c:v>84.519</c:v>
                </c:pt>
                <c:pt idx="3202">
                  <c:v>84.553</c:v>
                </c:pt>
                <c:pt idx="3203">
                  <c:v>84.582</c:v>
                </c:pt>
                <c:pt idx="3204">
                  <c:v>84.614</c:v>
                </c:pt>
                <c:pt idx="3205">
                  <c:v>91.052</c:v>
                </c:pt>
                <c:pt idx="3206">
                  <c:v>84.68</c:v>
                </c:pt>
                <c:pt idx="3207">
                  <c:v>84.704</c:v>
                </c:pt>
                <c:pt idx="3208">
                  <c:v>84.74</c:v>
                </c:pt>
                <c:pt idx="3209">
                  <c:v>84.78</c:v>
                </c:pt>
                <c:pt idx="3210">
                  <c:v>84.82</c:v>
                </c:pt>
                <c:pt idx="3211">
                  <c:v>84.857</c:v>
                </c:pt>
                <c:pt idx="3212">
                  <c:v>84.888</c:v>
                </c:pt>
                <c:pt idx="3213">
                  <c:v>84.91</c:v>
                </c:pt>
                <c:pt idx="3214">
                  <c:v>84.934</c:v>
                </c:pt>
                <c:pt idx="3215">
                  <c:v>84.961</c:v>
                </c:pt>
                <c:pt idx="3216">
                  <c:v>84.991</c:v>
                </c:pt>
                <c:pt idx="3217">
                  <c:v>85.013</c:v>
                </c:pt>
                <c:pt idx="3218">
                  <c:v>85.04</c:v>
                </c:pt>
                <c:pt idx="3219">
                  <c:v>85.067</c:v>
                </c:pt>
                <c:pt idx="3220">
                  <c:v>85.089</c:v>
                </c:pt>
                <c:pt idx="3221">
                  <c:v>85.113</c:v>
                </c:pt>
                <c:pt idx="3222">
                  <c:v>85.14</c:v>
                </c:pt>
                <c:pt idx="3223">
                  <c:v>85.167</c:v>
                </c:pt>
                <c:pt idx="3224">
                  <c:v>85.189</c:v>
                </c:pt>
                <c:pt idx="3225">
                  <c:v>85.211</c:v>
                </c:pt>
                <c:pt idx="3226">
                  <c:v>85.238</c:v>
                </c:pt>
                <c:pt idx="3227">
                  <c:v>85.266</c:v>
                </c:pt>
                <c:pt idx="3228">
                  <c:v>85.295</c:v>
                </c:pt>
                <c:pt idx="3229">
                  <c:v>85.324</c:v>
                </c:pt>
                <c:pt idx="3230">
                  <c:v>85.354</c:v>
                </c:pt>
                <c:pt idx="3231">
                  <c:v>85.381</c:v>
                </c:pt>
                <c:pt idx="3232">
                  <c:v>85.4</c:v>
                </c:pt>
                <c:pt idx="3233">
                  <c:v>85.416</c:v>
                </c:pt>
                <c:pt idx="3234">
                  <c:v>85.433</c:v>
                </c:pt>
                <c:pt idx="3235">
                  <c:v>85.454</c:v>
                </c:pt>
                <c:pt idx="3236">
                  <c:v>85.475</c:v>
                </c:pt>
                <c:pt idx="3237">
                  <c:v>85.495</c:v>
                </c:pt>
                <c:pt idx="3238">
                  <c:v>85.52</c:v>
                </c:pt>
                <c:pt idx="3239">
                  <c:v>85.538</c:v>
                </c:pt>
                <c:pt idx="3240">
                  <c:v>85.561</c:v>
                </c:pt>
                <c:pt idx="3241">
                  <c:v>85.583</c:v>
                </c:pt>
                <c:pt idx="3242">
                  <c:v>85.606</c:v>
                </c:pt>
                <c:pt idx="3243">
                  <c:v>85.626</c:v>
                </c:pt>
                <c:pt idx="3244">
                  <c:v>85.651</c:v>
                </c:pt>
                <c:pt idx="3245">
                  <c:v>85.68</c:v>
                </c:pt>
                <c:pt idx="3246">
                  <c:v>85.702</c:v>
                </c:pt>
                <c:pt idx="3247">
                  <c:v>85.728</c:v>
                </c:pt>
                <c:pt idx="3248">
                  <c:v>85.756</c:v>
                </c:pt>
                <c:pt idx="3249">
                  <c:v>85.785</c:v>
                </c:pt>
                <c:pt idx="3250">
                  <c:v>85.809</c:v>
                </c:pt>
                <c:pt idx="3251">
                  <c:v>85.835</c:v>
                </c:pt>
                <c:pt idx="3252">
                  <c:v>85.853</c:v>
                </c:pt>
                <c:pt idx="3253">
                  <c:v>85.872</c:v>
                </c:pt>
                <c:pt idx="3254">
                  <c:v>85.892</c:v>
                </c:pt>
                <c:pt idx="3255">
                  <c:v>85.908</c:v>
                </c:pt>
                <c:pt idx="3256">
                  <c:v>85.925</c:v>
                </c:pt>
                <c:pt idx="3257">
                  <c:v>85.949</c:v>
                </c:pt>
                <c:pt idx="3258">
                  <c:v>85.976</c:v>
                </c:pt>
                <c:pt idx="3259">
                  <c:v>85.998</c:v>
                </c:pt>
                <c:pt idx="3260">
                  <c:v>86.021</c:v>
                </c:pt>
                <c:pt idx="3261">
                  <c:v>86.045</c:v>
                </c:pt>
                <c:pt idx="3262">
                  <c:v>86.071</c:v>
                </c:pt>
                <c:pt idx="3263">
                  <c:v>86.091</c:v>
                </c:pt>
                <c:pt idx="3264">
                  <c:v>86.115</c:v>
                </c:pt>
                <c:pt idx="3265">
                  <c:v>86.141</c:v>
                </c:pt>
                <c:pt idx="3266">
                  <c:v>86.168</c:v>
                </c:pt>
                <c:pt idx="3267">
                  <c:v>86.2</c:v>
                </c:pt>
                <c:pt idx="3268">
                  <c:v>86.23</c:v>
                </c:pt>
                <c:pt idx="3269">
                  <c:v>86.261</c:v>
                </c:pt>
                <c:pt idx="3270">
                  <c:v>86.285</c:v>
                </c:pt>
                <c:pt idx="3271">
                  <c:v>86.303</c:v>
                </c:pt>
                <c:pt idx="3272">
                  <c:v>86.324</c:v>
                </c:pt>
                <c:pt idx="3273">
                  <c:v>86.344</c:v>
                </c:pt>
                <c:pt idx="3274">
                  <c:v>86.369</c:v>
                </c:pt>
                <c:pt idx="3275">
                  <c:v>86.395</c:v>
                </c:pt>
                <c:pt idx="3276">
                  <c:v>86.416</c:v>
                </c:pt>
                <c:pt idx="3277">
                  <c:v>86.436</c:v>
                </c:pt>
                <c:pt idx="3278">
                  <c:v>86.456</c:v>
                </c:pt>
                <c:pt idx="3279">
                  <c:v>86.482</c:v>
                </c:pt>
                <c:pt idx="3280">
                  <c:v>86.504</c:v>
                </c:pt>
                <c:pt idx="3281">
                  <c:v>86.525</c:v>
                </c:pt>
                <c:pt idx="3282">
                  <c:v>86.542</c:v>
                </c:pt>
                <c:pt idx="3283">
                  <c:v>86.56</c:v>
                </c:pt>
                <c:pt idx="3284">
                  <c:v>86.58</c:v>
                </c:pt>
                <c:pt idx="3285">
                  <c:v>86.598</c:v>
                </c:pt>
                <c:pt idx="3286">
                  <c:v>86.612</c:v>
                </c:pt>
                <c:pt idx="3287">
                  <c:v>86.631</c:v>
                </c:pt>
                <c:pt idx="3288">
                  <c:v>86.644</c:v>
                </c:pt>
                <c:pt idx="3289">
                  <c:v>86.654</c:v>
                </c:pt>
                <c:pt idx="3290">
                  <c:v>86.662</c:v>
                </c:pt>
                <c:pt idx="3291">
                  <c:v>86.67</c:v>
                </c:pt>
                <c:pt idx="3292">
                  <c:v>86.676</c:v>
                </c:pt>
                <c:pt idx="3293">
                  <c:v>86.683</c:v>
                </c:pt>
                <c:pt idx="3294">
                  <c:v>86.689</c:v>
                </c:pt>
                <c:pt idx="3295">
                  <c:v>86.695</c:v>
                </c:pt>
                <c:pt idx="3296">
                  <c:v>86.701</c:v>
                </c:pt>
                <c:pt idx="3297">
                  <c:v>86.709</c:v>
                </c:pt>
                <c:pt idx="3298">
                  <c:v>86.718</c:v>
                </c:pt>
                <c:pt idx="3299">
                  <c:v>86.725</c:v>
                </c:pt>
                <c:pt idx="3300">
                  <c:v>86.736</c:v>
                </c:pt>
                <c:pt idx="3301">
                  <c:v>86.752</c:v>
                </c:pt>
                <c:pt idx="3302">
                  <c:v>86.769</c:v>
                </c:pt>
                <c:pt idx="3303">
                  <c:v>86.787</c:v>
                </c:pt>
                <c:pt idx="3304">
                  <c:v>86.809</c:v>
                </c:pt>
                <c:pt idx="3305">
                  <c:v>86.831</c:v>
                </c:pt>
                <c:pt idx="3306">
                  <c:v>86.861</c:v>
                </c:pt>
                <c:pt idx="3307">
                  <c:v>86.885</c:v>
                </c:pt>
                <c:pt idx="3308">
                  <c:v>86.908</c:v>
                </c:pt>
                <c:pt idx="3309">
                  <c:v>86.926</c:v>
                </c:pt>
                <c:pt idx="3310">
                  <c:v>86.943</c:v>
                </c:pt>
                <c:pt idx="3311">
                  <c:v>86.965</c:v>
                </c:pt>
                <c:pt idx="3312">
                  <c:v>86.991</c:v>
                </c:pt>
                <c:pt idx="3313">
                  <c:v>87.011</c:v>
                </c:pt>
                <c:pt idx="3314">
                  <c:v>87.034</c:v>
                </c:pt>
                <c:pt idx="3315">
                  <c:v>87.06</c:v>
                </c:pt>
                <c:pt idx="3316">
                  <c:v>87.086</c:v>
                </c:pt>
                <c:pt idx="3317">
                  <c:v>87.118</c:v>
                </c:pt>
                <c:pt idx="3318">
                  <c:v>87.152</c:v>
                </c:pt>
                <c:pt idx="3319">
                  <c:v>87.18</c:v>
                </c:pt>
                <c:pt idx="3320">
                  <c:v>87.21</c:v>
                </c:pt>
                <c:pt idx="3321">
                  <c:v>87.241</c:v>
                </c:pt>
                <c:pt idx="3322">
                  <c:v>87.275</c:v>
                </c:pt>
                <c:pt idx="3323">
                  <c:v>87.311</c:v>
                </c:pt>
                <c:pt idx="3324">
                  <c:v>87.35</c:v>
                </c:pt>
                <c:pt idx="3325">
                  <c:v>87.394</c:v>
                </c:pt>
                <c:pt idx="3326">
                  <c:v>87.441</c:v>
                </c:pt>
                <c:pt idx="3327">
                  <c:v>87.487</c:v>
                </c:pt>
                <c:pt idx="3328">
                  <c:v>87.52</c:v>
                </c:pt>
                <c:pt idx="3329">
                  <c:v>87.55</c:v>
                </c:pt>
                <c:pt idx="3330">
                  <c:v>87.586</c:v>
                </c:pt>
                <c:pt idx="3331">
                  <c:v>87.622</c:v>
                </c:pt>
                <c:pt idx="3332">
                  <c:v>87.658</c:v>
                </c:pt>
                <c:pt idx="3333">
                  <c:v>87.703</c:v>
                </c:pt>
                <c:pt idx="3334">
                  <c:v>87.748</c:v>
                </c:pt>
                <c:pt idx="3335">
                  <c:v>87.789</c:v>
                </c:pt>
                <c:pt idx="3336">
                  <c:v>87.832</c:v>
                </c:pt>
                <c:pt idx="3337">
                  <c:v>87.873</c:v>
                </c:pt>
                <c:pt idx="3338">
                  <c:v>87.912</c:v>
                </c:pt>
                <c:pt idx="3339">
                  <c:v>87.948</c:v>
                </c:pt>
                <c:pt idx="3340">
                  <c:v>87.988</c:v>
                </c:pt>
                <c:pt idx="3341">
                  <c:v>88.03</c:v>
                </c:pt>
                <c:pt idx="3342">
                  <c:v>88.074</c:v>
                </c:pt>
                <c:pt idx="3343">
                  <c:v>88.108</c:v>
                </c:pt>
                <c:pt idx="3344">
                  <c:v>88.158</c:v>
                </c:pt>
                <c:pt idx="3345">
                  <c:v>88.224</c:v>
                </c:pt>
                <c:pt idx="3346">
                  <c:v>88.294</c:v>
                </c:pt>
                <c:pt idx="3347">
                  <c:v>88.348</c:v>
                </c:pt>
                <c:pt idx="3348">
                  <c:v>88.392</c:v>
                </c:pt>
                <c:pt idx="3349">
                  <c:v>88.44</c:v>
                </c:pt>
                <c:pt idx="3350">
                  <c:v>88.504</c:v>
                </c:pt>
                <c:pt idx="3351">
                  <c:v>88.569</c:v>
                </c:pt>
                <c:pt idx="3352">
                  <c:v>88.637</c:v>
                </c:pt>
                <c:pt idx="3353">
                  <c:v>88.699</c:v>
                </c:pt>
                <c:pt idx="3354">
                  <c:v>88.757</c:v>
                </c:pt>
                <c:pt idx="3355">
                  <c:v>88.811</c:v>
                </c:pt>
                <c:pt idx="3356">
                  <c:v>88.869</c:v>
                </c:pt>
                <c:pt idx="3357">
                  <c:v>88.929</c:v>
                </c:pt>
                <c:pt idx="3358">
                  <c:v>88.989</c:v>
                </c:pt>
                <c:pt idx="3359">
                  <c:v>89.047</c:v>
                </c:pt>
                <c:pt idx="3360">
                  <c:v>89.101</c:v>
                </c:pt>
                <c:pt idx="3361">
                  <c:v>89.143</c:v>
                </c:pt>
                <c:pt idx="3362">
                  <c:v>89.194</c:v>
                </c:pt>
                <c:pt idx="3363">
                  <c:v>89.251</c:v>
                </c:pt>
                <c:pt idx="3364">
                  <c:v>89.314</c:v>
                </c:pt>
                <c:pt idx="3365">
                  <c:v>89.383</c:v>
                </c:pt>
                <c:pt idx="3366">
                  <c:v>89.445</c:v>
                </c:pt>
                <c:pt idx="3367">
                  <c:v>89.488</c:v>
                </c:pt>
                <c:pt idx="3368">
                  <c:v>89.526</c:v>
                </c:pt>
                <c:pt idx="3369">
                  <c:v>89.567</c:v>
                </c:pt>
                <c:pt idx="3370">
                  <c:v>89.598</c:v>
                </c:pt>
                <c:pt idx="3371">
                  <c:v>89.634</c:v>
                </c:pt>
                <c:pt idx="3372">
                  <c:v>89.674</c:v>
                </c:pt>
                <c:pt idx="3373">
                  <c:v>89.716</c:v>
                </c:pt>
                <c:pt idx="3374">
                  <c:v>89.751</c:v>
                </c:pt>
                <c:pt idx="3375">
                  <c:v>89.78</c:v>
                </c:pt>
                <c:pt idx="3376">
                  <c:v>89.814</c:v>
                </c:pt>
                <c:pt idx="3377">
                  <c:v>89.847</c:v>
                </c:pt>
                <c:pt idx="3378">
                  <c:v>89.878</c:v>
                </c:pt>
                <c:pt idx="3379">
                  <c:v>89.91</c:v>
                </c:pt>
                <c:pt idx="3380">
                  <c:v>89.94</c:v>
                </c:pt>
                <c:pt idx="3381">
                  <c:v>89.974</c:v>
                </c:pt>
                <c:pt idx="3382">
                  <c:v>90.012</c:v>
                </c:pt>
                <c:pt idx="3383">
                  <c:v>90.061</c:v>
                </c:pt>
                <c:pt idx="3384">
                  <c:v>90.114</c:v>
                </c:pt>
                <c:pt idx="3385">
                  <c:v>90.165</c:v>
                </c:pt>
                <c:pt idx="3386">
                  <c:v>90.214</c:v>
                </c:pt>
                <c:pt idx="3387">
                  <c:v>90.256</c:v>
                </c:pt>
                <c:pt idx="3388">
                  <c:v>90.294</c:v>
                </c:pt>
                <c:pt idx="3389">
                  <c:v>90.337</c:v>
                </c:pt>
                <c:pt idx="3390">
                  <c:v>90.38</c:v>
                </c:pt>
                <c:pt idx="3391">
                  <c:v>90.422</c:v>
                </c:pt>
                <c:pt idx="3392">
                  <c:v>90.475</c:v>
                </c:pt>
                <c:pt idx="3393">
                  <c:v>90.529</c:v>
                </c:pt>
                <c:pt idx="3394">
                  <c:v>90.579</c:v>
                </c:pt>
                <c:pt idx="3395">
                  <c:v>90.621</c:v>
                </c:pt>
                <c:pt idx="3396">
                  <c:v>90.67</c:v>
                </c:pt>
                <c:pt idx="3397">
                  <c:v>90.722</c:v>
                </c:pt>
                <c:pt idx="3398">
                  <c:v>90.775</c:v>
                </c:pt>
                <c:pt idx="3399">
                  <c:v>90.811</c:v>
                </c:pt>
                <c:pt idx="3400">
                  <c:v>90.855</c:v>
                </c:pt>
                <c:pt idx="3401">
                  <c:v>90.905</c:v>
                </c:pt>
                <c:pt idx="3402">
                  <c:v>90.958</c:v>
                </c:pt>
                <c:pt idx="3403">
                  <c:v>91.03</c:v>
                </c:pt>
                <c:pt idx="3404">
                  <c:v>91.093</c:v>
                </c:pt>
                <c:pt idx="3405">
                  <c:v>91.14</c:v>
                </c:pt>
                <c:pt idx="3406">
                  <c:v>91.185</c:v>
                </c:pt>
                <c:pt idx="3407">
                  <c:v>91.229</c:v>
                </c:pt>
                <c:pt idx="3408">
                  <c:v>91.279</c:v>
                </c:pt>
                <c:pt idx="3409">
                  <c:v>91.324</c:v>
                </c:pt>
                <c:pt idx="3410">
                  <c:v>91.374</c:v>
                </c:pt>
                <c:pt idx="3411">
                  <c:v>91.43</c:v>
                </c:pt>
                <c:pt idx="3412">
                  <c:v>91.486</c:v>
                </c:pt>
                <c:pt idx="3413">
                  <c:v>91.55</c:v>
                </c:pt>
                <c:pt idx="3414">
                  <c:v>91.612</c:v>
                </c:pt>
                <c:pt idx="3415">
                  <c:v>91.682</c:v>
                </c:pt>
                <c:pt idx="3416">
                  <c:v>91.752</c:v>
                </c:pt>
                <c:pt idx="3417">
                  <c:v>91.814</c:v>
                </c:pt>
                <c:pt idx="3418">
                  <c:v>91.879</c:v>
                </c:pt>
                <c:pt idx="3419">
                  <c:v>91.948</c:v>
                </c:pt>
                <c:pt idx="3420">
                  <c:v>92.013</c:v>
                </c:pt>
                <c:pt idx="3421">
                  <c:v>92.077</c:v>
                </c:pt>
                <c:pt idx="3422">
                  <c:v>92.139</c:v>
                </c:pt>
                <c:pt idx="3423">
                  <c:v>92.198</c:v>
                </c:pt>
                <c:pt idx="3424">
                  <c:v>92.24</c:v>
                </c:pt>
                <c:pt idx="3425">
                  <c:v>92.274</c:v>
                </c:pt>
                <c:pt idx="3426">
                  <c:v>92.302</c:v>
                </c:pt>
                <c:pt idx="3427">
                  <c:v>92.334</c:v>
                </c:pt>
                <c:pt idx="3428">
                  <c:v>92.359</c:v>
                </c:pt>
                <c:pt idx="3429">
                  <c:v>92.388</c:v>
                </c:pt>
                <c:pt idx="3430">
                  <c:v>92.423</c:v>
                </c:pt>
                <c:pt idx="3431">
                  <c:v>92.456</c:v>
                </c:pt>
                <c:pt idx="3432">
                  <c:v>92.492</c:v>
                </c:pt>
                <c:pt idx="3433">
                  <c:v>92.533</c:v>
                </c:pt>
                <c:pt idx="3434">
                  <c:v>92.575</c:v>
                </c:pt>
                <c:pt idx="3435">
                  <c:v>92.613</c:v>
                </c:pt>
                <c:pt idx="3436">
                  <c:v>92.662</c:v>
                </c:pt>
                <c:pt idx="3437">
                  <c:v>92.714</c:v>
                </c:pt>
                <c:pt idx="3438">
                  <c:v>92.77</c:v>
                </c:pt>
                <c:pt idx="3439">
                  <c:v>92.837</c:v>
                </c:pt>
                <c:pt idx="3440">
                  <c:v>92.908</c:v>
                </c:pt>
                <c:pt idx="3441">
                  <c:v>92.984</c:v>
                </c:pt>
                <c:pt idx="3442">
                  <c:v>93.069</c:v>
                </c:pt>
                <c:pt idx="3443">
                  <c:v>93.146</c:v>
                </c:pt>
                <c:pt idx="3444">
                  <c:v>93.186</c:v>
                </c:pt>
                <c:pt idx="3445">
                  <c:v>93.175</c:v>
                </c:pt>
                <c:pt idx="3446">
                  <c:v>93.071</c:v>
                </c:pt>
                <c:pt idx="3447">
                  <c:v>92.904</c:v>
                </c:pt>
                <c:pt idx="3448">
                  <c:v>92.622</c:v>
                </c:pt>
                <c:pt idx="3449">
                  <c:v>92.294</c:v>
                </c:pt>
                <c:pt idx="3450">
                  <c:v>91.982</c:v>
                </c:pt>
                <c:pt idx="3451">
                  <c:v>91.703</c:v>
                </c:pt>
                <c:pt idx="3452">
                  <c:v>91.483</c:v>
                </c:pt>
                <c:pt idx="3453">
                  <c:v>91.31</c:v>
                </c:pt>
                <c:pt idx="3454">
                  <c:v>91.198</c:v>
                </c:pt>
                <c:pt idx="3455">
                  <c:v>91.114</c:v>
                </c:pt>
                <c:pt idx="3456">
                  <c:v>91.058</c:v>
                </c:pt>
                <c:pt idx="3457">
                  <c:v>91.032</c:v>
                </c:pt>
                <c:pt idx="3458">
                  <c:v>91.036</c:v>
                </c:pt>
                <c:pt idx="3459">
                  <c:v>91.053</c:v>
                </c:pt>
                <c:pt idx="3460">
                  <c:v>91.092</c:v>
                </c:pt>
                <c:pt idx="3461">
                  <c:v>91.171</c:v>
                </c:pt>
                <c:pt idx="3462">
                  <c:v>91.245</c:v>
                </c:pt>
                <c:pt idx="3463">
                  <c:v>91.307</c:v>
                </c:pt>
                <c:pt idx="3464">
                  <c:v>91.37</c:v>
                </c:pt>
                <c:pt idx="3465">
                  <c:v>91.445</c:v>
                </c:pt>
                <c:pt idx="3466">
                  <c:v>91.52</c:v>
                </c:pt>
                <c:pt idx="3467">
                  <c:v>91.591</c:v>
                </c:pt>
                <c:pt idx="3468">
                  <c:v>91.672</c:v>
                </c:pt>
                <c:pt idx="3469">
                  <c:v>91.746</c:v>
                </c:pt>
                <c:pt idx="3470">
                  <c:v>91.828</c:v>
                </c:pt>
                <c:pt idx="3471">
                  <c:v>91.911</c:v>
                </c:pt>
                <c:pt idx="3472">
                  <c:v>92.001</c:v>
                </c:pt>
                <c:pt idx="3473">
                  <c:v>92.094</c:v>
                </c:pt>
                <c:pt idx="3474">
                  <c:v>92.191</c:v>
                </c:pt>
                <c:pt idx="3475">
                  <c:v>92.275</c:v>
                </c:pt>
                <c:pt idx="3476">
                  <c:v>92.361</c:v>
                </c:pt>
                <c:pt idx="3477">
                  <c:v>92.458</c:v>
                </c:pt>
                <c:pt idx="3478">
                  <c:v>92.562</c:v>
                </c:pt>
                <c:pt idx="3479">
                  <c:v>92.669</c:v>
                </c:pt>
                <c:pt idx="3480">
                  <c:v>92.787</c:v>
                </c:pt>
                <c:pt idx="3481">
                  <c:v>92.894</c:v>
                </c:pt>
                <c:pt idx="3482">
                  <c:v>92.976</c:v>
                </c:pt>
                <c:pt idx="3483">
                  <c:v>93.044</c:v>
                </c:pt>
                <c:pt idx="3484">
                  <c:v>93.119</c:v>
                </c:pt>
                <c:pt idx="3485">
                  <c:v>93.187</c:v>
                </c:pt>
                <c:pt idx="3486">
                  <c:v>93.25</c:v>
                </c:pt>
                <c:pt idx="3487">
                  <c:v>93.319</c:v>
                </c:pt>
                <c:pt idx="3488">
                  <c:v>93.388</c:v>
                </c:pt>
                <c:pt idx="3489">
                  <c:v>93.458</c:v>
                </c:pt>
                <c:pt idx="3490">
                  <c:v>93.52</c:v>
                </c:pt>
                <c:pt idx="3491">
                  <c:v>93.588</c:v>
                </c:pt>
                <c:pt idx="3492">
                  <c:v>93.646</c:v>
                </c:pt>
                <c:pt idx="3493">
                  <c:v>93.707</c:v>
                </c:pt>
                <c:pt idx="3494">
                  <c:v>93.779</c:v>
                </c:pt>
                <c:pt idx="3495">
                  <c:v>93.852</c:v>
                </c:pt>
                <c:pt idx="3496">
                  <c:v>93.911</c:v>
                </c:pt>
                <c:pt idx="3497">
                  <c:v>93.971</c:v>
                </c:pt>
                <c:pt idx="3498">
                  <c:v>94.038</c:v>
                </c:pt>
                <c:pt idx="3499">
                  <c:v>94.121</c:v>
                </c:pt>
                <c:pt idx="3500">
                  <c:v>94.196</c:v>
                </c:pt>
                <c:pt idx="3501">
                  <c:v>94.258</c:v>
                </c:pt>
                <c:pt idx="3502">
                  <c:v>94.318</c:v>
                </c:pt>
                <c:pt idx="3503">
                  <c:v>94.38</c:v>
                </c:pt>
                <c:pt idx="3504">
                  <c:v>94.44</c:v>
                </c:pt>
                <c:pt idx="3505">
                  <c:v>94.496</c:v>
                </c:pt>
                <c:pt idx="3506">
                  <c:v>94.556</c:v>
                </c:pt>
                <c:pt idx="3507">
                  <c:v>94.612</c:v>
                </c:pt>
                <c:pt idx="3508">
                  <c:v>94.674</c:v>
                </c:pt>
                <c:pt idx="3509">
                  <c:v>94.747</c:v>
                </c:pt>
                <c:pt idx="3510">
                  <c:v>94.818</c:v>
                </c:pt>
                <c:pt idx="3511">
                  <c:v>94.891</c:v>
                </c:pt>
                <c:pt idx="3512">
                  <c:v>94.955</c:v>
                </c:pt>
                <c:pt idx="3513">
                  <c:v>95.027</c:v>
                </c:pt>
                <c:pt idx="3514">
                  <c:v>95.093</c:v>
                </c:pt>
                <c:pt idx="3515">
                  <c:v>95.168</c:v>
                </c:pt>
                <c:pt idx="3516">
                  <c:v>95.245</c:v>
                </c:pt>
                <c:pt idx="3517">
                  <c:v>95.325</c:v>
                </c:pt>
                <c:pt idx="3518">
                  <c:v>95.423</c:v>
                </c:pt>
                <c:pt idx="3519">
                  <c:v>95.527</c:v>
                </c:pt>
                <c:pt idx="3520">
                  <c:v>95.594</c:v>
                </c:pt>
                <c:pt idx="3521">
                  <c:v>95.642</c:v>
                </c:pt>
                <c:pt idx="3522">
                  <c:v>95.698</c:v>
                </c:pt>
                <c:pt idx="3523">
                  <c:v>95.761</c:v>
                </c:pt>
                <c:pt idx="3524">
                  <c:v>95.813</c:v>
                </c:pt>
                <c:pt idx="3525">
                  <c:v>95.873</c:v>
                </c:pt>
                <c:pt idx="3526">
                  <c:v>95.946</c:v>
                </c:pt>
                <c:pt idx="3527">
                  <c:v>96.023</c:v>
                </c:pt>
                <c:pt idx="3528">
                  <c:v>96.088</c:v>
                </c:pt>
                <c:pt idx="3529">
                  <c:v>96.155</c:v>
                </c:pt>
                <c:pt idx="3530">
                  <c:v>96.221</c:v>
                </c:pt>
                <c:pt idx="3531">
                  <c:v>96.293</c:v>
                </c:pt>
                <c:pt idx="3532">
                  <c:v>96.372</c:v>
                </c:pt>
                <c:pt idx="3533">
                  <c:v>96.445</c:v>
                </c:pt>
                <c:pt idx="3534">
                  <c:v>96.526</c:v>
                </c:pt>
                <c:pt idx="3535">
                  <c:v>96.602</c:v>
                </c:pt>
                <c:pt idx="3536">
                  <c:v>96.692</c:v>
                </c:pt>
                <c:pt idx="3537">
                  <c:v>96.772</c:v>
                </c:pt>
                <c:pt idx="3538">
                  <c:v>96.883</c:v>
                </c:pt>
                <c:pt idx="3539">
                  <c:v>96.99</c:v>
                </c:pt>
                <c:pt idx="3540">
                  <c:v>97.076</c:v>
                </c:pt>
                <c:pt idx="3541">
                  <c:v>97.149</c:v>
                </c:pt>
                <c:pt idx="3542">
                  <c:v>97.22</c:v>
                </c:pt>
                <c:pt idx="3543">
                  <c:v>97.284</c:v>
                </c:pt>
                <c:pt idx="3544">
                  <c:v>97.361</c:v>
                </c:pt>
                <c:pt idx="3545">
                  <c:v>97.441</c:v>
                </c:pt>
                <c:pt idx="3546">
                  <c:v>97.51</c:v>
                </c:pt>
                <c:pt idx="3547">
                  <c:v>97.572</c:v>
                </c:pt>
                <c:pt idx="3548">
                  <c:v>97.651</c:v>
                </c:pt>
                <c:pt idx="3549">
                  <c:v>97.722</c:v>
                </c:pt>
                <c:pt idx="3550">
                  <c:v>97.791</c:v>
                </c:pt>
                <c:pt idx="3551">
                  <c:v>97.874</c:v>
                </c:pt>
                <c:pt idx="3552">
                  <c:v>97.964</c:v>
                </c:pt>
                <c:pt idx="3553">
                  <c:v>98.042</c:v>
                </c:pt>
                <c:pt idx="3554">
                  <c:v>98.115</c:v>
                </c:pt>
                <c:pt idx="3555">
                  <c:v>98.199</c:v>
                </c:pt>
                <c:pt idx="3556">
                  <c:v>98.304</c:v>
                </c:pt>
                <c:pt idx="3557">
                  <c:v>98.436</c:v>
                </c:pt>
                <c:pt idx="3558">
                  <c:v>98.594</c:v>
                </c:pt>
                <c:pt idx="3559">
                  <c:v>98.73</c:v>
                </c:pt>
                <c:pt idx="3560">
                  <c:v>98.828</c:v>
                </c:pt>
                <c:pt idx="3561">
                  <c:v>98.934</c:v>
                </c:pt>
                <c:pt idx="3562">
                  <c:v>99.044</c:v>
                </c:pt>
                <c:pt idx="3563">
                  <c:v>99.172</c:v>
                </c:pt>
                <c:pt idx="3564">
                  <c:v>99.323</c:v>
                </c:pt>
                <c:pt idx="3565">
                  <c:v>99.453</c:v>
                </c:pt>
                <c:pt idx="3566">
                  <c:v>99.558</c:v>
                </c:pt>
                <c:pt idx="3567">
                  <c:v>99.67</c:v>
                </c:pt>
                <c:pt idx="3568">
                  <c:v>99.811</c:v>
                </c:pt>
                <c:pt idx="3569">
                  <c:v>99.962</c:v>
                </c:pt>
                <c:pt idx="3570">
                  <c:v>100.139</c:v>
                </c:pt>
                <c:pt idx="3571">
                  <c:v>100.316</c:v>
                </c:pt>
                <c:pt idx="3572">
                  <c:v>100.476</c:v>
                </c:pt>
                <c:pt idx="3573">
                  <c:v>100.644</c:v>
                </c:pt>
                <c:pt idx="3574">
                  <c:v>100.801</c:v>
                </c:pt>
                <c:pt idx="3575">
                  <c:v>100.966</c:v>
                </c:pt>
                <c:pt idx="3576">
                  <c:v>101.169</c:v>
                </c:pt>
                <c:pt idx="3577">
                  <c:v>101.366</c:v>
                </c:pt>
                <c:pt idx="3578">
                  <c:v>101.541</c:v>
                </c:pt>
                <c:pt idx="3579">
                  <c:v>101.666</c:v>
                </c:pt>
                <c:pt idx="3580">
                  <c:v>101.795</c:v>
                </c:pt>
                <c:pt idx="3581">
                  <c:v>101.908</c:v>
                </c:pt>
                <c:pt idx="3582">
                  <c:v>102.029</c:v>
                </c:pt>
                <c:pt idx="3583">
                  <c:v>102.162</c:v>
                </c:pt>
                <c:pt idx="3584">
                  <c:v>102.302</c:v>
                </c:pt>
                <c:pt idx="3585">
                  <c:v>102.431</c:v>
                </c:pt>
                <c:pt idx="3586">
                  <c:v>102.55</c:v>
                </c:pt>
                <c:pt idx="3587">
                  <c:v>102.68</c:v>
                </c:pt>
                <c:pt idx="3588">
                  <c:v>102.804</c:v>
                </c:pt>
                <c:pt idx="3589">
                  <c:v>102.94</c:v>
                </c:pt>
                <c:pt idx="3590">
                  <c:v>103.067</c:v>
                </c:pt>
                <c:pt idx="3591">
                  <c:v>103.184</c:v>
                </c:pt>
                <c:pt idx="3592">
                  <c:v>103.3</c:v>
                </c:pt>
                <c:pt idx="3593">
                  <c:v>103.416</c:v>
                </c:pt>
                <c:pt idx="3594">
                  <c:v>103.545</c:v>
                </c:pt>
                <c:pt idx="3595">
                  <c:v>103.678</c:v>
                </c:pt>
                <c:pt idx="3596">
                  <c:v>103.851</c:v>
                </c:pt>
                <c:pt idx="3597">
                  <c:v>103.999</c:v>
                </c:pt>
                <c:pt idx="3598">
                  <c:v>104.107</c:v>
                </c:pt>
                <c:pt idx="3599">
                  <c:v>104.204</c:v>
                </c:pt>
                <c:pt idx="3600">
                  <c:v>104.317</c:v>
                </c:pt>
                <c:pt idx="3601">
                  <c:v>104.422</c:v>
                </c:pt>
                <c:pt idx="3602">
                  <c:v>104.532</c:v>
                </c:pt>
                <c:pt idx="3603">
                  <c:v>104.644</c:v>
                </c:pt>
                <c:pt idx="3604">
                  <c:v>104.753</c:v>
                </c:pt>
                <c:pt idx="3605">
                  <c:v>104.862</c:v>
                </c:pt>
                <c:pt idx="3606">
                  <c:v>104.98</c:v>
                </c:pt>
                <c:pt idx="3607">
                  <c:v>105.108</c:v>
                </c:pt>
                <c:pt idx="3608">
                  <c:v>105.223</c:v>
                </c:pt>
                <c:pt idx="3609">
                  <c:v>105.339</c:v>
                </c:pt>
                <c:pt idx="3610">
                  <c:v>105.466</c:v>
                </c:pt>
                <c:pt idx="3611">
                  <c:v>105.554</c:v>
                </c:pt>
                <c:pt idx="3612">
                  <c:v>105.65</c:v>
                </c:pt>
                <c:pt idx="3613">
                  <c:v>105.746</c:v>
                </c:pt>
                <c:pt idx="3614">
                  <c:v>105.872</c:v>
                </c:pt>
                <c:pt idx="3615">
                  <c:v>106.003</c:v>
                </c:pt>
                <c:pt idx="3616">
                  <c:v>106.133</c:v>
                </c:pt>
                <c:pt idx="3617">
                  <c:v>106.242</c:v>
                </c:pt>
                <c:pt idx="3618">
                  <c:v>106.334</c:v>
                </c:pt>
                <c:pt idx="3619">
                  <c:v>106.408</c:v>
                </c:pt>
                <c:pt idx="3620">
                  <c:v>106.475</c:v>
                </c:pt>
                <c:pt idx="3621">
                  <c:v>106.547</c:v>
                </c:pt>
                <c:pt idx="3622">
                  <c:v>106.625</c:v>
                </c:pt>
                <c:pt idx="3623">
                  <c:v>106.712</c:v>
                </c:pt>
                <c:pt idx="3624">
                  <c:v>106.79</c:v>
                </c:pt>
                <c:pt idx="3625">
                  <c:v>106.88</c:v>
                </c:pt>
                <c:pt idx="3626">
                  <c:v>106.971</c:v>
                </c:pt>
                <c:pt idx="3627">
                  <c:v>107.056</c:v>
                </c:pt>
                <c:pt idx="3628">
                  <c:v>107.141</c:v>
                </c:pt>
                <c:pt idx="3629">
                  <c:v>107.221</c:v>
                </c:pt>
                <c:pt idx="3630">
                  <c:v>107.295</c:v>
                </c:pt>
                <c:pt idx="3631">
                  <c:v>107.37</c:v>
                </c:pt>
                <c:pt idx="3632">
                  <c:v>107.451</c:v>
                </c:pt>
                <c:pt idx="3633">
                  <c:v>107.523</c:v>
                </c:pt>
                <c:pt idx="3634">
                  <c:v>107.598</c:v>
                </c:pt>
                <c:pt idx="3635">
                  <c:v>107.676</c:v>
                </c:pt>
                <c:pt idx="3636">
                  <c:v>107.749</c:v>
                </c:pt>
                <c:pt idx="3637">
                  <c:v>107.801</c:v>
                </c:pt>
                <c:pt idx="3638">
                  <c:v>107.855</c:v>
                </c:pt>
                <c:pt idx="3639">
                  <c:v>107.916</c:v>
                </c:pt>
                <c:pt idx="3640">
                  <c:v>107.962</c:v>
                </c:pt>
                <c:pt idx="3641">
                  <c:v>107.999</c:v>
                </c:pt>
                <c:pt idx="3642">
                  <c:v>108.04</c:v>
                </c:pt>
                <c:pt idx="3643">
                  <c:v>108.079</c:v>
                </c:pt>
                <c:pt idx="3644">
                  <c:v>108.129</c:v>
                </c:pt>
                <c:pt idx="3645">
                  <c:v>108.169</c:v>
                </c:pt>
                <c:pt idx="3646">
                  <c:v>108.196</c:v>
                </c:pt>
                <c:pt idx="3647">
                  <c:v>108.215</c:v>
                </c:pt>
              </c:numCache>
            </c:numRef>
          </c:xVal>
          <c:yVal>
            <c:numRef>
              <c:f>8</c:f>
              <c:numCache>
                <c:formatCode>General</c:formatCode>
                <c:ptCount val="3648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10.4</c:v>
                </c:pt>
                <c:pt idx="22">
                  <c:v>10.5</c:v>
                </c:pt>
                <c:pt idx="23">
                  <c:v>11</c:v>
                </c:pt>
                <c:pt idx="24">
                  <c:v>11.5</c:v>
                </c:pt>
                <c:pt idx="25">
                  <c:v>11.6</c:v>
                </c:pt>
                <c:pt idx="26">
                  <c:v>12</c:v>
                </c:pt>
                <c:pt idx="27">
                  <c:v>12.5</c:v>
                </c:pt>
                <c:pt idx="28">
                  <c:v>13</c:v>
                </c:pt>
                <c:pt idx="29">
                  <c:v>13.3</c:v>
                </c:pt>
                <c:pt idx="30">
                  <c:v>13.5</c:v>
                </c:pt>
                <c:pt idx="31">
                  <c:v>14</c:v>
                </c:pt>
                <c:pt idx="32">
                  <c:v>14.5</c:v>
                </c:pt>
                <c:pt idx="33">
                  <c:v>15</c:v>
                </c:pt>
                <c:pt idx="34">
                  <c:v>15.5</c:v>
                </c:pt>
                <c:pt idx="35">
                  <c:v>16</c:v>
                </c:pt>
                <c:pt idx="36">
                  <c:v>16.5</c:v>
                </c:pt>
                <c:pt idx="37">
                  <c:v>17</c:v>
                </c:pt>
                <c:pt idx="38">
                  <c:v>17.5</c:v>
                </c:pt>
                <c:pt idx="39">
                  <c:v>18</c:v>
                </c:pt>
                <c:pt idx="40">
                  <c:v>18.5</c:v>
                </c:pt>
                <c:pt idx="41">
                  <c:v>19</c:v>
                </c:pt>
                <c:pt idx="42">
                  <c:v>19.5</c:v>
                </c:pt>
                <c:pt idx="43">
                  <c:v>20</c:v>
                </c:pt>
                <c:pt idx="44">
                  <c:v>20.5</c:v>
                </c:pt>
                <c:pt idx="45">
                  <c:v>21</c:v>
                </c:pt>
                <c:pt idx="46">
                  <c:v>21.5</c:v>
                </c:pt>
                <c:pt idx="47">
                  <c:v>22</c:v>
                </c:pt>
                <c:pt idx="48">
                  <c:v>22.5</c:v>
                </c:pt>
                <c:pt idx="49">
                  <c:v>23</c:v>
                </c:pt>
                <c:pt idx="50">
                  <c:v>23.5</c:v>
                </c:pt>
                <c:pt idx="51">
                  <c:v>24</c:v>
                </c:pt>
                <c:pt idx="52">
                  <c:v>24.5</c:v>
                </c:pt>
                <c:pt idx="53">
                  <c:v>25</c:v>
                </c:pt>
                <c:pt idx="54">
                  <c:v>25.5</c:v>
                </c:pt>
                <c:pt idx="55">
                  <c:v>26</c:v>
                </c:pt>
                <c:pt idx="56">
                  <c:v>26.5</c:v>
                </c:pt>
                <c:pt idx="57">
                  <c:v>27</c:v>
                </c:pt>
                <c:pt idx="58">
                  <c:v>27.5</c:v>
                </c:pt>
                <c:pt idx="59">
                  <c:v>28</c:v>
                </c:pt>
                <c:pt idx="60">
                  <c:v>28.5</c:v>
                </c:pt>
                <c:pt idx="61">
                  <c:v>29</c:v>
                </c:pt>
                <c:pt idx="62">
                  <c:v>29.5</c:v>
                </c:pt>
                <c:pt idx="63">
                  <c:v>30</c:v>
                </c:pt>
                <c:pt idx="64">
                  <c:v>30.5</c:v>
                </c:pt>
                <c:pt idx="65">
                  <c:v>31</c:v>
                </c:pt>
                <c:pt idx="66">
                  <c:v>31.5</c:v>
                </c:pt>
                <c:pt idx="67">
                  <c:v>32</c:v>
                </c:pt>
                <c:pt idx="68">
                  <c:v>32.5</c:v>
                </c:pt>
                <c:pt idx="69">
                  <c:v>32.6</c:v>
                </c:pt>
                <c:pt idx="70">
                  <c:v>33</c:v>
                </c:pt>
                <c:pt idx="71">
                  <c:v>33.5</c:v>
                </c:pt>
                <c:pt idx="72">
                  <c:v>34</c:v>
                </c:pt>
                <c:pt idx="73">
                  <c:v>34.2</c:v>
                </c:pt>
                <c:pt idx="74">
                  <c:v>34.5</c:v>
                </c:pt>
                <c:pt idx="75">
                  <c:v>35</c:v>
                </c:pt>
                <c:pt idx="76">
                  <c:v>35.5</c:v>
                </c:pt>
                <c:pt idx="77">
                  <c:v>36</c:v>
                </c:pt>
                <c:pt idx="78">
                  <c:v>36.5</c:v>
                </c:pt>
                <c:pt idx="79">
                  <c:v>37</c:v>
                </c:pt>
                <c:pt idx="80">
                  <c:v>37.5</c:v>
                </c:pt>
                <c:pt idx="81">
                  <c:v>38</c:v>
                </c:pt>
                <c:pt idx="82">
                  <c:v>38.5</c:v>
                </c:pt>
                <c:pt idx="83">
                  <c:v>39</c:v>
                </c:pt>
                <c:pt idx="84">
                  <c:v>39.5</c:v>
                </c:pt>
                <c:pt idx="85">
                  <c:v>40</c:v>
                </c:pt>
                <c:pt idx="86">
                  <c:v>40.5</c:v>
                </c:pt>
                <c:pt idx="87">
                  <c:v>41</c:v>
                </c:pt>
                <c:pt idx="88">
                  <c:v>41.5</c:v>
                </c:pt>
                <c:pt idx="89">
                  <c:v>42</c:v>
                </c:pt>
                <c:pt idx="90">
                  <c:v>42.5</c:v>
                </c:pt>
                <c:pt idx="91">
                  <c:v>43</c:v>
                </c:pt>
                <c:pt idx="92">
                  <c:v>43.5</c:v>
                </c:pt>
                <c:pt idx="93">
                  <c:v>44</c:v>
                </c:pt>
                <c:pt idx="94">
                  <c:v>44.5</c:v>
                </c:pt>
                <c:pt idx="95">
                  <c:v>45</c:v>
                </c:pt>
                <c:pt idx="96">
                  <c:v>45.5</c:v>
                </c:pt>
                <c:pt idx="97">
                  <c:v>46</c:v>
                </c:pt>
                <c:pt idx="98">
                  <c:v>46.5</c:v>
                </c:pt>
                <c:pt idx="99">
                  <c:v>47</c:v>
                </c:pt>
                <c:pt idx="100">
                  <c:v>47.5</c:v>
                </c:pt>
                <c:pt idx="101">
                  <c:v>48</c:v>
                </c:pt>
                <c:pt idx="102">
                  <c:v>48.5</c:v>
                </c:pt>
                <c:pt idx="103">
                  <c:v>49</c:v>
                </c:pt>
                <c:pt idx="104">
                  <c:v>49.5</c:v>
                </c:pt>
                <c:pt idx="105">
                  <c:v>50</c:v>
                </c:pt>
                <c:pt idx="106">
                  <c:v>50.5</c:v>
                </c:pt>
                <c:pt idx="107">
                  <c:v>51</c:v>
                </c:pt>
                <c:pt idx="108">
                  <c:v>51.5</c:v>
                </c:pt>
                <c:pt idx="109">
                  <c:v>52</c:v>
                </c:pt>
                <c:pt idx="110">
                  <c:v>52.5</c:v>
                </c:pt>
                <c:pt idx="111">
                  <c:v>53</c:v>
                </c:pt>
                <c:pt idx="112">
                  <c:v>53.5</c:v>
                </c:pt>
                <c:pt idx="113">
                  <c:v>54</c:v>
                </c:pt>
                <c:pt idx="114">
                  <c:v>54.5</c:v>
                </c:pt>
                <c:pt idx="115">
                  <c:v>55</c:v>
                </c:pt>
                <c:pt idx="116">
                  <c:v>55.5</c:v>
                </c:pt>
                <c:pt idx="117">
                  <c:v>56</c:v>
                </c:pt>
                <c:pt idx="118">
                  <c:v>56.5</c:v>
                </c:pt>
                <c:pt idx="119">
                  <c:v>57</c:v>
                </c:pt>
                <c:pt idx="120">
                  <c:v>57.5</c:v>
                </c:pt>
                <c:pt idx="121">
                  <c:v>58</c:v>
                </c:pt>
                <c:pt idx="122">
                  <c:v>58.5</c:v>
                </c:pt>
                <c:pt idx="123">
                  <c:v>59</c:v>
                </c:pt>
                <c:pt idx="124">
                  <c:v>59.5</c:v>
                </c:pt>
                <c:pt idx="125">
                  <c:v>60</c:v>
                </c:pt>
                <c:pt idx="126">
                  <c:v>60.5</c:v>
                </c:pt>
                <c:pt idx="127">
                  <c:v>61</c:v>
                </c:pt>
                <c:pt idx="128">
                  <c:v>61.5</c:v>
                </c:pt>
                <c:pt idx="129">
                  <c:v>62</c:v>
                </c:pt>
                <c:pt idx="130">
                  <c:v>62.5</c:v>
                </c:pt>
                <c:pt idx="131">
                  <c:v>63</c:v>
                </c:pt>
                <c:pt idx="132">
                  <c:v>63.5</c:v>
                </c:pt>
                <c:pt idx="133">
                  <c:v>64</c:v>
                </c:pt>
                <c:pt idx="134">
                  <c:v>64.5</c:v>
                </c:pt>
                <c:pt idx="135">
                  <c:v>65</c:v>
                </c:pt>
                <c:pt idx="136">
                  <c:v>65.5</c:v>
                </c:pt>
                <c:pt idx="137">
                  <c:v>66</c:v>
                </c:pt>
                <c:pt idx="138">
                  <c:v>66.5</c:v>
                </c:pt>
                <c:pt idx="139">
                  <c:v>67</c:v>
                </c:pt>
                <c:pt idx="140">
                  <c:v>67.5</c:v>
                </c:pt>
                <c:pt idx="141">
                  <c:v>68</c:v>
                </c:pt>
                <c:pt idx="142">
                  <c:v>68.5</c:v>
                </c:pt>
                <c:pt idx="143">
                  <c:v>69</c:v>
                </c:pt>
                <c:pt idx="144">
                  <c:v>69.5</c:v>
                </c:pt>
                <c:pt idx="145">
                  <c:v>70</c:v>
                </c:pt>
                <c:pt idx="146">
                  <c:v>70.5</c:v>
                </c:pt>
                <c:pt idx="147">
                  <c:v>71</c:v>
                </c:pt>
                <c:pt idx="148">
                  <c:v>71.5</c:v>
                </c:pt>
                <c:pt idx="149">
                  <c:v>72</c:v>
                </c:pt>
                <c:pt idx="150">
                  <c:v>72.5</c:v>
                </c:pt>
                <c:pt idx="151">
                  <c:v>73</c:v>
                </c:pt>
                <c:pt idx="152">
                  <c:v>73.5</c:v>
                </c:pt>
                <c:pt idx="153">
                  <c:v>74</c:v>
                </c:pt>
                <c:pt idx="154">
                  <c:v>74.5</c:v>
                </c:pt>
                <c:pt idx="155">
                  <c:v>75</c:v>
                </c:pt>
                <c:pt idx="156">
                  <c:v>75.5</c:v>
                </c:pt>
                <c:pt idx="157">
                  <c:v>76</c:v>
                </c:pt>
                <c:pt idx="158">
                  <c:v>76.5</c:v>
                </c:pt>
                <c:pt idx="159">
                  <c:v>77</c:v>
                </c:pt>
                <c:pt idx="160">
                  <c:v>77.5</c:v>
                </c:pt>
                <c:pt idx="161">
                  <c:v>78</c:v>
                </c:pt>
                <c:pt idx="162">
                  <c:v>78.5</c:v>
                </c:pt>
                <c:pt idx="163">
                  <c:v>79</c:v>
                </c:pt>
                <c:pt idx="164">
                  <c:v>79.5</c:v>
                </c:pt>
                <c:pt idx="165">
                  <c:v>80</c:v>
                </c:pt>
                <c:pt idx="166">
                  <c:v>80.5</c:v>
                </c:pt>
                <c:pt idx="167">
                  <c:v>81</c:v>
                </c:pt>
                <c:pt idx="168">
                  <c:v>81.5</c:v>
                </c:pt>
                <c:pt idx="169">
                  <c:v>82</c:v>
                </c:pt>
                <c:pt idx="170">
                  <c:v>82.5</c:v>
                </c:pt>
                <c:pt idx="171">
                  <c:v>83</c:v>
                </c:pt>
                <c:pt idx="172">
                  <c:v>83.5</c:v>
                </c:pt>
                <c:pt idx="173">
                  <c:v>84</c:v>
                </c:pt>
                <c:pt idx="174">
                  <c:v>84.5</c:v>
                </c:pt>
                <c:pt idx="175">
                  <c:v>85</c:v>
                </c:pt>
                <c:pt idx="176">
                  <c:v>85.5</c:v>
                </c:pt>
                <c:pt idx="177">
                  <c:v>86</c:v>
                </c:pt>
                <c:pt idx="178">
                  <c:v>86.5</c:v>
                </c:pt>
                <c:pt idx="179">
                  <c:v>87</c:v>
                </c:pt>
                <c:pt idx="180">
                  <c:v>87.5</c:v>
                </c:pt>
                <c:pt idx="181">
                  <c:v>88</c:v>
                </c:pt>
                <c:pt idx="182">
                  <c:v>88.5</c:v>
                </c:pt>
                <c:pt idx="183">
                  <c:v>89</c:v>
                </c:pt>
                <c:pt idx="184">
                  <c:v>89.5</c:v>
                </c:pt>
                <c:pt idx="185">
                  <c:v>90</c:v>
                </c:pt>
                <c:pt idx="186">
                  <c:v>90.5</c:v>
                </c:pt>
                <c:pt idx="187">
                  <c:v>91</c:v>
                </c:pt>
                <c:pt idx="188">
                  <c:v>91.5</c:v>
                </c:pt>
                <c:pt idx="189">
                  <c:v>92</c:v>
                </c:pt>
                <c:pt idx="190">
                  <c:v>92.5</c:v>
                </c:pt>
                <c:pt idx="191">
                  <c:v>93</c:v>
                </c:pt>
                <c:pt idx="192">
                  <c:v>93.5</c:v>
                </c:pt>
                <c:pt idx="193">
                  <c:v>94</c:v>
                </c:pt>
                <c:pt idx="194">
                  <c:v>94.5</c:v>
                </c:pt>
                <c:pt idx="195">
                  <c:v>95</c:v>
                </c:pt>
                <c:pt idx="196">
                  <c:v>95.5</c:v>
                </c:pt>
                <c:pt idx="197">
                  <c:v>96</c:v>
                </c:pt>
                <c:pt idx="198">
                  <c:v>96.5</c:v>
                </c:pt>
                <c:pt idx="199">
                  <c:v>97</c:v>
                </c:pt>
                <c:pt idx="200">
                  <c:v>97.5</c:v>
                </c:pt>
                <c:pt idx="201">
                  <c:v>98</c:v>
                </c:pt>
                <c:pt idx="202">
                  <c:v>98.5</c:v>
                </c:pt>
                <c:pt idx="203">
                  <c:v>99</c:v>
                </c:pt>
                <c:pt idx="204">
                  <c:v>99.5</c:v>
                </c:pt>
                <c:pt idx="205">
                  <c:v>100</c:v>
                </c:pt>
                <c:pt idx="206">
                  <c:v>100.5</c:v>
                </c:pt>
                <c:pt idx="207">
                  <c:v>101</c:v>
                </c:pt>
                <c:pt idx="208">
                  <c:v>101.5</c:v>
                </c:pt>
                <c:pt idx="209">
                  <c:v>102</c:v>
                </c:pt>
                <c:pt idx="210">
                  <c:v>102.5</c:v>
                </c:pt>
                <c:pt idx="211">
                  <c:v>103</c:v>
                </c:pt>
                <c:pt idx="212">
                  <c:v>103.5</c:v>
                </c:pt>
                <c:pt idx="213">
                  <c:v>104</c:v>
                </c:pt>
                <c:pt idx="214">
                  <c:v>104.5</c:v>
                </c:pt>
                <c:pt idx="215">
                  <c:v>105</c:v>
                </c:pt>
                <c:pt idx="216">
                  <c:v>105.5</c:v>
                </c:pt>
                <c:pt idx="217">
                  <c:v>106</c:v>
                </c:pt>
                <c:pt idx="218">
                  <c:v>106.5</c:v>
                </c:pt>
                <c:pt idx="219">
                  <c:v>107</c:v>
                </c:pt>
                <c:pt idx="220">
                  <c:v>107.5</c:v>
                </c:pt>
                <c:pt idx="221">
                  <c:v>108</c:v>
                </c:pt>
                <c:pt idx="222">
                  <c:v>108.5</c:v>
                </c:pt>
                <c:pt idx="223">
                  <c:v>109</c:v>
                </c:pt>
                <c:pt idx="224">
                  <c:v>109.5</c:v>
                </c:pt>
                <c:pt idx="225">
                  <c:v>110</c:v>
                </c:pt>
                <c:pt idx="226">
                  <c:v>110.5</c:v>
                </c:pt>
                <c:pt idx="227">
                  <c:v>111</c:v>
                </c:pt>
                <c:pt idx="228">
                  <c:v>111.5</c:v>
                </c:pt>
                <c:pt idx="229">
                  <c:v>112</c:v>
                </c:pt>
                <c:pt idx="230">
                  <c:v>112.5</c:v>
                </c:pt>
                <c:pt idx="231">
                  <c:v>113</c:v>
                </c:pt>
                <c:pt idx="232">
                  <c:v>113.5</c:v>
                </c:pt>
                <c:pt idx="233">
                  <c:v>114</c:v>
                </c:pt>
                <c:pt idx="234">
                  <c:v>114.5</c:v>
                </c:pt>
                <c:pt idx="235">
                  <c:v>115</c:v>
                </c:pt>
                <c:pt idx="236">
                  <c:v>115.5</c:v>
                </c:pt>
                <c:pt idx="237">
                  <c:v>116</c:v>
                </c:pt>
                <c:pt idx="238">
                  <c:v>116.5</c:v>
                </c:pt>
                <c:pt idx="239">
                  <c:v>117</c:v>
                </c:pt>
                <c:pt idx="240">
                  <c:v>117.5</c:v>
                </c:pt>
                <c:pt idx="241">
                  <c:v>118</c:v>
                </c:pt>
                <c:pt idx="242">
                  <c:v>118.5</c:v>
                </c:pt>
                <c:pt idx="243">
                  <c:v>119</c:v>
                </c:pt>
                <c:pt idx="244">
                  <c:v>119.5</c:v>
                </c:pt>
                <c:pt idx="245">
                  <c:v>120</c:v>
                </c:pt>
                <c:pt idx="246">
                  <c:v>120.5</c:v>
                </c:pt>
                <c:pt idx="247">
                  <c:v>121</c:v>
                </c:pt>
                <c:pt idx="248">
                  <c:v>121.5</c:v>
                </c:pt>
                <c:pt idx="249">
                  <c:v>122</c:v>
                </c:pt>
                <c:pt idx="250">
                  <c:v>122.5</c:v>
                </c:pt>
                <c:pt idx="251">
                  <c:v>123</c:v>
                </c:pt>
                <c:pt idx="252">
                  <c:v>123.5</c:v>
                </c:pt>
                <c:pt idx="253">
                  <c:v>124</c:v>
                </c:pt>
                <c:pt idx="254">
                  <c:v>124.5</c:v>
                </c:pt>
                <c:pt idx="255">
                  <c:v>125</c:v>
                </c:pt>
                <c:pt idx="256">
                  <c:v>125.5</c:v>
                </c:pt>
                <c:pt idx="257">
                  <c:v>126</c:v>
                </c:pt>
                <c:pt idx="258">
                  <c:v>126.5</c:v>
                </c:pt>
                <c:pt idx="259">
                  <c:v>127</c:v>
                </c:pt>
                <c:pt idx="260">
                  <c:v>127.5</c:v>
                </c:pt>
                <c:pt idx="261">
                  <c:v>128</c:v>
                </c:pt>
                <c:pt idx="262">
                  <c:v>128.5</c:v>
                </c:pt>
                <c:pt idx="263">
                  <c:v>129</c:v>
                </c:pt>
                <c:pt idx="264">
                  <c:v>129.5</c:v>
                </c:pt>
                <c:pt idx="265">
                  <c:v>130</c:v>
                </c:pt>
                <c:pt idx="266">
                  <c:v>130.5</c:v>
                </c:pt>
                <c:pt idx="267">
                  <c:v>131</c:v>
                </c:pt>
                <c:pt idx="268">
                  <c:v>131.5</c:v>
                </c:pt>
                <c:pt idx="269">
                  <c:v>132</c:v>
                </c:pt>
                <c:pt idx="270">
                  <c:v>132.5</c:v>
                </c:pt>
                <c:pt idx="271">
                  <c:v>133</c:v>
                </c:pt>
                <c:pt idx="272">
                  <c:v>133.5</c:v>
                </c:pt>
                <c:pt idx="273">
                  <c:v>134</c:v>
                </c:pt>
                <c:pt idx="274">
                  <c:v>134.5</c:v>
                </c:pt>
                <c:pt idx="275">
                  <c:v>135</c:v>
                </c:pt>
                <c:pt idx="276">
                  <c:v>135.5</c:v>
                </c:pt>
                <c:pt idx="277">
                  <c:v>136</c:v>
                </c:pt>
                <c:pt idx="278">
                  <c:v>136.5</c:v>
                </c:pt>
                <c:pt idx="279">
                  <c:v>137</c:v>
                </c:pt>
                <c:pt idx="280">
                  <c:v>137.5</c:v>
                </c:pt>
                <c:pt idx="281">
                  <c:v>138</c:v>
                </c:pt>
                <c:pt idx="282">
                  <c:v>138.5</c:v>
                </c:pt>
                <c:pt idx="283">
                  <c:v>139</c:v>
                </c:pt>
                <c:pt idx="284">
                  <c:v>139.5</c:v>
                </c:pt>
                <c:pt idx="285">
                  <c:v>140</c:v>
                </c:pt>
                <c:pt idx="286">
                  <c:v>140.5</c:v>
                </c:pt>
                <c:pt idx="287">
                  <c:v>141</c:v>
                </c:pt>
                <c:pt idx="288">
                  <c:v>141.5</c:v>
                </c:pt>
                <c:pt idx="289">
                  <c:v>142</c:v>
                </c:pt>
                <c:pt idx="290">
                  <c:v>142.5</c:v>
                </c:pt>
                <c:pt idx="291">
                  <c:v>143</c:v>
                </c:pt>
                <c:pt idx="292">
                  <c:v>143.5</c:v>
                </c:pt>
                <c:pt idx="293">
                  <c:v>144</c:v>
                </c:pt>
                <c:pt idx="294">
                  <c:v>144.5</c:v>
                </c:pt>
                <c:pt idx="295">
                  <c:v>145</c:v>
                </c:pt>
                <c:pt idx="296">
                  <c:v>145.5</c:v>
                </c:pt>
                <c:pt idx="297">
                  <c:v>146</c:v>
                </c:pt>
                <c:pt idx="298">
                  <c:v>146.5</c:v>
                </c:pt>
                <c:pt idx="299">
                  <c:v>147</c:v>
                </c:pt>
                <c:pt idx="300">
                  <c:v>147.5</c:v>
                </c:pt>
                <c:pt idx="301">
                  <c:v>148</c:v>
                </c:pt>
                <c:pt idx="302">
                  <c:v>148.5</c:v>
                </c:pt>
                <c:pt idx="303">
                  <c:v>149</c:v>
                </c:pt>
                <c:pt idx="304">
                  <c:v>149.5</c:v>
                </c:pt>
                <c:pt idx="305">
                  <c:v>150</c:v>
                </c:pt>
                <c:pt idx="306">
                  <c:v>150.5</c:v>
                </c:pt>
                <c:pt idx="307">
                  <c:v>151</c:v>
                </c:pt>
                <c:pt idx="308">
                  <c:v>151.5</c:v>
                </c:pt>
                <c:pt idx="309">
                  <c:v>152</c:v>
                </c:pt>
                <c:pt idx="310">
                  <c:v>152.5</c:v>
                </c:pt>
                <c:pt idx="311">
                  <c:v>153</c:v>
                </c:pt>
                <c:pt idx="312">
                  <c:v>153.5</c:v>
                </c:pt>
                <c:pt idx="313">
                  <c:v>154</c:v>
                </c:pt>
                <c:pt idx="314">
                  <c:v>154.5</c:v>
                </c:pt>
                <c:pt idx="315">
                  <c:v>155</c:v>
                </c:pt>
                <c:pt idx="316">
                  <c:v>155.5</c:v>
                </c:pt>
                <c:pt idx="317">
                  <c:v>156</c:v>
                </c:pt>
                <c:pt idx="318">
                  <c:v>156.5</c:v>
                </c:pt>
                <c:pt idx="319">
                  <c:v>157</c:v>
                </c:pt>
                <c:pt idx="320">
                  <c:v>157.5</c:v>
                </c:pt>
                <c:pt idx="321">
                  <c:v>158</c:v>
                </c:pt>
                <c:pt idx="322">
                  <c:v>158.5</c:v>
                </c:pt>
                <c:pt idx="323">
                  <c:v>159</c:v>
                </c:pt>
                <c:pt idx="324">
                  <c:v>159.5</c:v>
                </c:pt>
                <c:pt idx="325">
                  <c:v>160</c:v>
                </c:pt>
                <c:pt idx="326">
                  <c:v>160.5</c:v>
                </c:pt>
                <c:pt idx="327">
                  <c:v>161</c:v>
                </c:pt>
                <c:pt idx="328">
                  <c:v>161.5</c:v>
                </c:pt>
                <c:pt idx="329">
                  <c:v>162</c:v>
                </c:pt>
                <c:pt idx="330">
                  <c:v>162.5</c:v>
                </c:pt>
                <c:pt idx="331">
                  <c:v>163</c:v>
                </c:pt>
                <c:pt idx="332">
                  <c:v>163.5</c:v>
                </c:pt>
                <c:pt idx="333">
                  <c:v>164</c:v>
                </c:pt>
                <c:pt idx="334">
                  <c:v>164.5</c:v>
                </c:pt>
                <c:pt idx="335">
                  <c:v>165</c:v>
                </c:pt>
                <c:pt idx="336">
                  <c:v>165.5</c:v>
                </c:pt>
                <c:pt idx="337">
                  <c:v>166</c:v>
                </c:pt>
                <c:pt idx="338">
                  <c:v>166.5</c:v>
                </c:pt>
                <c:pt idx="339">
                  <c:v>167</c:v>
                </c:pt>
                <c:pt idx="340">
                  <c:v>167.5</c:v>
                </c:pt>
                <c:pt idx="341">
                  <c:v>168</c:v>
                </c:pt>
                <c:pt idx="342">
                  <c:v>168.5</c:v>
                </c:pt>
                <c:pt idx="343">
                  <c:v>169</c:v>
                </c:pt>
                <c:pt idx="344">
                  <c:v>169.5</c:v>
                </c:pt>
                <c:pt idx="345">
                  <c:v>170</c:v>
                </c:pt>
                <c:pt idx="346">
                  <c:v>170.5</c:v>
                </c:pt>
                <c:pt idx="347">
                  <c:v>171</c:v>
                </c:pt>
                <c:pt idx="348">
                  <c:v>171.5</c:v>
                </c:pt>
                <c:pt idx="349">
                  <c:v>172</c:v>
                </c:pt>
                <c:pt idx="350">
                  <c:v>172.5</c:v>
                </c:pt>
                <c:pt idx="351">
                  <c:v>173</c:v>
                </c:pt>
                <c:pt idx="352">
                  <c:v>173.5</c:v>
                </c:pt>
                <c:pt idx="353">
                  <c:v>174</c:v>
                </c:pt>
                <c:pt idx="354">
                  <c:v>174.5</c:v>
                </c:pt>
                <c:pt idx="355">
                  <c:v>175</c:v>
                </c:pt>
                <c:pt idx="356">
                  <c:v>175.5</c:v>
                </c:pt>
                <c:pt idx="357">
                  <c:v>176</c:v>
                </c:pt>
                <c:pt idx="358">
                  <c:v>176.5</c:v>
                </c:pt>
                <c:pt idx="359">
                  <c:v>177</c:v>
                </c:pt>
                <c:pt idx="360">
                  <c:v>177.5</c:v>
                </c:pt>
                <c:pt idx="361">
                  <c:v>178</c:v>
                </c:pt>
                <c:pt idx="362">
                  <c:v>178.5</c:v>
                </c:pt>
                <c:pt idx="363">
                  <c:v>179</c:v>
                </c:pt>
                <c:pt idx="364">
                  <c:v>179.5</c:v>
                </c:pt>
                <c:pt idx="365">
                  <c:v>180</c:v>
                </c:pt>
                <c:pt idx="366">
                  <c:v>180.5</c:v>
                </c:pt>
                <c:pt idx="367">
                  <c:v>181</c:v>
                </c:pt>
                <c:pt idx="368">
                  <c:v>181.5</c:v>
                </c:pt>
                <c:pt idx="369">
                  <c:v>182</c:v>
                </c:pt>
                <c:pt idx="370">
                  <c:v>182.5</c:v>
                </c:pt>
                <c:pt idx="371">
                  <c:v>183</c:v>
                </c:pt>
                <c:pt idx="372">
                  <c:v>183.5</c:v>
                </c:pt>
                <c:pt idx="373">
                  <c:v>184</c:v>
                </c:pt>
                <c:pt idx="374">
                  <c:v>184.5</c:v>
                </c:pt>
                <c:pt idx="375">
                  <c:v>185</c:v>
                </c:pt>
                <c:pt idx="376">
                  <c:v>185.5</c:v>
                </c:pt>
                <c:pt idx="377">
                  <c:v>186</c:v>
                </c:pt>
                <c:pt idx="378">
                  <c:v>186.5</c:v>
                </c:pt>
                <c:pt idx="379">
                  <c:v>187</c:v>
                </c:pt>
                <c:pt idx="380">
                  <c:v>187.5</c:v>
                </c:pt>
                <c:pt idx="381">
                  <c:v>188</c:v>
                </c:pt>
                <c:pt idx="382">
                  <c:v>188.5</c:v>
                </c:pt>
                <c:pt idx="383">
                  <c:v>189</c:v>
                </c:pt>
                <c:pt idx="384">
                  <c:v>189.5</c:v>
                </c:pt>
                <c:pt idx="385">
                  <c:v>190</c:v>
                </c:pt>
                <c:pt idx="386">
                  <c:v>190.5</c:v>
                </c:pt>
                <c:pt idx="387">
                  <c:v>191</c:v>
                </c:pt>
                <c:pt idx="388">
                  <c:v>191.5</c:v>
                </c:pt>
                <c:pt idx="389">
                  <c:v>192</c:v>
                </c:pt>
                <c:pt idx="390">
                  <c:v>192.5</c:v>
                </c:pt>
                <c:pt idx="391">
                  <c:v>193</c:v>
                </c:pt>
                <c:pt idx="392">
                  <c:v>193.5</c:v>
                </c:pt>
                <c:pt idx="393">
                  <c:v>194</c:v>
                </c:pt>
                <c:pt idx="394">
                  <c:v>194.5</c:v>
                </c:pt>
                <c:pt idx="395">
                  <c:v>195</c:v>
                </c:pt>
                <c:pt idx="396">
                  <c:v>195.5</c:v>
                </c:pt>
                <c:pt idx="397">
                  <c:v>196</c:v>
                </c:pt>
                <c:pt idx="398">
                  <c:v>196.5</c:v>
                </c:pt>
                <c:pt idx="399">
                  <c:v>197</c:v>
                </c:pt>
                <c:pt idx="400">
                  <c:v>197.5</c:v>
                </c:pt>
                <c:pt idx="401">
                  <c:v>198</c:v>
                </c:pt>
                <c:pt idx="402">
                  <c:v>198.5</c:v>
                </c:pt>
                <c:pt idx="403">
                  <c:v>199</c:v>
                </c:pt>
                <c:pt idx="404">
                  <c:v>199.5</c:v>
                </c:pt>
                <c:pt idx="405">
                  <c:v>200</c:v>
                </c:pt>
                <c:pt idx="406">
                  <c:v>200.5</c:v>
                </c:pt>
                <c:pt idx="407">
                  <c:v>201</c:v>
                </c:pt>
                <c:pt idx="408">
                  <c:v>201.5</c:v>
                </c:pt>
                <c:pt idx="409">
                  <c:v>202</c:v>
                </c:pt>
                <c:pt idx="410">
                  <c:v>202.5</c:v>
                </c:pt>
                <c:pt idx="411">
                  <c:v>203</c:v>
                </c:pt>
                <c:pt idx="412">
                  <c:v>203.5</c:v>
                </c:pt>
                <c:pt idx="413">
                  <c:v>204</c:v>
                </c:pt>
                <c:pt idx="414">
                  <c:v>204.5</c:v>
                </c:pt>
                <c:pt idx="415">
                  <c:v>205</c:v>
                </c:pt>
                <c:pt idx="416">
                  <c:v>205.5</c:v>
                </c:pt>
                <c:pt idx="417">
                  <c:v>206</c:v>
                </c:pt>
                <c:pt idx="418">
                  <c:v>206.5</c:v>
                </c:pt>
                <c:pt idx="419">
                  <c:v>207</c:v>
                </c:pt>
                <c:pt idx="420">
                  <c:v>207.5</c:v>
                </c:pt>
                <c:pt idx="421">
                  <c:v>208</c:v>
                </c:pt>
                <c:pt idx="422">
                  <c:v>208.5</c:v>
                </c:pt>
                <c:pt idx="423">
                  <c:v>209</c:v>
                </c:pt>
                <c:pt idx="424">
                  <c:v>209.5</c:v>
                </c:pt>
                <c:pt idx="425">
                  <c:v>210</c:v>
                </c:pt>
                <c:pt idx="426">
                  <c:v>210.5</c:v>
                </c:pt>
                <c:pt idx="427">
                  <c:v>211</c:v>
                </c:pt>
                <c:pt idx="428">
                  <c:v>211.5</c:v>
                </c:pt>
                <c:pt idx="429">
                  <c:v>212</c:v>
                </c:pt>
                <c:pt idx="430">
                  <c:v>212.5</c:v>
                </c:pt>
                <c:pt idx="431">
                  <c:v>213</c:v>
                </c:pt>
                <c:pt idx="432">
                  <c:v>213.5</c:v>
                </c:pt>
                <c:pt idx="433">
                  <c:v>214</c:v>
                </c:pt>
                <c:pt idx="434">
                  <c:v>214.5</c:v>
                </c:pt>
                <c:pt idx="435">
                  <c:v>215</c:v>
                </c:pt>
                <c:pt idx="436">
                  <c:v>215.5</c:v>
                </c:pt>
                <c:pt idx="437">
                  <c:v>216</c:v>
                </c:pt>
                <c:pt idx="438">
                  <c:v>216.5</c:v>
                </c:pt>
                <c:pt idx="439">
                  <c:v>217</c:v>
                </c:pt>
                <c:pt idx="440">
                  <c:v>217.5</c:v>
                </c:pt>
                <c:pt idx="441">
                  <c:v>218</c:v>
                </c:pt>
                <c:pt idx="442">
                  <c:v>218.5</c:v>
                </c:pt>
                <c:pt idx="443">
                  <c:v>219</c:v>
                </c:pt>
                <c:pt idx="444">
                  <c:v>219.5</c:v>
                </c:pt>
                <c:pt idx="445">
                  <c:v>220</c:v>
                </c:pt>
                <c:pt idx="446">
                  <c:v>220.5</c:v>
                </c:pt>
                <c:pt idx="447">
                  <c:v>221</c:v>
                </c:pt>
                <c:pt idx="448">
                  <c:v>221.5</c:v>
                </c:pt>
                <c:pt idx="449">
                  <c:v>222</c:v>
                </c:pt>
                <c:pt idx="450">
                  <c:v>222.5</c:v>
                </c:pt>
                <c:pt idx="451">
                  <c:v>223</c:v>
                </c:pt>
                <c:pt idx="452">
                  <c:v>223.5</c:v>
                </c:pt>
                <c:pt idx="453">
                  <c:v>224</c:v>
                </c:pt>
                <c:pt idx="454">
                  <c:v>224.5</c:v>
                </c:pt>
                <c:pt idx="455">
                  <c:v>225</c:v>
                </c:pt>
                <c:pt idx="456">
                  <c:v>225.5</c:v>
                </c:pt>
                <c:pt idx="457">
                  <c:v>226</c:v>
                </c:pt>
                <c:pt idx="458">
                  <c:v>226.5</c:v>
                </c:pt>
                <c:pt idx="459">
                  <c:v>227</c:v>
                </c:pt>
                <c:pt idx="460">
                  <c:v>227.5</c:v>
                </c:pt>
                <c:pt idx="461">
                  <c:v>228</c:v>
                </c:pt>
                <c:pt idx="462">
                  <c:v>228.5</c:v>
                </c:pt>
                <c:pt idx="463">
                  <c:v>229</c:v>
                </c:pt>
                <c:pt idx="464">
                  <c:v>229.5</c:v>
                </c:pt>
                <c:pt idx="465">
                  <c:v>230</c:v>
                </c:pt>
                <c:pt idx="466">
                  <c:v>230.5</c:v>
                </c:pt>
                <c:pt idx="467">
                  <c:v>231</c:v>
                </c:pt>
                <c:pt idx="468">
                  <c:v>231.5</c:v>
                </c:pt>
                <c:pt idx="469">
                  <c:v>232</c:v>
                </c:pt>
                <c:pt idx="470">
                  <c:v>232.5</c:v>
                </c:pt>
                <c:pt idx="471">
                  <c:v>233</c:v>
                </c:pt>
                <c:pt idx="472">
                  <c:v>233.5</c:v>
                </c:pt>
                <c:pt idx="473">
                  <c:v>234</c:v>
                </c:pt>
                <c:pt idx="474">
                  <c:v>234.5</c:v>
                </c:pt>
                <c:pt idx="475">
                  <c:v>235</c:v>
                </c:pt>
                <c:pt idx="476">
                  <c:v>235.5</c:v>
                </c:pt>
                <c:pt idx="477">
                  <c:v>236</c:v>
                </c:pt>
                <c:pt idx="478">
                  <c:v>236.5</c:v>
                </c:pt>
                <c:pt idx="479">
                  <c:v>237</c:v>
                </c:pt>
                <c:pt idx="480">
                  <c:v>237.5</c:v>
                </c:pt>
                <c:pt idx="481">
                  <c:v>238</c:v>
                </c:pt>
                <c:pt idx="482">
                  <c:v>238.5</c:v>
                </c:pt>
                <c:pt idx="483">
                  <c:v>239</c:v>
                </c:pt>
                <c:pt idx="484">
                  <c:v>239.2</c:v>
                </c:pt>
                <c:pt idx="485">
                  <c:v>239.5</c:v>
                </c:pt>
                <c:pt idx="486">
                  <c:v>240</c:v>
                </c:pt>
                <c:pt idx="487">
                  <c:v>240.5</c:v>
                </c:pt>
                <c:pt idx="488">
                  <c:v>241</c:v>
                </c:pt>
                <c:pt idx="489">
                  <c:v>241.5</c:v>
                </c:pt>
                <c:pt idx="490">
                  <c:v>242</c:v>
                </c:pt>
                <c:pt idx="491">
                  <c:v>242.5</c:v>
                </c:pt>
                <c:pt idx="492">
                  <c:v>243</c:v>
                </c:pt>
                <c:pt idx="493">
                  <c:v>243.5</c:v>
                </c:pt>
                <c:pt idx="494">
                  <c:v>244</c:v>
                </c:pt>
                <c:pt idx="495">
                  <c:v>244.5</c:v>
                </c:pt>
                <c:pt idx="496">
                  <c:v>245</c:v>
                </c:pt>
                <c:pt idx="497">
                  <c:v>245.5</c:v>
                </c:pt>
                <c:pt idx="498">
                  <c:v>246</c:v>
                </c:pt>
                <c:pt idx="499">
                  <c:v>246.5</c:v>
                </c:pt>
                <c:pt idx="500">
                  <c:v>247</c:v>
                </c:pt>
                <c:pt idx="501">
                  <c:v>247.5</c:v>
                </c:pt>
                <c:pt idx="502">
                  <c:v>248</c:v>
                </c:pt>
                <c:pt idx="503">
                  <c:v>248.5</c:v>
                </c:pt>
                <c:pt idx="504">
                  <c:v>249</c:v>
                </c:pt>
                <c:pt idx="505">
                  <c:v>249.5</c:v>
                </c:pt>
                <c:pt idx="506">
                  <c:v>250</c:v>
                </c:pt>
                <c:pt idx="507">
                  <c:v>250.5</c:v>
                </c:pt>
                <c:pt idx="508">
                  <c:v>251</c:v>
                </c:pt>
                <c:pt idx="509">
                  <c:v>251.5</c:v>
                </c:pt>
                <c:pt idx="510">
                  <c:v>252</c:v>
                </c:pt>
                <c:pt idx="511">
                  <c:v>252.5</c:v>
                </c:pt>
                <c:pt idx="512">
                  <c:v>253</c:v>
                </c:pt>
                <c:pt idx="513">
                  <c:v>253.5</c:v>
                </c:pt>
                <c:pt idx="514">
                  <c:v>254</c:v>
                </c:pt>
                <c:pt idx="515">
                  <c:v>254.5</c:v>
                </c:pt>
                <c:pt idx="516">
                  <c:v>255</c:v>
                </c:pt>
                <c:pt idx="517">
                  <c:v>255.5</c:v>
                </c:pt>
                <c:pt idx="518">
                  <c:v>256</c:v>
                </c:pt>
                <c:pt idx="519">
                  <c:v>256.5</c:v>
                </c:pt>
                <c:pt idx="520">
                  <c:v>257</c:v>
                </c:pt>
                <c:pt idx="521">
                  <c:v>257.5</c:v>
                </c:pt>
                <c:pt idx="522">
                  <c:v>258</c:v>
                </c:pt>
                <c:pt idx="523">
                  <c:v>258.5</c:v>
                </c:pt>
                <c:pt idx="524">
                  <c:v>259</c:v>
                </c:pt>
                <c:pt idx="525">
                  <c:v>259.5</c:v>
                </c:pt>
                <c:pt idx="526">
                  <c:v>260</c:v>
                </c:pt>
                <c:pt idx="527">
                  <c:v>260.5</c:v>
                </c:pt>
                <c:pt idx="528">
                  <c:v>261</c:v>
                </c:pt>
                <c:pt idx="529">
                  <c:v>261.5</c:v>
                </c:pt>
                <c:pt idx="530">
                  <c:v>262</c:v>
                </c:pt>
                <c:pt idx="531">
                  <c:v>262.5</c:v>
                </c:pt>
                <c:pt idx="532">
                  <c:v>263</c:v>
                </c:pt>
                <c:pt idx="533">
                  <c:v>263.5</c:v>
                </c:pt>
                <c:pt idx="534">
                  <c:v>264</c:v>
                </c:pt>
                <c:pt idx="535">
                  <c:v>264.5</c:v>
                </c:pt>
                <c:pt idx="536">
                  <c:v>265</c:v>
                </c:pt>
                <c:pt idx="537">
                  <c:v>265.5</c:v>
                </c:pt>
                <c:pt idx="538">
                  <c:v>266</c:v>
                </c:pt>
                <c:pt idx="539">
                  <c:v>266.5</c:v>
                </c:pt>
                <c:pt idx="540">
                  <c:v>267</c:v>
                </c:pt>
                <c:pt idx="541">
                  <c:v>267.5</c:v>
                </c:pt>
                <c:pt idx="542">
                  <c:v>268</c:v>
                </c:pt>
                <c:pt idx="543">
                  <c:v>268.5</c:v>
                </c:pt>
                <c:pt idx="544">
                  <c:v>269</c:v>
                </c:pt>
                <c:pt idx="545">
                  <c:v>269.5</c:v>
                </c:pt>
                <c:pt idx="546">
                  <c:v>270</c:v>
                </c:pt>
                <c:pt idx="547">
                  <c:v>270.5</c:v>
                </c:pt>
                <c:pt idx="548">
                  <c:v>271</c:v>
                </c:pt>
                <c:pt idx="549">
                  <c:v>271.5</c:v>
                </c:pt>
                <c:pt idx="550">
                  <c:v>272</c:v>
                </c:pt>
                <c:pt idx="551">
                  <c:v>272.5</c:v>
                </c:pt>
                <c:pt idx="552">
                  <c:v>273</c:v>
                </c:pt>
                <c:pt idx="553">
                  <c:v>273.5</c:v>
                </c:pt>
                <c:pt idx="554">
                  <c:v>274</c:v>
                </c:pt>
                <c:pt idx="555">
                  <c:v>274.5</c:v>
                </c:pt>
                <c:pt idx="556">
                  <c:v>275</c:v>
                </c:pt>
                <c:pt idx="557">
                  <c:v>275.5</c:v>
                </c:pt>
                <c:pt idx="558">
                  <c:v>276</c:v>
                </c:pt>
                <c:pt idx="559">
                  <c:v>276.5</c:v>
                </c:pt>
                <c:pt idx="560">
                  <c:v>277</c:v>
                </c:pt>
                <c:pt idx="561">
                  <c:v>277.5</c:v>
                </c:pt>
                <c:pt idx="562">
                  <c:v>278</c:v>
                </c:pt>
                <c:pt idx="563">
                  <c:v>278.5</c:v>
                </c:pt>
                <c:pt idx="564">
                  <c:v>279</c:v>
                </c:pt>
                <c:pt idx="565">
                  <c:v>279.5</c:v>
                </c:pt>
                <c:pt idx="566">
                  <c:v>280</c:v>
                </c:pt>
                <c:pt idx="567">
                  <c:v>280.5</c:v>
                </c:pt>
                <c:pt idx="568">
                  <c:v>281</c:v>
                </c:pt>
                <c:pt idx="569">
                  <c:v>281.5</c:v>
                </c:pt>
                <c:pt idx="570">
                  <c:v>282</c:v>
                </c:pt>
                <c:pt idx="571">
                  <c:v>282.5</c:v>
                </c:pt>
                <c:pt idx="572">
                  <c:v>283</c:v>
                </c:pt>
                <c:pt idx="573">
                  <c:v>283.5</c:v>
                </c:pt>
                <c:pt idx="574">
                  <c:v>284</c:v>
                </c:pt>
                <c:pt idx="575">
                  <c:v>284.5</c:v>
                </c:pt>
                <c:pt idx="576">
                  <c:v>285</c:v>
                </c:pt>
                <c:pt idx="577">
                  <c:v>285.5</c:v>
                </c:pt>
                <c:pt idx="578">
                  <c:v>286</c:v>
                </c:pt>
                <c:pt idx="579">
                  <c:v>286.5</c:v>
                </c:pt>
                <c:pt idx="580">
                  <c:v>287</c:v>
                </c:pt>
                <c:pt idx="581">
                  <c:v>287.5</c:v>
                </c:pt>
                <c:pt idx="582">
                  <c:v>288</c:v>
                </c:pt>
                <c:pt idx="583">
                  <c:v>288.5</c:v>
                </c:pt>
                <c:pt idx="584">
                  <c:v>289</c:v>
                </c:pt>
                <c:pt idx="585">
                  <c:v>289.5</c:v>
                </c:pt>
                <c:pt idx="586">
                  <c:v>290</c:v>
                </c:pt>
                <c:pt idx="587">
                  <c:v>290.5</c:v>
                </c:pt>
                <c:pt idx="588">
                  <c:v>291</c:v>
                </c:pt>
                <c:pt idx="589">
                  <c:v>291.5</c:v>
                </c:pt>
                <c:pt idx="590">
                  <c:v>292</c:v>
                </c:pt>
                <c:pt idx="591">
                  <c:v>292.5</c:v>
                </c:pt>
                <c:pt idx="592">
                  <c:v>293</c:v>
                </c:pt>
                <c:pt idx="593">
                  <c:v>293.5</c:v>
                </c:pt>
                <c:pt idx="594">
                  <c:v>294</c:v>
                </c:pt>
                <c:pt idx="595">
                  <c:v>294.5</c:v>
                </c:pt>
                <c:pt idx="596">
                  <c:v>295</c:v>
                </c:pt>
                <c:pt idx="597">
                  <c:v>295.5</c:v>
                </c:pt>
                <c:pt idx="598">
                  <c:v>296</c:v>
                </c:pt>
                <c:pt idx="599">
                  <c:v>296.5</c:v>
                </c:pt>
                <c:pt idx="600">
                  <c:v>297</c:v>
                </c:pt>
                <c:pt idx="601">
                  <c:v>297.5</c:v>
                </c:pt>
                <c:pt idx="602">
                  <c:v>298</c:v>
                </c:pt>
                <c:pt idx="603">
                  <c:v>298.5</c:v>
                </c:pt>
                <c:pt idx="604">
                  <c:v>299</c:v>
                </c:pt>
                <c:pt idx="605">
                  <c:v>299.5</c:v>
                </c:pt>
                <c:pt idx="606">
                  <c:v>300</c:v>
                </c:pt>
                <c:pt idx="607">
                  <c:v>300.5</c:v>
                </c:pt>
                <c:pt idx="608">
                  <c:v>301</c:v>
                </c:pt>
                <c:pt idx="609">
                  <c:v>301.5</c:v>
                </c:pt>
                <c:pt idx="610">
                  <c:v>302</c:v>
                </c:pt>
                <c:pt idx="611">
                  <c:v>302.5</c:v>
                </c:pt>
                <c:pt idx="612">
                  <c:v>303</c:v>
                </c:pt>
                <c:pt idx="613">
                  <c:v>303.5</c:v>
                </c:pt>
                <c:pt idx="614">
                  <c:v>304</c:v>
                </c:pt>
                <c:pt idx="615">
                  <c:v>304.5</c:v>
                </c:pt>
                <c:pt idx="616">
                  <c:v>305</c:v>
                </c:pt>
                <c:pt idx="617">
                  <c:v>305.5</c:v>
                </c:pt>
                <c:pt idx="618">
                  <c:v>306</c:v>
                </c:pt>
                <c:pt idx="619">
                  <c:v>306.5</c:v>
                </c:pt>
                <c:pt idx="620">
                  <c:v>307</c:v>
                </c:pt>
                <c:pt idx="621">
                  <c:v>307.5</c:v>
                </c:pt>
                <c:pt idx="622">
                  <c:v>308</c:v>
                </c:pt>
                <c:pt idx="623">
                  <c:v>308.5</c:v>
                </c:pt>
                <c:pt idx="624">
                  <c:v>309</c:v>
                </c:pt>
                <c:pt idx="625">
                  <c:v>309.5</c:v>
                </c:pt>
                <c:pt idx="626">
                  <c:v>310</c:v>
                </c:pt>
                <c:pt idx="627">
                  <c:v>310.5</c:v>
                </c:pt>
                <c:pt idx="628">
                  <c:v>311</c:v>
                </c:pt>
                <c:pt idx="629">
                  <c:v>311.5</c:v>
                </c:pt>
                <c:pt idx="630">
                  <c:v>312</c:v>
                </c:pt>
                <c:pt idx="631">
                  <c:v>312.5</c:v>
                </c:pt>
                <c:pt idx="632">
                  <c:v>313</c:v>
                </c:pt>
                <c:pt idx="633">
                  <c:v>313.5</c:v>
                </c:pt>
                <c:pt idx="634">
                  <c:v>314</c:v>
                </c:pt>
                <c:pt idx="635">
                  <c:v>314.5</c:v>
                </c:pt>
                <c:pt idx="636">
                  <c:v>315</c:v>
                </c:pt>
                <c:pt idx="637">
                  <c:v>315.5</c:v>
                </c:pt>
                <c:pt idx="638">
                  <c:v>316</c:v>
                </c:pt>
                <c:pt idx="639">
                  <c:v>316.5</c:v>
                </c:pt>
                <c:pt idx="640">
                  <c:v>317</c:v>
                </c:pt>
                <c:pt idx="641">
                  <c:v>317.5</c:v>
                </c:pt>
                <c:pt idx="642">
                  <c:v>318</c:v>
                </c:pt>
                <c:pt idx="643">
                  <c:v>318.5</c:v>
                </c:pt>
                <c:pt idx="644">
                  <c:v>319</c:v>
                </c:pt>
                <c:pt idx="645">
                  <c:v>319.5</c:v>
                </c:pt>
                <c:pt idx="646">
                  <c:v>320</c:v>
                </c:pt>
                <c:pt idx="647">
                  <c:v>320.5</c:v>
                </c:pt>
                <c:pt idx="648">
                  <c:v>321</c:v>
                </c:pt>
                <c:pt idx="649">
                  <c:v>321.5</c:v>
                </c:pt>
                <c:pt idx="650">
                  <c:v>322</c:v>
                </c:pt>
                <c:pt idx="651">
                  <c:v>322.5</c:v>
                </c:pt>
                <c:pt idx="652">
                  <c:v>323</c:v>
                </c:pt>
                <c:pt idx="653">
                  <c:v>323.5</c:v>
                </c:pt>
                <c:pt idx="654">
                  <c:v>324</c:v>
                </c:pt>
                <c:pt idx="655">
                  <c:v>324.5</c:v>
                </c:pt>
                <c:pt idx="656">
                  <c:v>325</c:v>
                </c:pt>
                <c:pt idx="657">
                  <c:v>325.5</c:v>
                </c:pt>
                <c:pt idx="658">
                  <c:v>326</c:v>
                </c:pt>
                <c:pt idx="659">
                  <c:v>326.5</c:v>
                </c:pt>
                <c:pt idx="660">
                  <c:v>327</c:v>
                </c:pt>
                <c:pt idx="661">
                  <c:v>327.5</c:v>
                </c:pt>
                <c:pt idx="662">
                  <c:v>328</c:v>
                </c:pt>
                <c:pt idx="663">
                  <c:v>328.5</c:v>
                </c:pt>
                <c:pt idx="664">
                  <c:v>329</c:v>
                </c:pt>
                <c:pt idx="665">
                  <c:v>329.5</c:v>
                </c:pt>
                <c:pt idx="666">
                  <c:v>330</c:v>
                </c:pt>
                <c:pt idx="667">
                  <c:v>330.5</c:v>
                </c:pt>
                <c:pt idx="668">
                  <c:v>331</c:v>
                </c:pt>
                <c:pt idx="669">
                  <c:v>331.5</c:v>
                </c:pt>
                <c:pt idx="670">
                  <c:v>332</c:v>
                </c:pt>
                <c:pt idx="671">
                  <c:v>332.5</c:v>
                </c:pt>
                <c:pt idx="672">
                  <c:v>333</c:v>
                </c:pt>
                <c:pt idx="673">
                  <c:v>333.5</c:v>
                </c:pt>
                <c:pt idx="674">
                  <c:v>334</c:v>
                </c:pt>
                <c:pt idx="675">
                  <c:v>334.5</c:v>
                </c:pt>
                <c:pt idx="676">
                  <c:v>335</c:v>
                </c:pt>
                <c:pt idx="677">
                  <c:v>335.5</c:v>
                </c:pt>
                <c:pt idx="678">
                  <c:v>336</c:v>
                </c:pt>
                <c:pt idx="679">
                  <c:v>336.5</c:v>
                </c:pt>
                <c:pt idx="680">
                  <c:v>337</c:v>
                </c:pt>
                <c:pt idx="681">
                  <c:v>337.5</c:v>
                </c:pt>
                <c:pt idx="682">
                  <c:v>338</c:v>
                </c:pt>
                <c:pt idx="683">
                  <c:v>338.5</c:v>
                </c:pt>
                <c:pt idx="684">
                  <c:v>339</c:v>
                </c:pt>
                <c:pt idx="685">
                  <c:v>339.5</c:v>
                </c:pt>
                <c:pt idx="686">
                  <c:v>340</c:v>
                </c:pt>
                <c:pt idx="687">
                  <c:v>340.5</c:v>
                </c:pt>
                <c:pt idx="688">
                  <c:v>341</c:v>
                </c:pt>
                <c:pt idx="689">
                  <c:v>341.5</c:v>
                </c:pt>
                <c:pt idx="690">
                  <c:v>342</c:v>
                </c:pt>
                <c:pt idx="691">
                  <c:v>342.5</c:v>
                </c:pt>
                <c:pt idx="692">
                  <c:v>343</c:v>
                </c:pt>
                <c:pt idx="693">
                  <c:v>343.5</c:v>
                </c:pt>
                <c:pt idx="694">
                  <c:v>344</c:v>
                </c:pt>
                <c:pt idx="695">
                  <c:v>344.5</c:v>
                </c:pt>
                <c:pt idx="696">
                  <c:v>345</c:v>
                </c:pt>
                <c:pt idx="697">
                  <c:v>345.5</c:v>
                </c:pt>
                <c:pt idx="698">
                  <c:v>346</c:v>
                </c:pt>
                <c:pt idx="699">
                  <c:v>346.5</c:v>
                </c:pt>
                <c:pt idx="700">
                  <c:v>347</c:v>
                </c:pt>
                <c:pt idx="701">
                  <c:v>347.5</c:v>
                </c:pt>
                <c:pt idx="702">
                  <c:v>348</c:v>
                </c:pt>
                <c:pt idx="703">
                  <c:v>348.5</c:v>
                </c:pt>
                <c:pt idx="704">
                  <c:v>349</c:v>
                </c:pt>
                <c:pt idx="705">
                  <c:v>349.5</c:v>
                </c:pt>
                <c:pt idx="706">
                  <c:v>350</c:v>
                </c:pt>
                <c:pt idx="707">
                  <c:v>350.5</c:v>
                </c:pt>
                <c:pt idx="708">
                  <c:v>351</c:v>
                </c:pt>
                <c:pt idx="709">
                  <c:v>351.5</c:v>
                </c:pt>
                <c:pt idx="710">
                  <c:v>352</c:v>
                </c:pt>
                <c:pt idx="711">
                  <c:v>352.5</c:v>
                </c:pt>
                <c:pt idx="712">
                  <c:v>353</c:v>
                </c:pt>
                <c:pt idx="713">
                  <c:v>353.5</c:v>
                </c:pt>
                <c:pt idx="714">
                  <c:v>354</c:v>
                </c:pt>
                <c:pt idx="715">
                  <c:v>354.5</c:v>
                </c:pt>
                <c:pt idx="716">
                  <c:v>355</c:v>
                </c:pt>
                <c:pt idx="717">
                  <c:v>355.5</c:v>
                </c:pt>
                <c:pt idx="718">
                  <c:v>356</c:v>
                </c:pt>
                <c:pt idx="719">
                  <c:v>356.5</c:v>
                </c:pt>
                <c:pt idx="720">
                  <c:v>357</c:v>
                </c:pt>
                <c:pt idx="721">
                  <c:v>357.5</c:v>
                </c:pt>
                <c:pt idx="722">
                  <c:v>358</c:v>
                </c:pt>
                <c:pt idx="723">
                  <c:v>358.5</c:v>
                </c:pt>
                <c:pt idx="724">
                  <c:v>359</c:v>
                </c:pt>
                <c:pt idx="725">
                  <c:v>359.5</c:v>
                </c:pt>
                <c:pt idx="726">
                  <c:v>360</c:v>
                </c:pt>
                <c:pt idx="727">
                  <c:v>360.5</c:v>
                </c:pt>
                <c:pt idx="728">
                  <c:v>361</c:v>
                </c:pt>
                <c:pt idx="729">
                  <c:v>361.5</c:v>
                </c:pt>
                <c:pt idx="730">
                  <c:v>362</c:v>
                </c:pt>
                <c:pt idx="731">
                  <c:v>362.5</c:v>
                </c:pt>
                <c:pt idx="732">
                  <c:v>363</c:v>
                </c:pt>
                <c:pt idx="733">
                  <c:v>363.5</c:v>
                </c:pt>
                <c:pt idx="734">
                  <c:v>364</c:v>
                </c:pt>
                <c:pt idx="735">
                  <c:v>364.5</c:v>
                </c:pt>
                <c:pt idx="736">
                  <c:v>365</c:v>
                </c:pt>
                <c:pt idx="737">
                  <c:v>365.5</c:v>
                </c:pt>
                <c:pt idx="738">
                  <c:v>366</c:v>
                </c:pt>
                <c:pt idx="739">
                  <c:v>366.5</c:v>
                </c:pt>
                <c:pt idx="740">
                  <c:v>367</c:v>
                </c:pt>
                <c:pt idx="741">
                  <c:v>367.5</c:v>
                </c:pt>
                <c:pt idx="742">
                  <c:v>368</c:v>
                </c:pt>
                <c:pt idx="743">
                  <c:v>368.5</c:v>
                </c:pt>
                <c:pt idx="744">
                  <c:v>369</c:v>
                </c:pt>
                <c:pt idx="745">
                  <c:v>369.5</c:v>
                </c:pt>
                <c:pt idx="746">
                  <c:v>370</c:v>
                </c:pt>
                <c:pt idx="747">
                  <c:v>370.5</c:v>
                </c:pt>
                <c:pt idx="748">
                  <c:v>371</c:v>
                </c:pt>
                <c:pt idx="749">
                  <c:v>371.5</c:v>
                </c:pt>
                <c:pt idx="750">
                  <c:v>372</c:v>
                </c:pt>
                <c:pt idx="751">
                  <c:v>372.5</c:v>
                </c:pt>
                <c:pt idx="752">
                  <c:v>373</c:v>
                </c:pt>
                <c:pt idx="753">
                  <c:v>373.5</c:v>
                </c:pt>
                <c:pt idx="754">
                  <c:v>374</c:v>
                </c:pt>
                <c:pt idx="755">
                  <c:v>374.5</c:v>
                </c:pt>
                <c:pt idx="756">
                  <c:v>375</c:v>
                </c:pt>
                <c:pt idx="757">
                  <c:v>375.5</c:v>
                </c:pt>
                <c:pt idx="758">
                  <c:v>376</c:v>
                </c:pt>
                <c:pt idx="759">
                  <c:v>376.5</c:v>
                </c:pt>
                <c:pt idx="760">
                  <c:v>377</c:v>
                </c:pt>
                <c:pt idx="761">
                  <c:v>377.5</c:v>
                </c:pt>
                <c:pt idx="762">
                  <c:v>378</c:v>
                </c:pt>
                <c:pt idx="763">
                  <c:v>378.5</c:v>
                </c:pt>
                <c:pt idx="764">
                  <c:v>379</c:v>
                </c:pt>
                <c:pt idx="765">
                  <c:v>379.5</c:v>
                </c:pt>
                <c:pt idx="766">
                  <c:v>380</c:v>
                </c:pt>
                <c:pt idx="767">
                  <c:v>380.5</c:v>
                </c:pt>
                <c:pt idx="768">
                  <c:v>381</c:v>
                </c:pt>
                <c:pt idx="769">
                  <c:v>381.5</c:v>
                </c:pt>
                <c:pt idx="770">
                  <c:v>382</c:v>
                </c:pt>
                <c:pt idx="771">
                  <c:v>382.5</c:v>
                </c:pt>
                <c:pt idx="772">
                  <c:v>383</c:v>
                </c:pt>
                <c:pt idx="773">
                  <c:v>383.5</c:v>
                </c:pt>
                <c:pt idx="774">
                  <c:v>384</c:v>
                </c:pt>
                <c:pt idx="775">
                  <c:v>384.5</c:v>
                </c:pt>
                <c:pt idx="776">
                  <c:v>385</c:v>
                </c:pt>
                <c:pt idx="777">
                  <c:v>385.5</c:v>
                </c:pt>
                <c:pt idx="778">
                  <c:v>386</c:v>
                </c:pt>
                <c:pt idx="779">
                  <c:v>386.5</c:v>
                </c:pt>
                <c:pt idx="780">
                  <c:v>387</c:v>
                </c:pt>
                <c:pt idx="781">
                  <c:v>387.5</c:v>
                </c:pt>
                <c:pt idx="782">
                  <c:v>388</c:v>
                </c:pt>
                <c:pt idx="783">
                  <c:v>388.5</c:v>
                </c:pt>
                <c:pt idx="784">
                  <c:v>389</c:v>
                </c:pt>
                <c:pt idx="785">
                  <c:v>389.5</c:v>
                </c:pt>
                <c:pt idx="786">
                  <c:v>390</c:v>
                </c:pt>
                <c:pt idx="787">
                  <c:v>390.5</c:v>
                </c:pt>
                <c:pt idx="788">
                  <c:v>391</c:v>
                </c:pt>
                <c:pt idx="789">
                  <c:v>391.5</c:v>
                </c:pt>
                <c:pt idx="790">
                  <c:v>392</c:v>
                </c:pt>
                <c:pt idx="791">
                  <c:v>392.5</c:v>
                </c:pt>
                <c:pt idx="792">
                  <c:v>393</c:v>
                </c:pt>
                <c:pt idx="793">
                  <c:v>393.5</c:v>
                </c:pt>
                <c:pt idx="794">
                  <c:v>394</c:v>
                </c:pt>
                <c:pt idx="795">
                  <c:v>394.5</c:v>
                </c:pt>
                <c:pt idx="796">
                  <c:v>395</c:v>
                </c:pt>
                <c:pt idx="797">
                  <c:v>395.5</c:v>
                </c:pt>
                <c:pt idx="798">
                  <c:v>396</c:v>
                </c:pt>
                <c:pt idx="799">
                  <c:v>396.5</c:v>
                </c:pt>
                <c:pt idx="800">
                  <c:v>397</c:v>
                </c:pt>
                <c:pt idx="801">
                  <c:v>397.5</c:v>
                </c:pt>
                <c:pt idx="802">
                  <c:v>398</c:v>
                </c:pt>
                <c:pt idx="803">
                  <c:v>398.5</c:v>
                </c:pt>
                <c:pt idx="804">
                  <c:v>399</c:v>
                </c:pt>
                <c:pt idx="805">
                  <c:v>399.5</c:v>
                </c:pt>
                <c:pt idx="806">
                  <c:v>400</c:v>
                </c:pt>
                <c:pt idx="807">
                  <c:v>400.5</c:v>
                </c:pt>
                <c:pt idx="808">
                  <c:v>401</c:v>
                </c:pt>
                <c:pt idx="809">
                  <c:v>401.5</c:v>
                </c:pt>
                <c:pt idx="810">
                  <c:v>402</c:v>
                </c:pt>
                <c:pt idx="811">
                  <c:v>402.5</c:v>
                </c:pt>
                <c:pt idx="812">
                  <c:v>403</c:v>
                </c:pt>
                <c:pt idx="813">
                  <c:v>403.5</c:v>
                </c:pt>
                <c:pt idx="814">
                  <c:v>404</c:v>
                </c:pt>
                <c:pt idx="815">
                  <c:v>404.5</c:v>
                </c:pt>
                <c:pt idx="816">
                  <c:v>405</c:v>
                </c:pt>
                <c:pt idx="817">
                  <c:v>405.5</c:v>
                </c:pt>
                <c:pt idx="818">
                  <c:v>406</c:v>
                </c:pt>
                <c:pt idx="819">
                  <c:v>406.5</c:v>
                </c:pt>
                <c:pt idx="820">
                  <c:v>407</c:v>
                </c:pt>
                <c:pt idx="821">
                  <c:v>407.5</c:v>
                </c:pt>
                <c:pt idx="822">
                  <c:v>408</c:v>
                </c:pt>
                <c:pt idx="823">
                  <c:v>408.5</c:v>
                </c:pt>
                <c:pt idx="824">
                  <c:v>409</c:v>
                </c:pt>
                <c:pt idx="825">
                  <c:v>409.5</c:v>
                </c:pt>
                <c:pt idx="826">
                  <c:v>410</c:v>
                </c:pt>
                <c:pt idx="827">
                  <c:v>410.5</c:v>
                </c:pt>
                <c:pt idx="828">
                  <c:v>411</c:v>
                </c:pt>
                <c:pt idx="829">
                  <c:v>411.5</c:v>
                </c:pt>
                <c:pt idx="830">
                  <c:v>412</c:v>
                </c:pt>
                <c:pt idx="831">
                  <c:v>412.5</c:v>
                </c:pt>
                <c:pt idx="832">
                  <c:v>413</c:v>
                </c:pt>
                <c:pt idx="833">
                  <c:v>413.5</c:v>
                </c:pt>
                <c:pt idx="834">
                  <c:v>414</c:v>
                </c:pt>
                <c:pt idx="835">
                  <c:v>414.5</c:v>
                </c:pt>
                <c:pt idx="836">
                  <c:v>415</c:v>
                </c:pt>
                <c:pt idx="837">
                  <c:v>415.5</c:v>
                </c:pt>
                <c:pt idx="838">
                  <c:v>416</c:v>
                </c:pt>
                <c:pt idx="839">
                  <c:v>416.5</c:v>
                </c:pt>
                <c:pt idx="840">
                  <c:v>417</c:v>
                </c:pt>
                <c:pt idx="841">
                  <c:v>417.5</c:v>
                </c:pt>
                <c:pt idx="842">
                  <c:v>418</c:v>
                </c:pt>
                <c:pt idx="843">
                  <c:v>418.5</c:v>
                </c:pt>
                <c:pt idx="844">
                  <c:v>419</c:v>
                </c:pt>
                <c:pt idx="845">
                  <c:v>419.5</c:v>
                </c:pt>
                <c:pt idx="846">
                  <c:v>420</c:v>
                </c:pt>
                <c:pt idx="847">
                  <c:v>420.5</c:v>
                </c:pt>
                <c:pt idx="848">
                  <c:v>421</c:v>
                </c:pt>
                <c:pt idx="849">
                  <c:v>421.5</c:v>
                </c:pt>
                <c:pt idx="850">
                  <c:v>422</c:v>
                </c:pt>
                <c:pt idx="851">
                  <c:v>422.5</c:v>
                </c:pt>
                <c:pt idx="852">
                  <c:v>423</c:v>
                </c:pt>
                <c:pt idx="853">
                  <c:v>423.5</c:v>
                </c:pt>
                <c:pt idx="854">
                  <c:v>424</c:v>
                </c:pt>
                <c:pt idx="855">
                  <c:v>424.5</c:v>
                </c:pt>
                <c:pt idx="856">
                  <c:v>425</c:v>
                </c:pt>
                <c:pt idx="857">
                  <c:v>425.5</c:v>
                </c:pt>
                <c:pt idx="858">
                  <c:v>426</c:v>
                </c:pt>
                <c:pt idx="859">
                  <c:v>426.5</c:v>
                </c:pt>
                <c:pt idx="860">
                  <c:v>427</c:v>
                </c:pt>
                <c:pt idx="861">
                  <c:v>427.5</c:v>
                </c:pt>
                <c:pt idx="862">
                  <c:v>428</c:v>
                </c:pt>
                <c:pt idx="863">
                  <c:v>428.5</c:v>
                </c:pt>
                <c:pt idx="864">
                  <c:v>429</c:v>
                </c:pt>
                <c:pt idx="865">
                  <c:v>429.5</c:v>
                </c:pt>
                <c:pt idx="866">
                  <c:v>430</c:v>
                </c:pt>
                <c:pt idx="867">
                  <c:v>430.5</c:v>
                </c:pt>
                <c:pt idx="868">
                  <c:v>431</c:v>
                </c:pt>
                <c:pt idx="869">
                  <c:v>431.5</c:v>
                </c:pt>
                <c:pt idx="870">
                  <c:v>432</c:v>
                </c:pt>
                <c:pt idx="871">
                  <c:v>432.5</c:v>
                </c:pt>
                <c:pt idx="872">
                  <c:v>433</c:v>
                </c:pt>
                <c:pt idx="873">
                  <c:v>433.5</c:v>
                </c:pt>
                <c:pt idx="874">
                  <c:v>434</c:v>
                </c:pt>
                <c:pt idx="875">
                  <c:v>434.5</c:v>
                </c:pt>
                <c:pt idx="876">
                  <c:v>435</c:v>
                </c:pt>
                <c:pt idx="877">
                  <c:v>435.5</c:v>
                </c:pt>
                <c:pt idx="878">
                  <c:v>436</c:v>
                </c:pt>
                <c:pt idx="879">
                  <c:v>436.5</c:v>
                </c:pt>
                <c:pt idx="880">
                  <c:v>437</c:v>
                </c:pt>
                <c:pt idx="881">
                  <c:v>437.5</c:v>
                </c:pt>
                <c:pt idx="882">
                  <c:v>438</c:v>
                </c:pt>
                <c:pt idx="883">
                  <c:v>438.5</c:v>
                </c:pt>
                <c:pt idx="884">
                  <c:v>439</c:v>
                </c:pt>
                <c:pt idx="885">
                  <c:v>439.5</c:v>
                </c:pt>
                <c:pt idx="886">
                  <c:v>440</c:v>
                </c:pt>
                <c:pt idx="887">
                  <c:v>440.5</c:v>
                </c:pt>
                <c:pt idx="888">
                  <c:v>441</c:v>
                </c:pt>
                <c:pt idx="889">
                  <c:v>441.5</c:v>
                </c:pt>
                <c:pt idx="890">
                  <c:v>442</c:v>
                </c:pt>
                <c:pt idx="891">
                  <c:v>442.5</c:v>
                </c:pt>
                <c:pt idx="892">
                  <c:v>443</c:v>
                </c:pt>
                <c:pt idx="893">
                  <c:v>443.5</c:v>
                </c:pt>
                <c:pt idx="894">
                  <c:v>444</c:v>
                </c:pt>
                <c:pt idx="895">
                  <c:v>444.5</c:v>
                </c:pt>
                <c:pt idx="896">
                  <c:v>445</c:v>
                </c:pt>
                <c:pt idx="897">
                  <c:v>445.5</c:v>
                </c:pt>
                <c:pt idx="898">
                  <c:v>446</c:v>
                </c:pt>
                <c:pt idx="899">
                  <c:v>446.5</c:v>
                </c:pt>
                <c:pt idx="900">
                  <c:v>447</c:v>
                </c:pt>
                <c:pt idx="901">
                  <c:v>447.5</c:v>
                </c:pt>
                <c:pt idx="902">
                  <c:v>448</c:v>
                </c:pt>
                <c:pt idx="903">
                  <c:v>448.5</c:v>
                </c:pt>
                <c:pt idx="904">
                  <c:v>449</c:v>
                </c:pt>
                <c:pt idx="905">
                  <c:v>449.5</c:v>
                </c:pt>
                <c:pt idx="906">
                  <c:v>450</c:v>
                </c:pt>
                <c:pt idx="907">
                  <c:v>450.5</c:v>
                </c:pt>
                <c:pt idx="908">
                  <c:v>451</c:v>
                </c:pt>
                <c:pt idx="909">
                  <c:v>451.5</c:v>
                </c:pt>
                <c:pt idx="910">
                  <c:v>452</c:v>
                </c:pt>
                <c:pt idx="911">
                  <c:v>452.5</c:v>
                </c:pt>
                <c:pt idx="912">
                  <c:v>453</c:v>
                </c:pt>
                <c:pt idx="913">
                  <c:v>453.5</c:v>
                </c:pt>
                <c:pt idx="914">
                  <c:v>454</c:v>
                </c:pt>
                <c:pt idx="915">
                  <c:v>454.5</c:v>
                </c:pt>
                <c:pt idx="916">
                  <c:v>455</c:v>
                </c:pt>
                <c:pt idx="917">
                  <c:v>455.5</c:v>
                </c:pt>
                <c:pt idx="918">
                  <c:v>456</c:v>
                </c:pt>
                <c:pt idx="919">
                  <c:v>456.5</c:v>
                </c:pt>
                <c:pt idx="920">
                  <c:v>457</c:v>
                </c:pt>
                <c:pt idx="921">
                  <c:v>457.5</c:v>
                </c:pt>
                <c:pt idx="922">
                  <c:v>458</c:v>
                </c:pt>
                <c:pt idx="923">
                  <c:v>458.5</c:v>
                </c:pt>
                <c:pt idx="924">
                  <c:v>459</c:v>
                </c:pt>
                <c:pt idx="925">
                  <c:v>459.5</c:v>
                </c:pt>
                <c:pt idx="926">
                  <c:v>460</c:v>
                </c:pt>
                <c:pt idx="927">
                  <c:v>460.5</c:v>
                </c:pt>
                <c:pt idx="928">
                  <c:v>461</c:v>
                </c:pt>
                <c:pt idx="929">
                  <c:v>461.5</c:v>
                </c:pt>
                <c:pt idx="930">
                  <c:v>462</c:v>
                </c:pt>
                <c:pt idx="931">
                  <c:v>462.5</c:v>
                </c:pt>
                <c:pt idx="932">
                  <c:v>463</c:v>
                </c:pt>
                <c:pt idx="933">
                  <c:v>463.5</c:v>
                </c:pt>
                <c:pt idx="934">
                  <c:v>464</c:v>
                </c:pt>
                <c:pt idx="935">
                  <c:v>464.5</c:v>
                </c:pt>
                <c:pt idx="936">
                  <c:v>465</c:v>
                </c:pt>
                <c:pt idx="937">
                  <c:v>465.5</c:v>
                </c:pt>
                <c:pt idx="938">
                  <c:v>466</c:v>
                </c:pt>
                <c:pt idx="939">
                  <c:v>466.5</c:v>
                </c:pt>
                <c:pt idx="940">
                  <c:v>467</c:v>
                </c:pt>
                <c:pt idx="941">
                  <c:v>467.5</c:v>
                </c:pt>
                <c:pt idx="942">
                  <c:v>468</c:v>
                </c:pt>
                <c:pt idx="943">
                  <c:v>468.5</c:v>
                </c:pt>
                <c:pt idx="944">
                  <c:v>469</c:v>
                </c:pt>
                <c:pt idx="945">
                  <c:v>469.5</c:v>
                </c:pt>
                <c:pt idx="946">
                  <c:v>470</c:v>
                </c:pt>
                <c:pt idx="947">
                  <c:v>470.5</c:v>
                </c:pt>
                <c:pt idx="948">
                  <c:v>471</c:v>
                </c:pt>
                <c:pt idx="949">
                  <c:v>471.5</c:v>
                </c:pt>
                <c:pt idx="950">
                  <c:v>472</c:v>
                </c:pt>
                <c:pt idx="951">
                  <c:v>472.5</c:v>
                </c:pt>
                <c:pt idx="952">
                  <c:v>473</c:v>
                </c:pt>
                <c:pt idx="953">
                  <c:v>473.5</c:v>
                </c:pt>
                <c:pt idx="954">
                  <c:v>474</c:v>
                </c:pt>
                <c:pt idx="955">
                  <c:v>474.5</c:v>
                </c:pt>
                <c:pt idx="956">
                  <c:v>475</c:v>
                </c:pt>
                <c:pt idx="957">
                  <c:v>475.5</c:v>
                </c:pt>
                <c:pt idx="958">
                  <c:v>476</c:v>
                </c:pt>
                <c:pt idx="959">
                  <c:v>476.5</c:v>
                </c:pt>
                <c:pt idx="960">
                  <c:v>477</c:v>
                </c:pt>
                <c:pt idx="961">
                  <c:v>477.5</c:v>
                </c:pt>
                <c:pt idx="962">
                  <c:v>478</c:v>
                </c:pt>
                <c:pt idx="963">
                  <c:v>478.5</c:v>
                </c:pt>
                <c:pt idx="964">
                  <c:v>479</c:v>
                </c:pt>
                <c:pt idx="965">
                  <c:v>479.5</c:v>
                </c:pt>
                <c:pt idx="966">
                  <c:v>480</c:v>
                </c:pt>
                <c:pt idx="967">
                  <c:v>480.5</c:v>
                </c:pt>
                <c:pt idx="968">
                  <c:v>481</c:v>
                </c:pt>
                <c:pt idx="969">
                  <c:v>481.5</c:v>
                </c:pt>
                <c:pt idx="970">
                  <c:v>482</c:v>
                </c:pt>
                <c:pt idx="971">
                  <c:v>482.5</c:v>
                </c:pt>
                <c:pt idx="972">
                  <c:v>483</c:v>
                </c:pt>
                <c:pt idx="973">
                  <c:v>483.5</c:v>
                </c:pt>
                <c:pt idx="974">
                  <c:v>484</c:v>
                </c:pt>
                <c:pt idx="975">
                  <c:v>484.5</c:v>
                </c:pt>
                <c:pt idx="976">
                  <c:v>485</c:v>
                </c:pt>
                <c:pt idx="977">
                  <c:v>485.5</c:v>
                </c:pt>
                <c:pt idx="978">
                  <c:v>486</c:v>
                </c:pt>
                <c:pt idx="979">
                  <c:v>486.5</c:v>
                </c:pt>
                <c:pt idx="980">
                  <c:v>487</c:v>
                </c:pt>
                <c:pt idx="981">
                  <c:v>487.5</c:v>
                </c:pt>
                <c:pt idx="982">
                  <c:v>488</c:v>
                </c:pt>
                <c:pt idx="983">
                  <c:v>488.5</c:v>
                </c:pt>
                <c:pt idx="984">
                  <c:v>489</c:v>
                </c:pt>
                <c:pt idx="985">
                  <c:v>489.5</c:v>
                </c:pt>
                <c:pt idx="986">
                  <c:v>490</c:v>
                </c:pt>
                <c:pt idx="987">
                  <c:v>490.5</c:v>
                </c:pt>
                <c:pt idx="988">
                  <c:v>491</c:v>
                </c:pt>
                <c:pt idx="989">
                  <c:v>491.5</c:v>
                </c:pt>
                <c:pt idx="990">
                  <c:v>492</c:v>
                </c:pt>
                <c:pt idx="991">
                  <c:v>492.5</c:v>
                </c:pt>
                <c:pt idx="992">
                  <c:v>493</c:v>
                </c:pt>
                <c:pt idx="993">
                  <c:v>493.5</c:v>
                </c:pt>
                <c:pt idx="994">
                  <c:v>494</c:v>
                </c:pt>
                <c:pt idx="995">
                  <c:v>494.5</c:v>
                </c:pt>
                <c:pt idx="996">
                  <c:v>495</c:v>
                </c:pt>
                <c:pt idx="997">
                  <c:v>495.5</c:v>
                </c:pt>
                <c:pt idx="998">
                  <c:v>496</c:v>
                </c:pt>
                <c:pt idx="999">
                  <c:v>496.5</c:v>
                </c:pt>
                <c:pt idx="1000">
                  <c:v>497</c:v>
                </c:pt>
                <c:pt idx="1001">
                  <c:v>497.5</c:v>
                </c:pt>
                <c:pt idx="1002">
                  <c:v>498</c:v>
                </c:pt>
                <c:pt idx="1003">
                  <c:v>498.5</c:v>
                </c:pt>
                <c:pt idx="1004">
                  <c:v>499</c:v>
                </c:pt>
                <c:pt idx="1005">
                  <c:v>499.5</c:v>
                </c:pt>
                <c:pt idx="1006">
                  <c:v>500</c:v>
                </c:pt>
                <c:pt idx="1007">
                  <c:v>500.5</c:v>
                </c:pt>
                <c:pt idx="1008">
                  <c:v>501</c:v>
                </c:pt>
                <c:pt idx="1009">
                  <c:v>501.5</c:v>
                </c:pt>
                <c:pt idx="1010">
                  <c:v>502</c:v>
                </c:pt>
                <c:pt idx="1011">
                  <c:v>502.5</c:v>
                </c:pt>
                <c:pt idx="1012">
                  <c:v>503</c:v>
                </c:pt>
                <c:pt idx="1013">
                  <c:v>503.5</c:v>
                </c:pt>
                <c:pt idx="1014">
                  <c:v>504</c:v>
                </c:pt>
                <c:pt idx="1015">
                  <c:v>504.5</c:v>
                </c:pt>
                <c:pt idx="1016">
                  <c:v>505</c:v>
                </c:pt>
                <c:pt idx="1017">
                  <c:v>505.5</c:v>
                </c:pt>
                <c:pt idx="1018">
                  <c:v>506</c:v>
                </c:pt>
                <c:pt idx="1019">
                  <c:v>506.5</c:v>
                </c:pt>
                <c:pt idx="1020">
                  <c:v>507</c:v>
                </c:pt>
                <c:pt idx="1021">
                  <c:v>507.5</c:v>
                </c:pt>
                <c:pt idx="1022">
                  <c:v>508</c:v>
                </c:pt>
                <c:pt idx="1023">
                  <c:v>508.5</c:v>
                </c:pt>
                <c:pt idx="1024">
                  <c:v>509</c:v>
                </c:pt>
                <c:pt idx="1025">
                  <c:v>509.5</c:v>
                </c:pt>
                <c:pt idx="1026">
                  <c:v>510</c:v>
                </c:pt>
                <c:pt idx="1027">
                  <c:v>510.5</c:v>
                </c:pt>
                <c:pt idx="1028">
                  <c:v>511</c:v>
                </c:pt>
                <c:pt idx="1029">
                  <c:v>511.5</c:v>
                </c:pt>
                <c:pt idx="1030">
                  <c:v>512</c:v>
                </c:pt>
                <c:pt idx="1031">
                  <c:v>512.5</c:v>
                </c:pt>
                <c:pt idx="1032">
                  <c:v>513</c:v>
                </c:pt>
                <c:pt idx="1033">
                  <c:v>513.5</c:v>
                </c:pt>
                <c:pt idx="1034">
                  <c:v>514</c:v>
                </c:pt>
                <c:pt idx="1035">
                  <c:v>514.5</c:v>
                </c:pt>
                <c:pt idx="1036">
                  <c:v>515</c:v>
                </c:pt>
                <c:pt idx="1037">
                  <c:v>515.5</c:v>
                </c:pt>
                <c:pt idx="1038">
                  <c:v>516</c:v>
                </c:pt>
                <c:pt idx="1039">
                  <c:v>516.5</c:v>
                </c:pt>
                <c:pt idx="1040">
                  <c:v>517</c:v>
                </c:pt>
                <c:pt idx="1041">
                  <c:v>517.5</c:v>
                </c:pt>
                <c:pt idx="1042">
                  <c:v>518</c:v>
                </c:pt>
                <c:pt idx="1043">
                  <c:v>518.5</c:v>
                </c:pt>
                <c:pt idx="1044">
                  <c:v>519</c:v>
                </c:pt>
                <c:pt idx="1045">
                  <c:v>519.5</c:v>
                </c:pt>
                <c:pt idx="1046">
                  <c:v>520</c:v>
                </c:pt>
                <c:pt idx="1047">
                  <c:v>520.5</c:v>
                </c:pt>
                <c:pt idx="1048">
                  <c:v>521</c:v>
                </c:pt>
                <c:pt idx="1049">
                  <c:v>521.5</c:v>
                </c:pt>
                <c:pt idx="1050">
                  <c:v>522</c:v>
                </c:pt>
                <c:pt idx="1051">
                  <c:v>522.5</c:v>
                </c:pt>
                <c:pt idx="1052">
                  <c:v>523</c:v>
                </c:pt>
                <c:pt idx="1053">
                  <c:v>523.5</c:v>
                </c:pt>
                <c:pt idx="1054">
                  <c:v>524</c:v>
                </c:pt>
                <c:pt idx="1055">
                  <c:v>524.5</c:v>
                </c:pt>
                <c:pt idx="1056">
                  <c:v>525</c:v>
                </c:pt>
                <c:pt idx="1057">
                  <c:v>525.5</c:v>
                </c:pt>
                <c:pt idx="1058">
                  <c:v>526</c:v>
                </c:pt>
                <c:pt idx="1059">
                  <c:v>526.5</c:v>
                </c:pt>
                <c:pt idx="1060">
                  <c:v>527</c:v>
                </c:pt>
                <c:pt idx="1061">
                  <c:v>527.5</c:v>
                </c:pt>
                <c:pt idx="1062">
                  <c:v>528</c:v>
                </c:pt>
                <c:pt idx="1063">
                  <c:v>528.5</c:v>
                </c:pt>
                <c:pt idx="1064">
                  <c:v>529</c:v>
                </c:pt>
                <c:pt idx="1065">
                  <c:v>529.5</c:v>
                </c:pt>
                <c:pt idx="1066">
                  <c:v>530</c:v>
                </c:pt>
                <c:pt idx="1067">
                  <c:v>530.5</c:v>
                </c:pt>
                <c:pt idx="1068">
                  <c:v>531</c:v>
                </c:pt>
                <c:pt idx="1069">
                  <c:v>531.5</c:v>
                </c:pt>
                <c:pt idx="1070">
                  <c:v>532</c:v>
                </c:pt>
                <c:pt idx="1071">
                  <c:v>532.5</c:v>
                </c:pt>
                <c:pt idx="1072">
                  <c:v>533</c:v>
                </c:pt>
                <c:pt idx="1073">
                  <c:v>533.5</c:v>
                </c:pt>
                <c:pt idx="1074">
                  <c:v>534</c:v>
                </c:pt>
                <c:pt idx="1075">
                  <c:v>534.5</c:v>
                </c:pt>
                <c:pt idx="1076">
                  <c:v>535</c:v>
                </c:pt>
                <c:pt idx="1077">
                  <c:v>535.5</c:v>
                </c:pt>
                <c:pt idx="1078">
                  <c:v>536</c:v>
                </c:pt>
                <c:pt idx="1079">
                  <c:v>536.5</c:v>
                </c:pt>
                <c:pt idx="1080">
                  <c:v>537</c:v>
                </c:pt>
                <c:pt idx="1081">
                  <c:v>537.5</c:v>
                </c:pt>
                <c:pt idx="1082">
                  <c:v>538</c:v>
                </c:pt>
                <c:pt idx="1083">
                  <c:v>538.5</c:v>
                </c:pt>
                <c:pt idx="1084">
                  <c:v>539</c:v>
                </c:pt>
                <c:pt idx="1085">
                  <c:v>539.5</c:v>
                </c:pt>
                <c:pt idx="1086">
                  <c:v>540</c:v>
                </c:pt>
                <c:pt idx="1087">
                  <c:v>540.5</c:v>
                </c:pt>
                <c:pt idx="1088">
                  <c:v>541</c:v>
                </c:pt>
                <c:pt idx="1089">
                  <c:v>541.5</c:v>
                </c:pt>
                <c:pt idx="1090">
                  <c:v>542</c:v>
                </c:pt>
                <c:pt idx="1091">
                  <c:v>542.5</c:v>
                </c:pt>
                <c:pt idx="1092">
                  <c:v>543</c:v>
                </c:pt>
                <c:pt idx="1093">
                  <c:v>543.5</c:v>
                </c:pt>
                <c:pt idx="1094">
                  <c:v>544</c:v>
                </c:pt>
                <c:pt idx="1095">
                  <c:v>544.5</c:v>
                </c:pt>
                <c:pt idx="1096">
                  <c:v>545</c:v>
                </c:pt>
                <c:pt idx="1097">
                  <c:v>545.5</c:v>
                </c:pt>
                <c:pt idx="1098">
                  <c:v>546</c:v>
                </c:pt>
                <c:pt idx="1099">
                  <c:v>546.5</c:v>
                </c:pt>
                <c:pt idx="1100">
                  <c:v>547</c:v>
                </c:pt>
                <c:pt idx="1101">
                  <c:v>547.5</c:v>
                </c:pt>
                <c:pt idx="1102">
                  <c:v>548</c:v>
                </c:pt>
                <c:pt idx="1103">
                  <c:v>548.5</c:v>
                </c:pt>
                <c:pt idx="1104">
                  <c:v>549</c:v>
                </c:pt>
                <c:pt idx="1105">
                  <c:v>549.5</c:v>
                </c:pt>
                <c:pt idx="1106">
                  <c:v>550</c:v>
                </c:pt>
                <c:pt idx="1107">
                  <c:v>550.5</c:v>
                </c:pt>
                <c:pt idx="1108">
                  <c:v>551</c:v>
                </c:pt>
                <c:pt idx="1109">
                  <c:v>551.5</c:v>
                </c:pt>
                <c:pt idx="1110">
                  <c:v>552</c:v>
                </c:pt>
                <c:pt idx="1111">
                  <c:v>552.5</c:v>
                </c:pt>
                <c:pt idx="1112">
                  <c:v>553</c:v>
                </c:pt>
                <c:pt idx="1113">
                  <c:v>553.5</c:v>
                </c:pt>
                <c:pt idx="1114">
                  <c:v>554</c:v>
                </c:pt>
                <c:pt idx="1115">
                  <c:v>554.5</c:v>
                </c:pt>
                <c:pt idx="1116">
                  <c:v>555</c:v>
                </c:pt>
                <c:pt idx="1117">
                  <c:v>555.5</c:v>
                </c:pt>
                <c:pt idx="1118">
                  <c:v>556</c:v>
                </c:pt>
                <c:pt idx="1119">
                  <c:v>556.5</c:v>
                </c:pt>
                <c:pt idx="1120">
                  <c:v>557</c:v>
                </c:pt>
                <c:pt idx="1121">
                  <c:v>557.5</c:v>
                </c:pt>
                <c:pt idx="1122">
                  <c:v>558</c:v>
                </c:pt>
                <c:pt idx="1123">
                  <c:v>558.5</c:v>
                </c:pt>
                <c:pt idx="1124">
                  <c:v>559</c:v>
                </c:pt>
                <c:pt idx="1125">
                  <c:v>559.5</c:v>
                </c:pt>
                <c:pt idx="1126">
                  <c:v>560</c:v>
                </c:pt>
                <c:pt idx="1127">
                  <c:v>560.5</c:v>
                </c:pt>
                <c:pt idx="1128">
                  <c:v>561</c:v>
                </c:pt>
                <c:pt idx="1129">
                  <c:v>561.5</c:v>
                </c:pt>
                <c:pt idx="1130">
                  <c:v>562</c:v>
                </c:pt>
                <c:pt idx="1131">
                  <c:v>562.5</c:v>
                </c:pt>
                <c:pt idx="1132">
                  <c:v>563</c:v>
                </c:pt>
                <c:pt idx="1133">
                  <c:v>563.5</c:v>
                </c:pt>
                <c:pt idx="1134">
                  <c:v>564</c:v>
                </c:pt>
                <c:pt idx="1135">
                  <c:v>564.5</c:v>
                </c:pt>
                <c:pt idx="1136">
                  <c:v>565</c:v>
                </c:pt>
                <c:pt idx="1137">
                  <c:v>565.5</c:v>
                </c:pt>
                <c:pt idx="1138">
                  <c:v>566</c:v>
                </c:pt>
                <c:pt idx="1139">
                  <c:v>566.5</c:v>
                </c:pt>
                <c:pt idx="1140">
                  <c:v>567</c:v>
                </c:pt>
                <c:pt idx="1141">
                  <c:v>567.5</c:v>
                </c:pt>
                <c:pt idx="1142">
                  <c:v>568</c:v>
                </c:pt>
                <c:pt idx="1143">
                  <c:v>568.5</c:v>
                </c:pt>
                <c:pt idx="1144">
                  <c:v>569</c:v>
                </c:pt>
                <c:pt idx="1145">
                  <c:v>569.5</c:v>
                </c:pt>
                <c:pt idx="1146">
                  <c:v>570</c:v>
                </c:pt>
                <c:pt idx="1147">
                  <c:v>570.5</c:v>
                </c:pt>
                <c:pt idx="1148">
                  <c:v>571</c:v>
                </c:pt>
                <c:pt idx="1149">
                  <c:v>571.5</c:v>
                </c:pt>
                <c:pt idx="1150">
                  <c:v>572</c:v>
                </c:pt>
                <c:pt idx="1151">
                  <c:v>572.5</c:v>
                </c:pt>
                <c:pt idx="1152">
                  <c:v>573</c:v>
                </c:pt>
                <c:pt idx="1153">
                  <c:v>573.5</c:v>
                </c:pt>
                <c:pt idx="1154">
                  <c:v>574</c:v>
                </c:pt>
                <c:pt idx="1155">
                  <c:v>574.5</c:v>
                </c:pt>
                <c:pt idx="1156">
                  <c:v>575</c:v>
                </c:pt>
                <c:pt idx="1157">
                  <c:v>575.5</c:v>
                </c:pt>
                <c:pt idx="1158">
                  <c:v>576</c:v>
                </c:pt>
                <c:pt idx="1159">
                  <c:v>576.5</c:v>
                </c:pt>
                <c:pt idx="1160">
                  <c:v>577</c:v>
                </c:pt>
                <c:pt idx="1161">
                  <c:v>577.5</c:v>
                </c:pt>
                <c:pt idx="1162">
                  <c:v>578</c:v>
                </c:pt>
                <c:pt idx="1163">
                  <c:v>578.5</c:v>
                </c:pt>
                <c:pt idx="1164">
                  <c:v>579</c:v>
                </c:pt>
                <c:pt idx="1165">
                  <c:v>579.5</c:v>
                </c:pt>
                <c:pt idx="1166">
                  <c:v>580</c:v>
                </c:pt>
                <c:pt idx="1167">
                  <c:v>580.5</c:v>
                </c:pt>
                <c:pt idx="1168">
                  <c:v>581</c:v>
                </c:pt>
                <c:pt idx="1169">
                  <c:v>581.5</c:v>
                </c:pt>
                <c:pt idx="1170">
                  <c:v>582</c:v>
                </c:pt>
                <c:pt idx="1171">
                  <c:v>582.5</c:v>
                </c:pt>
                <c:pt idx="1172">
                  <c:v>583</c:v>
                </c:pt>
                <c:pt idx="1173">
                  <c:v>583.5</c:v>
                </c:pt>
                <c:pt idx="1174">
                  <c:v>584</c:v>
                </c:pt>
                <c:pt idx="1175">
                  <c:v>584.5</c:v>
                </c:pt>
                <c:pt idx="1176">
                  <c:v>585</c:v>
                </c:pt>
                <c:pt idx="1177">
                  <c:v>585.5</c:v>
                </c:pt>
                <c:pt idx="1178">
                  <c:v>586</c:v>
                </c:pt>
                <c:pt idx="1179">
                  <c:v>586.5</c:v>
                </c:pt>
                <c:pt idx="1180">
                  <c:v>587</c:v>
                </c:pt>
                <c:pt idx="1181">
                  <c:v>587.5</c:v>
                </c:pt>
                <c:pt idx="1182">
                  <c:v>588</c:v>
                </c:pt>
                <c:pt idx="1183">
                  <c:v>588.5</c:v>
                </c:pt>
                <c:pt idx="1184">
                  <c:v>589</c:v>
                </c:pt>
                <c:pt idx="1185">
                  <c:v>589.5</c:v>
                </c:pt>
                <c:pt idx="1186">
                  <c:v>590</c:v>
                </c:pt>
                <c:pt idx="1187">
                  <c:v>590.5</c:v>
                </c:pt>
                <c:pt idx="1188">
                  <c:v>591</c:v>
                </c:pt>
                <c:pt idx="1189">
                  <c:v>591.5</c:v>
                </c:pt>
                <c:pt idx="1190">
                  <c:v>592</c:v>
                </c:pt>
                <c:pt idx="1191">
                  <c:v>592.5</c:v>
                </c:pt>
                <c:pt idx="1192">
                  <c:v>593</c:v>
                </c:pt>
                <c:pt idx="1193">
                  <c:v>593.5</c:v>
                </c:pt>
                <c:pt idx="1194">
                  <c:v>594</c:v>
                </c:pt>
                <c:pt idx="1195">
                  <c:v>594.5</c:v>
                </c:pt>
                <c:pt idx="1196">
                  <c:v>595</c:v>
                </c:pt>
                <c:pt idx="1197">
                  <c:v>595.5</c:v>
                </c:pt>
                <c:pt idx="1198">
                  <c:v>596</c:v>
                </c:pt>
                <c:pt idx="1199">
                  <c:v>596.5</c:v>
                </c:pt>
                <c:pt idx="1200">
                  <c:v>597</c:v>
                </c:pt>
                <c:pt idx="1201">
                  <c:v>597.5</c:v>
                </c:pt>
                <c:pt idx="1202">
                  <c:v>598</c:v>
                </c:pt>
                <c:pt idx="1203">
                  <c:v>598.5</c:v>
                </c:pt>
                <c:pt idx="1204">
                  <c:v>599</c:v>
                </c:pt>
                <c:pt idx="1205">
                  <c:v>599.5</c:v>
                </c:pt>
                <c:pt idx="1206">
                  <c:v>600</c:v>
                </c:pt>
                <c:pt idx="1207">
                  <c:v>600.5</c:v>
                </c:pt>
                <c:pt idx="1208">
                  <c:v>601</c:v>
                </c:pt>
                <c:pt idx="1209">
                  <c:v>601.5</c:v>
                </c:pt>
                <c:pt idx="1210">
                  <c:v>602</c:v>
                </c:pt>
                <c:pt idx="1211">
                  <c:v>602.5</c:v>
                </c:pt>
                <c:pt idx="1212">
                  <c:v>603</c:v>
                </c:pt>
                <c:pt idx="1213">
                  <c:v>603.5</c:v>
                </c:pt>
                <c:pt idx="1214">
                  <c:v>604</c:v>
                </c:pt>
                <c:pt idx="1215">
                  <c:v>604.5</c:v>
                </c:pt>
                <c:pt idx="1216">
                  <c:v>605</c:v>
                </c:pt>
                <c:pt idx="1217">
                  <c:v>605.5</c:v>
                </c:pt>
                <c:pt idx="1218">
                  <c:v>606</c:v>
                </c:pt>
                <c:pt idx="1219">
                  <c:v>606.5</c:v>
                </c:pt>
                <c:pt idx="1220">
                  <c:v>607</c:v>
                </c:pt>
                <c:pt idx="1221">
                  <c:v>607.5</c:v>
                </c:pt>
                <c:pt idx="1222">
                  <c:v>608</c:v>
                </c:pt>
                <c:pt idx="1223">
                  <c:v>608.5</c:v>
                </c:pt>
                <c:pt idx="1224">
                  <c:v>609</c:v>
                </c:pt>
                <c:pt idx="1225">
                  <c:v>609.5</c:v>
                </c:pt>
                <c:pt idx="1226">
                  <c:v>610</c:v>
                </c:pt>
                <c:pt idx="1227">
                  <c:v>610.5</c:v>
                </c:pt>
                <c:pt idx="1228">
                  <c:v>611</c:v>
                </c:pt>
                <c:pt idx="1229">
                  <c:v>611.5</c:v>
                </c:pt>
                <c:pt idx="1230">
                  <c:v>612</c:v>
                </c:pt>
                <c:pt idx="1231">
                  <c:v>612.5</c:v>
                </c:pt>
                <c:pt idx="1232">
                  <c:v>613</c:v>
                </c:pt>
                <c:pt idx="1233">
                  <c:v>613.5</c:v>
                </c:pt>
                <c:pt idx="1234">
                  <c:v>614</c:v>
                </c:pt>
                <c:pt idx="1235">
                  <c:v>614.5</c:v>
                </c:pt>
                <c:pt idx="1236">
                  <c:v>615</c:v>
                </c:pt>
                <c:pt idx="1237">
                  <c:v>615.5</c:v>
                </c:pt>
                <c:pt idx="1238">
                  <c:v>616</c:v>
                </c:pt>
                <c:pt idx="1239">
                  <c:v>616.5</c:v>
                </c:pt>
                <c:pt idx="1240">
                  <c:v>617</c:v>
                </c:pt>
                <c:pt idx="1241">
                  <c:v>617.5</c:v>
                </c:pt>
                <c:pt idx="1242">
                  <c:v>618</c:v>
                </c:pt>
                <c:pt idx="1243">
                  <c:v>618.5</c:v>
                </c:pt>
                <c:pt idx="1244">
                  <c:v>619</c:v>
                </c:pt>
                <c:pt idx="1245">
                  <c:v>619.5</c:v>
                </c:pt>
                <c:pt idx="1246">
                  <c:v>620</c:v>
                </c:pt>
                <c:pt idx="1247">
                  <c:v>620.5</c:v>
                </c:pt>
                <c:pt idx="1248">
                  <c:v>621</c:v>
                </c:pt>
                <c:pt idx="1249">
                  <c:v>621.5</c:v>
                </c:pt>
                <c:pt idx="1250">
                  <c:v>622</c:v>
                </c:pt>
                <c:pt idx="1251">
                  <c:v>622.5</c:v>
                </c:pt>
                <c:pt idx="1252">
                  <c:v>623</c:v>
                </c:pt>
                <c:pt idx="1253">
                  <c:v>623.5</c:v>
                </c:pt>
                <c:pt idx="1254">
                  <c:v>624</c:v>
                </c:pt>
                <c:pt idx="1255">
                  <c:v>624.5</c:v>
                </c:pt>
                <c:pt idx="1256">
                  <c:v>625</c:v>
                </c:pt>
                <c:pt idx="1257">
                  <c:v>625.5</c:v>
                </c:pt>
                <c:pt idx="1258">
                  <c:v>626</c:v>
                </c:pt>
                <c:pt idx="1259">
                  <c:v>626.5</c:v>
                </c:pt>
                <c:pt idx="1260">
                  <c:v>627</c:v>
                </c:pt>
                <c:pt idx="1261">
                  <c:v>627.5</c:v>
                </c:pt>
                <c:pt idx="1262">
                  <c:v>628</c:v>
                </c:pt>
                <c:pt idx="1263">
                  <c:v>628.5</c:v>
                </c:pt>
                <c:pt idx="1264">
                  <c:v>629</c:v>
                </c:pt>
                <c:pt idx="1265">
                  <c:v>629.5</c:v>
                </c:pt>
                <c:pt idx="1266">
                  <c:v>630</c:v>
                </c:pt>
                <c:pt idx="1267">
                  <c:v>630.5</c:v>
                </c:pt>
                <c:pt idx="1268">
                  <c:v>631</c:v>
                </c:pt>
                <c:pt idx="1269">
                  <c:v>631.5</c:v>
                </c:pt>
                <c:pt idx="1270">
                  <c:v>632</c:v>
                </c:pt>
                <c:pt idx="1271">
                  <c:v>632.5</c:v>
                </c:pt>
                <c:pt idx="1272">
                  <c:v>633</c:v>
                </c:pt>
                <c:pt idx="1273">
                  <c:v>633.5</c:v>
                </c:pt>
                <c:pt idx="1274">
                  <c:v>634</c:v>
                </c:pt>
                <c:pt idx="1275">
                  <c:v>634.5</c:v>
                </c:pt>
                <c:pt idx="1276">
                  <c:v>635</c:v>
                </c:pt>
                <c:pt idx="1277">
                  <c:v>635.5</c:v>
                </c:pt>
                <c:pt idx="1278">
                  <c:v>636</c:v>
                </c:pt>
                <c:pt idx="1279">
                  <c:v>636.5</c:v>
                </c:pt>
                <c:pt idx="1280">
                  <c:v>637</c:v>
                </c:pt>
                <c:pt idx="1281">
                  <c:v>637.5</c:v>
                </c:pt>
                <c:pt idx="1282">
                  <c:v>638</c:v>
                </c:pt>
                <c:pt idx="1283">
                  <c:v>638.5</c:v>
                </c:pt>
                <c:pt idx="1284">
                  <c:v>639</c:v>
                </c:pt>
                <c:pt idx="1285">
                  <c:v>639.5</c:v>
                </c:pt>
                <c:pt idx="1286">
                  <c:v>640</c:v>
                </c:pt>
                <c:pt idx="1287">
                  <c:v>640.5</c:v>
                </c:pt>
                <c:pt idx="1288">
                  <c:v>641</c:v>
                </c:pt>
                <c:pt idx="1289">
                  <c:v>641.5</c:v>
                </c:pt>
                <c:pt idx="1290">
                  <c:v>642</c:v>
                </c:pt>
                <c:pt idx="1291">
                  <c:v>642.5</c:v>
                </c:pt>
                <c:pt idx="1292">
                  <c:v>643</c:v>
                </c:pt>
                <c:pt idx="1293">
                  <c:v>643.5</c:v>
                </c:pt>
                <c:pt idx="1294">
                  <c:v>644</c:v>
                </c:pt>
                <c:pt idx="1295">
                  <c:v>644.5</c:v>
                </c:pt>
                <c:pt idx="1296">
                  <c:v>645</c:v>
                </c:pt>
                <c:pt idx="1297">
                  <c:v>645.5</c:v>
                </c:pt>
                <c:pt idx="1298">
                  <c:v>646</c:v>
                </c:pt>
                <c:pt idx="1299">
                  <c:v>646.5</c:v>
                </c:pt>
                <c:pt idx="1300">
                  <c:v>647</c:v>
                </c:pt>
                <c:pt idx="1301">
                  <c:v>647.5</c:v>
                </c:pt>
                <c:pt idx="1302">
                  <c:v>648</c:v>
                </c:pt>
                <c:pt idx="1303">
                  <c:v>648.5</c:v>
                </c:pt>
                <c:pt idx="1304">
                  <c:v>649</c:v>
                </c:pt>
                <c:pt idx="1305">
                  <c:v>649.5</c:v>
                </c:pt>
                <c:pt idx="1306">
                  <c:v>650</c:v>
                </c:pt>
                <c:pt idx="1307">
                  <c:v>650.5</c:v>
                </c:pt>
                <c:pt idx="1308">
                  <c:v>651</c:v>
                </c:pt>
                <c:pt idx="1309">
                  <c:v>651.5</c:v>
                </c:pt>
                <c:pt idx="1310">
                  <c:v>652</c:v>
                </c:pt>
                <c:pt idx="1311">
                  <c:v>652.5</c:v>
                </c:pt>
                <c:pt idx="1312">
                  <c:v>653</c:v>
                </c:pt>
                <c:pt idx="1313">
                  <c:v>653.5</c:v>
                </c:pt>
                <c:pt idx="1314">
                  <c:v>654</c:v>
                </c:pt>
                <c:pt idx="1315">
                  <c:v>654.5</c:v>
                </c:pt>
                <c:pt idx="1316">
                  <c:v>655</c:v>
                </c:pt>
                <c:pt idx="1317">
                  <c:v>655.5</c:v>
                </c:pt>
                <c:pt idx="1318">
                  <c:v>656</c:v>
                </c:pt>
                <c:pt idx="1319">
                  <c:v>656.5</c:v>
                </c:pt>
                <c:pt idx="1320">
                  <c:v>657</c:v>
                </c:pt>
                <c:pt idx="1321">
                  <c:v>657.5</c:v>
                </c:pt>
                <c:pt idx="1322">
                  <c:v>658</c:v>
                </c:pt>
                <c:pt idx="1323">
                  <c:v>658.5</c:v>
                </c:pt>
                <c:pt idx="1324">
                  <c:v>659</c:v>
                </c:pt>
                <c:pt idx="1325">
                  <c:v>659.5</c:v>
                </c:pt>
                <c:pt idx="1326">
                  <c:v>660</c:v>
                </c:pt>
                <c:pt idx="1327">
                  <c:v>660.5</c:v>
                </c:pt>
                <c:pt idx="1328">
                  <c:v>660.6</c:v>
                </c:pt>
                <c:pt idx="1329">
                  <c:v>661</c:v>
                </c:pt>
                <c:pt idx="1330">
                  <c:v>661.5</c:v>
                </c:pt>
                <c:pt idx="1331">
                  <c:v>662</c:v>
                </c:pt>
                <c:pt idx="1332">
                  <c:v>662.5</c:v>
                </c:pt>
                <c:pt idx="1333">
                  <c:v>663</c:v>
                </c:pt>
                <c:pt idx="1334">
                  <c:v>663.5</c:v>
                </c:pt>
                <c:pt idx="1335">
                  <c:v>664</c:v>
                </c:pt>
                <c:pt idx="1336">
                  <c:v>664.5</c:v>
                </c:pt>
                <c:pt idx="1337">
                  <c:v>665</c:v>
                </c:pt>
                <c:pt idx="1338">
                  <c:v>665.5</c:v>
                </c:pt>
                <c:pt idx="1339">
                  <c:v>666</c:v>
                </c:pt>
                <c:pt idx="1340">
                  <c:v>666.5</c:v>
                </c:pt>
                <c:pt idx="1341">
                  <c:v>667</c:v>
                </c:pt>
                <c:pt idx="1342">
                  <c:v>667.5</c:v>
                </c:pt>
                <c:pt idx="1343">
                  <c:v>668</c:v>
                </c:pt>
                <c:pt idx="1344">
                  <c:v>668.5</c:v>
                </c:pt>
                <c:pt idx="1345">
                  <c:v>669</c:v>
                </c:pt>
                <c:pt idx="1346">
                  <c:v>669.5</c:v>
                </c:pt>
                <c:pt idx="1347">
                  <c:v>670</c:v>
                </c:pt>
                <c:pt idx="1348">
                  <c:v>670.5</c:v>
                </c:pt>
                <c:pt idx="1349">
                  <c:v>671</c:v>
                </c:pt>
                <c:pt idx="1350">
                  <c:v>671.5</c:v>
                </c:pt>
                <c:pt idx="1351">
                  <c:v>672</c:v>
                </c:pt>
                <c:pt idx="1352">
                  <c:v>672.5</c:v>
                </c:pt>
                <c:pt idx="1353">
                  <c:v>673</c:v>
                </c:pt>
                <c:pt idx="1354">
                  <c:v>673.5</c:v>
                </c:pt>
                <c:pt idx="1355">
                  <c:v>674</c:v>
                </c:pt>
                <c:pt idx="1356">
                  <c:v>674.5</c:v>
                </c:pt>
                <c:pt idx="1357">
                  <c:v>675</c:v>
                </c:pt>
                <c:pt idx="1358">
                  <c:v>675.5</c:v>
                </c:pt>
                <c:pt idx="1359">
                  <c:v>676</c:v>
                </c:pt>
                <c:pt idx="1360">
                  <c:v>676.5</c:v>
                </c:pt>
                <c:pt idx="1361">
                  <c:v>677</c:v>
                </c:pt>
                <c:pt idx="1362">
                  <c:v>677.5</c:v>
                </c:pt>
                <c:pt idx="1363">
                  <c:v>678</c:v>
                </c:pt>
                <c:pt idx="1364">
                  <c:v>678.5</c:v>
                </c:pt>
                <c:pt idx="1365">
                  <c:v>679</c:v>
                </c:pt>
                <c:pt idx="1366">
                  <c:v>679.5</c:v>
                </c:pt>
                <c:pt idx="1367">
                  <c:v>680</c:v>
                </c:pt>
                <c:pt idx="1368">
                  <c:v>680.5</c:v>
                </c:pt>
                <c:pt idx="1369">
                  <c:v>681</c:v>
                </c:pt>
                <c:pt idx="1370">
                  <c:v>681.5</c:v>
                </c:pt>
                <c:pt idx="1371">
                  <c:v>682</c:v>
                </c:pt>
                <c:pt idx="1372">
                  <c:v>682.5</c:v>
                </c:pt>
                <c:pt idx="1373">
                  <c:v>683</c:v>
                </c:pt>
                <c:pt idx="1374">
                  <c:v>683.5</c:v>
                </c:pt>
                <c:pt idx="1375">
                  <c:v>684</c:v>
                </c:pt>
                <c:pt idx="1376">
                  <c:v>684.5</c:v>
                </c:pt>
                <c:pt idx="1377">
                  <c:v>685</c:v>
                </c:pt>
                <c:pt idx="1378">
                  <c:v>685.5</c:v>
                </c:pt>
                <c:pt idx="1379">
                  <c:v>686</c:v>
                </c:pt>
                <c:pt idx="1380">
                  <c:v>686.5</c:v>
                </c:pt>
                <c:pt idx="1381">
                  <c:v>687</c:v>
                </c:pt>
                <c:pt idx="1382">
                  <c:v>687.5</c:v>
                </c:pt>
                <c:pt idx="1383">
                  <c:v>688</c:v>
                </c:pt>
                <c:pt idx="1384">
                  <c:v>688.5</c:v>
                </c:pt>
                <c:pt idx="1385">
                  <c:v>689</c:v>
                </c:pt>
                <c:pt idx="1386">
                  <c:v>689.5</c:v>
                </c:pt>
                <c:pt idx="1387">
                  <c:v>690</c:v>
                </c:pt>
                <c:pt idx="1388">
                  <c:v>690.5</c:v>
                </c:pt>
                <c:pt idx="1389">
                  <c:v>691</c:v>
                </c:pt>
                <c:pt idx="1390">
                  <c:v>691.5</c:v>
                </c:pt>
                <c:pt idx="1391">
                  <c:v>692</c:v>
                </c:pt>
                <c:pt idx="1392">
                  <c:v>692.5</c:v>
                </c:pt>
                <c:pt idx="1393">
                  <c:v>693</c:v>
                </c:pt>
                <c:pt idx="1394">
                  <c:v>693.5</c:v>
                </c:pt>
                <c:pt idx="1395">
                  <c:v>694</c:v>
                </c:pt>
                <c:pt idx="1396">
                  <c:v>694.5</c:v>
                </c:pt>
                <c:pt idx="1397">
                  <c:v>695</c:v>
                </c:pt>
                <c:pt idx="1398">
                  <c:v>695.5</c:v>
                </c:pt>
                <c:pt idx="1399">
                  <c:v>696</c:v>
                </c:pt>
                <c:pt idx="1400">
                  <c:v>696.5</c:v>
                </c:pt>
                <c:pt idx="1401">
                  <c:v>697</c:v>
                </c:pt>
                <c:pt idx="1402">
                  <c:v>697.5</c:v>
                </c:pt>
                <c:pt idx="1403">
                  <c:v>698</c:v>
                </c:pt>
                <c:pt idx="1404">
                  <c:v>698.5</c:v>
                </c:pt>
                <c:pt idx="1405">
                  <c:v>699</c:v>
                </c:pt>
                <c:pt idx="1406">
                  <c:v>699.5</c:v>
                </c:pt>
                <c:pt idx="1407">
                  <c:v>700</c:v>
                </c:pt>
                <c:pt idx="1408">
                  <c:v>700.5</c:v>
                </c:pt>
                <c:pt idx="1409">
                  <c:v>701</c:v>
                </c:pt>
                <c:pt idx="1410">
                  <c:v>701.5</c:v>
                </c:pt>
                <c:pt idx="1411">
                  <c:v>702</c:v>
                </c:pt>
                <c:pt idx="1412">
                  <c:v>702.5</c:v>
                </c:pt>
                <c:pt idx="1413">
                  <c:v>703</c:v>
                </c:pt>
                <c:pt idx="1414">
                  <c:v>703.5</c:v>
                </c:pt>
                <c:pt idx="1415">
                  <c:v>704</c:v>
                </c:pt>
                <c:pt idx="1416">
                  <c:v>704.5</c:v>
                </c:pt>
                <c:pt idx="1417">
                  <c:v>705</c:v>
                </c:pt>
                <c:pt idx="1418">
                  <c:v>705.5</c:v>
                </c:pt>
                <c:pt idx="1419">
                  <c:v>706</c:v>
                </c:pt>
                <c:pt idx="1420">
                  <c:v>706.5</c:v>
                </c:pt>
                <c:pt idx="1421">
                  <c:v>707</c:v>
                </c:pt>
                <c:pt idx="1422">
                  <c:v>707.5</c:v>
                </c:pt>
                <c:pt idx="1423">
                  <c:v>708</c:v>
                </c:pt>
                <c:pt idx="1424">
                  <c:v>708.5</c:v>
                </c:pt>
                <c:pt idx="1425">
                  <c:v>709</c:v>
                </c:pt>
                <c:pt idx="1426">
                  <c:v>709.5</c:v>
                </c:pt>
                <c:pt idx="1427">
                  <c:v>710</c:v>
                </c:pt>
                <c:pt idx="1428">
                  <c:v>710.5</c:v>
                </c:pt>
                <c:pt idx="1429">
                  <c:v>711</c:v>
                </c:pt>
                <c:pt idx="1430">
                  <c:v>711.5</c:v>
                </c:pt>
                <c:pt idx="1431">
                  <c:v>712</c:v>
                </c:pt>
                <c:pt idx="1432">
                  <c:v>712.5</c:v>
                </c:pt>
                <c:pt idx="1433">
                  <c:v>713</c:v>
                </c:pt>
                <c:pt idx="1434">
                  <c:v>713.5</c:v>
                </c:pt>
                <c:pt idx="1435">
                  <c:v>714</c:v>
                </c:pt>
                <c:pt idx="1436">
                  <c:v>714.5</c:v>
                </c:pt>
                <c:pt idx="1437">
                  <c:v>715</c:v>
                </c:pt>
                <c:pt idx="1438">
                  <c:v>715.5</c:v>
                </c:pt>
                <c:pt idx="1439">
                  <c:v>716</c:v>
                </c:pt>
                <c:pt idx="1440">
                  <c:v>716.5</c:v>
                </c:pt>
                <c:pt idx="1441">
                  <c:v>717</c:v>
                </c:pt>
                <c:pt idx="1442">
                  <c:v>717.5</c:v>
                </c:pt>
                <c:pt idx="1443">
                  <c:v>718</c:v>
                </c:pt>
                <c:pt idx="1444">
                  <c:v>718.5</c:v>
                </c:pt>
                <c:pt idx="1445">
                  <c:v>719</c:v>
                </c:pt>
                <c:pt idx="1446">
                  <c:v>719.5</c:v>
                </c:pt>
                <c:pt idx="1447">
                  <c:v>720</c:v>
                </c:pt>
                <c:pt idx="1448">
                  <c:v>720.5</c:v>
                </c:pt>
                <c:pt idx="1449">
                  <c:v>721</c:v>
                </c:pt>
                <c:pt idx="1450">
                  <c:v>721.5</c:v>
                </c:pt>
                <c:pt idx="1451">
                  <c:v>722</c:v>
                </c:pt>
                <c:pt idx="1452">
                  <c:v>722.5</c:v>
                </c:pt>
                <c:pt idx="1453">
                  <c:v>723</c:v>
                </c:pt>
                <c:pt idx="1454">
                  <c:v>723.5</c:v>
                </c:pt>
                <c:pt idx="1455">
                  <c:v>724</c:v>
                </c:pt>
                <c:pt idx="1456">
                  <c:v>724.5</c:v>
                </c:pt>
                <c:pt idx="1457">
                  <c:v>725</c:v>
                </c:pt>
                <c:pt idx="1458">
                  <c:v>725.5</c:v>
                </c:pt>
                <c:pt idx="1459">
                  <c:v>726</c:v>
                </c:pt>
                <c:pt idx="1460">
                  <c:v>726.5</c:v>
                </c:pt>
                <c:pt idx="1461">
                  <c:v>727</c:v>
                </c:pt>
                <c:pt idx="1462">
                  <c:v>727.5</c:v>
                </c:pt>
                <c:pt idx="1463">
                  <c:v>728</c:v>
                </c:pt>
                <c:pt idx="1464">
                  <c:v>728.5</c:v>
                </c:pt>
                <c:pt idx="1465">
                  <c:v>729</c:v>
                </c:pt>
                <c:pt idx="1466">
                  <c:v>729.5</c:v>
                </c:pt>
                <c:pt idx="1467">
                  <c:v>730</c:v>
                </c:pt>
                <c:pt idx="1468">
                  <c:v>730.5</c:v>
                </c:pt>
                <c:pt idx="1469">
                  <c:v>731</c:v>
                </c:pt>
                <c:pt idx="1470">
                  <c:v>731.5</c:v>
                </c:pt>
                <c:pt idx="1471">
                  <c:v>732</c:v>
                </c:pt>
                <c:pt idx="1472">
                  <c:v>732.5</c:v>
                </c:pt>
                <c:pt idx="1473">
                  <c:v>733</c:v>
                </c:pt>
                <c:pt idx="1474">
                  <c:v>733.5</c:v>
                </c:pt>
                <c:pt idx="1475">
                  <c:v>734</c:v>
                </c:pt>
                <c:pt idx="1476">
                  <c:v>734.5</c:v>
                </c:pt>
                <c:pt idx="1477">
                  <c:v>735</c:v>
                </c:pt>
                <c:pt idx="1478">
                  <c:v>735.5</c:v>
                </c:pt>
                <c:pt idx="1479">
                  <c:v>736</c:v>
                </c:pt>
                <c:pt idx="1480">
                  <c:v>736.5</c:v>
                </c:pt>
                <c:pt idx="1481">
                  <c:v>737</c:v>
                </c:pt>
                <c:pt idx="1482">
                  <c:v>737.5</c:v>
                </c:pt>
                <c:pt idx="1483">
                  <c:v>738</c:v>
                </c:pt>
                <c:pt idx="1484">
                  <c:v>738.5</c:v>
                </c:pt>
                <c:pt idx="1485">
                  <c:v>739</c:v>
                </c:pt>
                <c:pt idx="1486">
                  <c:v>739.5</c:v>
                </c:pt>
                <c:pt idx="1487">
                  <c:v>740</c:v>
                </c:pt>
                <c:pt idx="1488">
                  <c:v>740.5</c:v>
                </c:pt>
                <c:pt idx="1489">
                  <c:v>741</c:v>
                </c:pt>
                <c:pt idx="1490">
                  <c:v>741.5</c:v>
                </c:pt>
                <c:pt idx="1491">
                  <c:v>742</c:v>
                </c:pt>
                <c:pt idx="1492">
                  <c:v>742.5</c:v>
                </c:pt>
                <c:pt idx="1493">
                  <c:v>743</c:v>
                </c:pt>
                <c:pt idx="1494">
                  <c:v>743.5</c:v>
                </c:pt>
                <c:pt idx="1495">
                  <c:v>744</c:v>
                </c:pt>
                <c:pt idx="1496">
                  <c:v>744.5</c:v>
                </c:pt>
                <c:pt idx="1497">
                  <c:v>745</c:v>
                </c:pt>
                <c:pt idx="1498">
                  <c:v>745.5</c:v>
                </c:pt>
                <c:pt idx="1499">
                  <c:v>746</c:v>
                </c:pt>
                <c:pt idx="1500">
                  <c:v>746.5</c:v>
                </c:pt>
                <c:pt idx="1501">
                  <c:v>747</c:v>
                </c:pt>
                <c:pt idx="1502">
                  <c:v>747.5</c:v>
                </c:pt>
                <c:pt idx="1503">
                  <c:v>748</c:v>
                </c:pt>
                <c:pt idx="1504">
                  <c:v>748.5</c:v>
                </c:pt>
                <c:pt idx="1505">
                  <c:v>749</c:v>
                </c:pt>
                <c:pt idx="1506">
                  <c:v>749.5</c:v>
                </c:pt>
                <c:pt idx="1507">
                  <c:v>750</c:v>
                </c:pt>
                <c:pt idx="1508">
                  <c:v>750.5</c:v>
                </c:pt>
                <c:pt idx="1509">
                  <c:v>751</c:v>
                </c:pt>
                <c:pt idx="1510">
                  <c:v>751.5</c:v>
                </c:pt>
                <c:pt idx="1511">
                  <c:v>752</c:v>
                </c:pt>
                <c:pt idx="1512">
                  <c:v>752.5</c:v>
                </c:pt>
                <c:pt idx="1513">
                  <c:v>753</c:v>
                </c:pt>
                <c:pt idx="1514">
                  <c:v>753.5</c:v>
                </c:pt>
                <c:pt idx="1515">
                  <c:v>754</c:v>
                </c:pt>
                <c:pt idx="1516">
                  <c:v>754.5</c:v>
                </c:pt>
                <c:pt idx="1517">
                  <c:v>755</c:v>
                </c:pt>
                <c:pt idx="1518">
                  <c:v>755.5</c:v>
                </c:pt>
                <c:pt idx="1519">
                  <c:v>756</c:v>
                </c:pt>
                <c:pt idx="1520">
                  <c:v>756.5</c:v>
                </c:pt>
                <c:pt idx="1521">
                  <c:v>757</c:v>
                </c:pt>
                <c:pt idx="1522">
                  <c:v>757.5</c:v>
                </c:pt>
                <c:pt idx="1523">
                  <c:v>758</c:v>
                </c:pt>
                <c:pt idx="1524">
                  <c:v>758.5</c:v>
                </c:pt>
                <c:pt idx="1525">
                  <c:v>759</c:v>
                </c:pt>
                <c:pt idx="1526">
                  <c:v>759.5</c:v>
                </c:pt>
                <c:pt idx="1527">
                  <c:v>760</c:v>
                </c:pt>
                <c:pt idx="1528">
                  <c:v>760.5</c:v>
                </c:pt>
                <c:pt idx="1529">
                  <c:v>761</c:v>
                </c:pt>
                <c:pt idx="1530">
                  <c:v>761.5</c:v>
                </c:pt>
                <c:pt idx="1531">
                  <c:v>762</c:v>
                </c:pt>
                <c:pt idx="1532">
                  <c:v>762.5</c:v>
                </c:pt>
                <c:pt idx="1533">
                  <c:v>763</c:v>
                </c:pt>
                <c:pt idx="1534">
                  <c:v>763.5</c:v>
                </c:pt>
                <c:pt idx="1535">
                  <c:v>764</c:v>
                </c:pt>
                <c:pt idx="1536">
                  <c:v>764.5</c:v>
                </c:pt>
                <c:pt idx="1537">
                  <c:v>765</c:v>
                </c:pt>
                <c:pt idx="1538">
                  <c:v>765.5</c:v>
                </c:pt>
                <c:pt idx="1539">
                  <c:v>766</c:v>
                </c:pt>
                <c:pt idx="1540">
                  <c:v>766.5</c:v>
                </c:pt>
                <c:pt idx="1541">
                  <c:v>767</c:v>
                </c:pt>
                <c:pt idx="1542">
                  <c:v>767.5</c:v>
                </c:pt>
                <c:pt idx="1543">
                  <c:v>768</c:v>
                </c:pt>
                <c:pt idx="1544">
                  <c:v>768.5</c:v>
                </c:pt>
                <c:pt idx="1545">
                  <c:v>769</c:v>
                </c:pt>
                <c:pt idx="1546">
                  <c:v>769.5</c:v>
                </c:pt>
                <c:pt idx="1547">
                  <c:v>770</c:v>
                </c:pt>
                <c:pt idx="1548">
                  <c:v>770.5</c:v>
                </c:pt>
                <c:pt idx="1549">
                  <c:v>771</c:v>
                </c:pt>
                <c:pt idx="1550">
                  <c:v>771.5</c:v>
                </c:pt>
                <c:pt idx="1551">
                  <c:v>772</c:v>
                </c:pt>
                <c:pt idx="1552">
                  <c:v>772.5</c:v>
                </c:pt>
                <c:pt idx="1553">
                  <c:v>773</c:v>
                </c:pt>
                <c:pt idx="1554">
                  <c:v>773.5</c:v>
                </c:pt>
                <c:pt idx="1555">
                  <c:v>774</c:v>
                </c:pt>
                <c:pt idx="1556">
                  <c:v>774.5</c:v>
                </c:pt>
                <c:pt idx="1557">
                  <c:v>775</c:v>
                </c:pt>
                <c:pt idx="1558">
                  <c:v>775.5</c:v>
                </c:pt>
                <c:pt idx="1559">
                  <c:v>776</c:v>
                </c:pt>
                <c:pt idx="1560">
                  <c:v>776.5</c:v>
                </c:pt>
                <c:pt idx="1561">
                  <c:v>777</c:v>
                </c:pt>
                <c:pt idx="1562">
                  <c:v>777.5</c:v>
                </c:pt>
                <c:pt idx="1563">
                  <c:v>778</c:v>
                </c:pt>
                <c:pt idx="1564">
                  <c:v>778.5</c:v>
                </c:pt>
                <c:pt idx="1565">
                  <c:v>779</c:v>
                </c:pt>
                <c:pt idx="1566">
                  <c:v>779.5</c:v>
                </c:pt>
                <c:pt idx="1567">
                  <c:v>780</c:v>
                </c:pt>
                <c:pt idx="1568">
                  <c:v>780.5</c:v>
                </c:pt>
                <c:pt idx="1569">
                  <c:v>781</c:v>
                </c:pt>
                <c:pt idx="1570">
                  <c:v>781.5</c:v>
                </c:pt>
                <c:pt idx="1571">
                  <c:v>782</c:v>
                </c:pt>
                <c:pt idx="1572">
                  <c:v>782.5</c:v>
                </c:pt>
                <c:pt idx="1573">
                  <c:v>783</c:v>
                </c:pt>
                <c:pt idx="1574">
                  <c:v>783.5</c:v>
                </c:pt>
                <c:pt idx="1575">
                  <c:v>784</c:v>
                </c:pt>
                <c:pt idx="1576">
                  <c:v>784.5</c:v>
                </c:pt>
                <c:pt idx="1577">
                  <c:v>785</c:v>
                </c:pt>
                <c:pt idx="1578">
                  <c:v>785.5</c:v>
                </c:pt>
                <c:pt idx="1579">
                  <c:v>786</c:v>
                </c:pt>
                <c:pt idx="1580">
                  <c:v>786.5</c:v>
                </c:pt>
                <c:pt idx="1581">
                  <c:v>787</c:v>
                </c:pt>
                <c:pt idx="1582">
                  <c:v>787.5</c:v>
                </c:pt>
                <c:pt idx="1583">
                  <c:v>788</c:v>
                </c:pt>
                <c:pt idx="1584">
                  <c:v>788.5</c:v>
                </c:pt>
                <c:pt idx="1585">
                  <c:v>789</c:v>
                </c:pt>
                <c:pt idx="1586">
                  <c:v>789.5</c:v>
                </c:pt>
                <c:pt idx="1587">
                  <c:v>790</c:v>
                </c:pt>
                <c:pt idx="1588">
                  <c:v>790.5</c:v>
                </c:pt>
                <c:pt idx="1589">
                  <c:v>791</c:v>
                </c:pt>
                <c:pt idx="1590">
                  <c:v>791.5</c:v>
                </c:pt>
                <c:pt idx="1591">
                  <c:v>792</c:v>
                </c:pt>
                <c:pt idx="1592">
                  <c:v>792.5</c:v>
                </c:pt>
                <c:pt idx="1593">
                  <c:v>793</c:v>
                </c:pt>
                <c:pt idx="1594">
                  <c:v>793.5</c:v>
                </c:pt>
                <c:pt idx="1595">
                  <c:v>794</c:v>
                </c:pt>
                <c:pt idx="1596">
                  <c:v>794.5</c:v>
                </c:pt>
                <c:pt idx="1597">
                  <c:v>795</c:v>
                </c:pt>
                <c:pt idx="1598">
                  <c:v>795.5</c:v>
                </c:pt>
                <c:pt idx="1599">
                  <c:v>796</c:v>
                </c:pt>
                <c:pt idx="1600">
                  <c:v>796.5</c:v>
                </c:pt>
                <c:pt idx="1601">
                  <c:v>797</c:v>
                </c:pt>
                <c:pt idx="1602">
                  <c:v>797.5</c:v>
                </c:pt>
                <c:pt idx="1603">
                  <c:v>798</c:v>
                </c:pt>
                <c:pt idx="1604">
                  <c:v>798.5</c:v>
                </c:pt>
                <c:pt idx="1605">
                  <c:v>799</c:v>
                </c:pt>
                <c:pt idx="1606">
                  <c:v>799.5</c:v>
                </c:pt>
                <c:pt idx="1607">
                  <c:v>800</c:v>
                </c:pt>
                <c:pt idx="1608">
                  <c:v>800.5</c:v>
                </c:pt>
                <c:pt idx="1609">
                  <c:v>801</c:v>
                </c:pt>
                <c:pt idx="1610">
                  <c:v>801.5</c:v>
                </c:pt>
                <c:pt idx="1611">
                  <c:v>802</c:v>
                </c:pt>
                <c:pt idx="1612">
                  <c:v>802.5</c:v>
                </c:pt>
                <c:pt idx="1613">
                  <c:v>803</c:v>
                </c:pt>
                <c:pt idx="1614">
                  <c:v>803.5</c:v>
                </c:pt>
                <c:pt idx="1615">
                  <c:v>804</c:v>
                </c:pt>
                <c:pt idx="1616">
                  <c:v>804.5</c:v>
                </c:pt>
                <c:pt idx="1617">
                  <c:v>805</c:v>
                </c:pt>
                <c:pt idx="1618">
                  <c:v>805.5</c:v>
                </c:pt>
                <c:pt idx="1619">
                  <c:v>806</c:v>
                </c:pt>
                <c:pt idx="1620">
                  <c:v>806.5</c:v>
                </c:pt>
                <c:pt idx="1621">
                  <c:v>807</c:v>
                </c:pt>
                <c:pt idx="1622">
                  <c:v>807.5</c:v>
                </c:pt>
                <c:pt idx="1623">
                  <c:v>808</c:v>
                </c:pt>
                <c:pt idx="1624">
                  <c:v>808.5</c:v>
                </c:pt>
                <c:pt idx="1625">
                  <c:v>809</c:v>
                </c:pt>
                <c:pt idx="1626">
                  <c:v>809.5</c:v>
                </c:pt>
                <c:pt idx="1627">
                  <c:v>810</c:v>
                </c:pt>
                <c:pt idx="1628">
                  <c:v>810.5</c:v>
                </c:pt>
                <c:pt idx="1629">
                  <c:v>811</c:v>
                </c:pt>
                <c:pt idx="1630">
                  <c:v>811.5</c:v>
                </c:pt>
                <c:pt idx="1631">
                  <c:v>812</c:v>
                </c:pt>
                <c:pt idx="1632">
                  <c:v>812.5</c:v>
                </c:pt>
                <c:pt idx="1633">
                  <c:v>813</c:v>
                </c:pt>
                <c:pt idx="1634">
                  <c:v>813.5</c:v>
                </c:pt>
                <c:pt idx="1635">
                  <c:v>814</c:v>
                </c:pt>
                <c:pt idx="1636">
                  <c:v>814.5</c:v>
                </c:pt>
                <c:pt idx="1637">
                  <c:v>815</c:v>
                </c:pt>
                <c:pt idx="1638">
                  <c:v>815.5</c:v>
                </c:pt>
                <c:pt idx="1639">
                  <c:v>816</c:v>
                </c:pt>
                <c:pt idx="1640">
                  <c:v>816.5</c:v>
                </c:pt>
                <c:pt idx="1641">
                  <c:v>817</c:v>
                </c:pt>
                <c:pt idx="1642">
                  <c:v>817.5</c:v>
                </c:pt>
                <c:pt idx="1643">
                  <c:v>818</c:v>
                </c:pt>
                <c:pt idx="1644">
                  <c:v>818.5</c:v>
                </c:pt>
                <c:pt idx="1645">
                  <c:v>819</c:v>
                </c:pt>
                <c:pt idx="1646">
                  <c:v>819.5</c:v>
                </c:pt>
                <c:pt idx="1647">
                  <c:v>820</c:v>
                </c:pt>
                <c:pt idx="1648">
                  <c:v>820.5</c:v>
                </c:pt>
                <c:pt idx="1649">
                  <c:v>821</c:v>
                </c:pt>
                <c:pt idx="1650">
                  <c:v>821.5</c:v>
                </c:pt>
                <c:pt idx="1651">
                  <c:v>822</c:v>
                </c:pt>
                <c:pt idx="1652">
                  <c:v>822.5</c:v>
                </c:pt>
                <c:pt idx="1653">
                  <c:v>823</c:v>
                </c:pt>
                <c:pt idx="1654">
                  <c:v>823.5</c:v>
                </c:pt>
                <c:pt idx="1655">
                  <c:v>824</c:v>
                </c:pt>
                <c:pt idx="1656">
                  <c:v>824.5</c:v>
                </c:pt>
                <c:pt idx="1657">
                  <c:v>825</c:v>
                </c:pt>
                <c:pt idx="1658">
                  <c:v>825.5</c:v>
                </c:pt>
                <c:pt idx="1659">
                  <c:v>826</c:v>
                </c:pt>
                <c:pt idx="1660">
                  <c:v>826.5</c:v>
                </c:pt>
                <c:pt idx="1661">
                  <c:v>827</c:v>
                </c:pt>
                <c:pt idx="1662">
                  <c:v>827.5</c:v>
                </c:pt>
                <c:pt idx="1663">
                  <c:v>828</c:v>
                </c:pt>
                <c:pt idx="1664">
                  <c:v>828.5</c:v>
                </c:pt>
                <c:pt idx="1665">
                  <c:v>829</c:v>
                </c:pt>
                <c:pt idx="1666">
                  <c:v>829.5</c:v>
                </c:pt>
                <c:pt idx="1667">
                  <c:v>830</c:v>
                </c:pt>
                <c:pt idx="1668">
                  <c:v>830.5</c:v>
                </c:pt>
                <c:pt idx="1669">
                  <c:v>831</c:v>
                </c:pt>
                <c:pt idx="1670">
                  <c:v>831.5</c:v>
                </c:pt>
                <c:pt idx="1671">
                  <c:v>832</c:v>
                </c:pt>
                <c:pt idx="1672">
                  <c:v>832.5</c:v>
                </c:pt>
                <c:pt idx="1673">
                  <c:v>833</c:v>
                </c:pt>
                <c:pt idx="1674">
                  <c:v>833.5</c:v>
                </c:pt>
                <c:pt idx="1675">
                  <c:v>834</c:v>
                </c:pt>
                <c:pt idx="1676">
                  <c:v>834.5</c:v>
                </c:pt>
                <c:pt idx="1677">
                  <c:v>835</c:v>
                </c:pt>
                <c:pt idx="1678">
                  <c:v>835.5</c:v>
                </c:pt>
                <c:pt idx="1679">
                  <c:v>836</c:v>
                </c:pt>
                <c:pt idx="1680">
                  <c:v>836.5</c:v>
                </c:pt>
                <c:pt idx="1681">
                  <c:v>837</c:v>
                </c:pt>
                <c:pt idx="1682">
                  <c:v>837.5</c:v>
                </c:pt>
                <c:pt idx="1683">
                  <c:v>838</c:v>
                </c:pt>
                <c:pt idx="1684">
                  <c:v>838.5</c:v>
                </c:pt>
                <c:pt idx="1685">
                  <c:v>839</c:v>
                </c:pt>
                <c:pt idx="1686">
                  <c:v>839.5</c:v>
                </c:pt>
                <c:pt idx="1687">
                  <c:v>840</c:v>
                </c:pt>
                <c:pt idx="1688">
                  <c:v>840.5</c:v>
                </c:pt>
                <c:pt idx="1689">
                  <c:v>841</c:v>
                </c:pt>
                <c:pt idx="1690">
                  <c:v>841.5</c:v>
                </c:pt>
                <c:pt idx="1691">
                  <c:v>842</c:v>
                </c:pt>
                <c:pt idx="1692">
                  <c:v>842.5</c:v>
                </c:pt>
                <c:pt idx="1693">
                  <c:v>843</c:v>
                </c:pt>
                <c:pt idx="1694">
                  <c:v>843.5</c:v>
                </c:pt>
                <c:pt idx="1695">
                  <c:v>844</c:v>
                </c:pt>
                <c:pt idx="1696">
                  <c:v>844.5</c:v>
                </c:pt>
                <c:pt idx="1697">
                  <c:v>845</c:v>
                </c:pt>
                <c:pt idx="1698">
                  <c:v>845.5</c:v>
                </c:pt>
                <c:pt idx="1699">
                  <c:v>846</c:v>
                </c:pt>
                <c:pt idx="1700">
                  <c:v>846.5</c:v>
                </c:pt>
                <c:pt idx="1701">
                  <c:v>847</c:v>
                </c:pt>
                <c:pt idx="1702">
                  <c:v>847.5</c:v>
                </c:pt>
                <c:pt idx="1703">
                  <c:v>848</c:v>
                </c:pt>
                <c:pt idx="1704">
                  <c:v>848.5</c:v>
                </c:pt>
                <c:pt idx="1705">
                  <c:v>849</c:v>
                </c:pt>
                <c:pt idx="1706">
                  <c:v>849.5</c:v>
                </c:pt>
                <c:pt idx="1707">
                  <c:v>850</c:v>
                </c:pt>
                <c:pt idx="1708">
                  <c:v>850.5</c:v>
                </c:pt>
                <c:pt idx="1709">
                  <c:v>851</c:v>
                </c:pt>
                <c:pt idx="1710">
                  <c:v>851.5</c:v>
                </c:pt>
                <c:pt idx="1711">
                  <c:v>852</c:v>
                </c:pt>
                <c:pt idx="1712">
                  <c:v>852.5</c:v>
                </c:pt>
                <c:pt idx="1713">
                  <c:v>853</c:v>
                </c:pt>
                <c:pt idx="1714">
                  <c:v>853.5</c:v>
                </c:pt>
                <c:pt idx="1715">
                  <c:v>854</c:v>
                </c:pt>
                <c:pt idx="1716">
                  <c:v>854.5</c:v>
                </c:pt>
                <c:pt idx="1717">
                  <c:v>855</c:v>
                </c:pt>
                <c:pt idx="1718">
                  <c:v>855.5</c:v>
                </c:pt>
                <c:pt idx="1719">
                  <c:v>856</c:v>
                </c:pt>
                <c:pt idx="1720">
                  <c:v>856.5</c:v>
                </c:pt>
                <c:pt idx="1721">
                  <c:v>857</c:v>
                </c:pt>
                <c:pt idx="1722">
                  <c:v>857.5</c:v>
                </c:pt>
                <c:pt idx="1723">
                  <c:v>858</c:v>
                </c:pt>
                <c:pt idx="1724">
                  <c:v>858.5</c:v>
                </c:pt>
                <c:pt idx="1725">
                  <c:v>859</c:v>
                </c:pt>
                <c:pt idx="1726">
                  <c:v>859.5</c:v>
                </c:pt>
                <c:pt idx="1727">
                  <c:v>860</c:v>
                </c:pt>
                <c:pt idx="1728">
                  <c:v>860.5</c:v>
                </c:pt>
                <c:pt idx="1729">
                  <c:v>861</c:v>
                </c:pt>
                <c:pt idx="1730">
                  <c:v>861.5</c:v>
                </c:pt>
                <c:pt idx="1731">
                  <c:v>862</c:v>
                </c:pt>
                <c:pt idx="1732">
                  <c:v>862.5</c:v>
                </c:pt>
                <c:pt idx="1733">
                  <c:v>863</c:v>
                </c:pt>
                <c:pt idx="1734">
                  <c:v>863.5</c:v>
                </c:pt>
                <c:pt idx="1735">
                  <c:v>864</c:v>
                </c:pt>
                <c:pt idx="1736">
                  <c:v>864.5</c:v>
                </c:pt>
                <c:pt idx="1737">
                  <c:v>865</c:v>
                </c:pt>
                <c:pt idx="1738">
                  <c:v>865.5</c:v>
                </c:pt>
                <c:pt idx="1739">
                  <c:v>866</c:v>
                </c:pt>
                <c:pt idx="1740">
                  <c:v>866.5</c:v>
                </c:pt>
                <c:pt idx="1741">
                  <c:v>867</c:v>
                </c:pt>
                <c:pt idx="1742">
                  <c:v>867.5</c:v>
                </c:pt>
                <c:pt idx="1743">
                  <c:v>868</c:v>
                </c:pt>
                <c:pt idx="1744">
                  <c:v>868.5</c:v>
                </c:pt>
                <c:pt idx="1745">
                  <c:v>869</c:v>
                </c:pt>
                <c:pt idx="1746">
                  <c:v>869.5</c:v>
                </c:pt>
                <c:pt idx="1747">
                  <c:v>870</c:v>
                </c:pt>
                <c:pt idx="1748">
                  <c:v>870.5</c:v>
                </c:pt>
                <c:pt idx="1749">
                  <c:v>871</c:v>
                </c:pt>
                <c:pt idx="1750">
                  <c:v>871.5</c:v>
                </c:pt>
                <c:pt idx="1751">
                  <c:v>872</c:v>
                </c:pt>
                <c:pt idx="1752">
                  <c:v>872.5</c:v>
                </c:pt>
                <c:pt idx="1753">
                  <c:v>873</c:v>
                </c:pt>
                <c:pt idx="1754">
                  <c:v>873.5</c:v>
                </c:pt>
                <c:pt idx="1755">
                  <c:v>874</c:v>
                </c:pt>
                <c:pt idx="1756">
                  <c:v>874.5</c:v>
                </c:pt>
                <c:pt idx="1757">
                  <c:v>875</c:v>
                </c:pt>
                <c:pt idx="1758">
                  <c:v>875.5</c:v>
                </c:pt>
                <c:pt idx="1759">
                  <c:v>876</c:v>
                </c:pt>
                <c:pt idx="1760">
                  <c:v>876.5</c:v>
                </c:pt>
                <c:pt idx="1761">
                  <c:v>877</c:v>
                </c:pt>
                <c:pt idx="1762">
                  <c:v>877.5</c:v>
                </c:pt>
                <c:pt idx="1763">
                  <c:v>878</c:v>
                </c:pt>
                <c:pt idx="1764">
                  <c:v>878.5</c:v>
                </c:pt>
                <c:pt idx="1765">
                  <c:v>879</c:v>
                </c:pt>
                <c:pt idx="1766">
                  <c:v>879.5</c:v>
                </c:pt>
                <c:pt idx="1767">
                  <c:v>880</c:v>
                </c:pt>
                <c:pt idx="1768">
                  <c:v>880.5</c:v>
                </c:pt>
                <c:pt idx="1769">
                  <c:v>881</c:v>
                </c:pt>
                <c:pt idx="1770">
                  <c:v>881.5</c:v>
                </c:pt>
                <c:pt idx="1771">
                  <c:v>882</c:v>
                </c:pt>
                <c:pt idx="1772">
                  <c:v>882.5</c:v>
                </c:pt>
                <c:pt idx="1773">
                  <c:v>883</c:v>
                </c:pt>
                <c:pt idx="1774">
                  <c:v>883.5</c:v>
                </c:pt>
                <c:pt idx="1775">
                  <c:v>884</c:v>
                </c:pt>
                <c:pt idx="1776">
                  <c:v>884.5</c:v>
                </c:pt>
                <c:pt idx="1777">
                  <c:v>885</c:v>
                </c:pt>
                <c:pt idx="1778">
                  <c:v>885.5</c:v>
                </c:pt>
                <c:pt idx="1779">
                  <c:v>886</c:v>
                </c:pt>
                <c:pt idx="1780">
                  <c:v>886.5</c:v>
                </c:pt>
                <c:pt idx="1781">
                  <c:v>887</c:v>
                </c:pt>
                <c:pt idx="1782">
                  <c:v>887.5</c:v>
                </c:pt>
                <c:pt idx="1783">
                  <c:v>888</c:v>
                </c:pt>
                <c:pt idx="1784">
                  <c:v>888.5</c:v>
                </c:pt>
                <c:pt idx="1785">
                  <c:v>889</c:v>
                </c:pt>
                <c:pt idx="1786">
                  <c:v>889.5</c:v>
                </c:pt>
                <c:pt idx="1787">
                  <c:v>890</c:v>
                </c:pt>
                <c:pt idx="1788">
                  <c:v>890.5</c:v>
                </c:pt>
                <c:pt idx="1789">
                  <c:v>891</c:v>
                </c:pt>
                <c:pt idx="1790">
                  <c:v>891.5</c:v>
                </c:pt>
                <c:pt idx="1791">
                  <c:v>892</c:v>
                </c:pt>
                <c:pt idx="1792">
                  <c:v>892.5</c:v>
                </c:pt>
                <c:pt idx="1793">
                  <c:v>893</c:v>
                </c:pt>
                <c:pt idx="1794">
                  <c:v>893.5</c:v>
                </c:pt>
                <c:pt idx="1795">
                  <c:v>894</c:v>
                </c:pt>
                <c:pt idx="1796">
                  <c:v>894.5</c:v>
                </c:pt>
                <c:pt idx="1797">
                  <c:v>895</c:v>
                </c:pt>
                <c:pt idx="1798">
                  <c:v>895.5</c:v>
                </c:pt>
                <c:pt idx="1799">
                  <c:v>896</c:v>
                </c:pt>
                <c:pt idx="1800">
                  <c:v>896.5</c:v>
                </c:pt>
                <c:pt idx="1801">
                  <c:v>897</c:v>
                </c:pt>
                <c:pt idx="1802">
                  <c:v>897.5</c:v>
                </c:pt>
                <c:pt idx="1803">
                  <c:v>898</c:v>
                </c:pt>
                <c:pt idx="1804">
                  <c:v>898.5</c:v>
                </c:pt>
                <c:pt idx="1805">
                  <c:v>899</c:v>
                </c:pt>
                <c:pt idx="1806">
                  <c:v>899.5</c:v>
                </c:pt>
                <c:pt idx="1807">
                  <c:v>900</c:v>
                </c:pt>
                <c:pt idx="1808">
                  <c:v>900.5</c:v>
                </c:pt>
                <c:pt idx="1809">
                  <c:v>901</c:v>
                </c:pt>
                <c:pt idx="1810">
                  <c:v>901.5</c:v>
                </c:pt>
                <c:pt idx="1811">
                  <c:v>902</c:v>
                </c:pt>
                <c:pt idx="1812">
                  <c:v>902.5</c:v>
                </c:pt>
                <c:pt idx="1813">
                  <c:v>903</c:v>
                </c:pt>
                <c:pt idx="1814">
                  <c:v>903.5</c:v>
                </c:pt>
                <c:pt idx="1815">
                  <c:v>904</c:v>
                </c:pt>
                <c:pt idx="1816">
                  <c:v>904.5</c:v>
                </c:pt>
                <c:pt idx="1817">
                  <c:v>905</c:v>
                </c:pt>
                <c:pt idx="1818">
                  <c:v>905.5</c:v>
                </c:pt>
                <c:pt idx="1819">
                  <c:v>906</c:v>
                </c:pt>
                <c:pt idx="1820">
                  <c:v>906.5</c:v>
                </c:pt>
                <c:pt idx="1821">
                  <c:v>907</c:v>
                </c:pt>
                <c:pt idx="1822">
                  <c:v>907.5</c:v>
                </c:pt>
                <c:pt idx="1823">
                  <c:v>908</c:v>
                </c:pt>
                <c:pt idx="1824">
                  <c:v>908.5</c:v>
                </c:pt>
                <c:pt idx="1825">
                  <c:v>909</c:v>
                </c:pt>
                <c:pt idx="1826">
                  <c:v>909.5</c:v>
                </c:pt>
                <c:pt idx="1827">
                  <c:v>910</c:v>
                </c:pt>
                <c:pt idx="1828">
                  <c:v>910.5</c:v>
                </c:pt>
                <c:pt idx="1829">
                  <c:v>911</c:v>
                </c:pt>
                <c:pt idx="1830">
                  <c:v>911.5</c:v>
                </c:pt>
                <c:pt idx="1831">
                  <c:v>912</c:v>
                </c:pt>
                <c:pt idx="1832">
                  <c:v>912.5</c:v>
                </c:pt>
                <c:pt idx="1833">
                  <c:v>913</c:v>
                </c:pt>
                <c:pt idx="1834">
                  <c:v>913.5</c:v>
                </c:pt>
                <c:pt idx="1835">
                  <c:v>914</c:v>
                </c:pt>
                <c:pt idx="1836">
                  <c:v>914.5</c:v>
                </c:pt>
                <c:pt idx="1837">
                  <c:v>915</c:v>
                </c:pt>
                <c:pt idx="1838">
                  <c:v>915.5</c:v>
                </c:pt>
                <c:pt idx="1839">
                  <c:v>916</c:v>
                </c:pt>
                <c:pt idx="1840">
                  <c:v>916.5</c:v>
                </c:pt>
                <c:pt idx="1841">
                  <c:v>917</c:v>
                </c:pt>
                <c:pt idx="1842">
                  <c:v>917.5</c:v>
                </c:pt>
                <c:pt idx="1843">
                  <c:v>918</c:v>
                </c:pt>
                <c:pt idx="1844">
                  <c:v>918.5</c:v>
                </c:pt>
                <c:pt idx="1845">
                  <c:v>919</c:v>
                </c:pt>
                <c:pt idx="1846">
                  <c:v>919.5</c:v>
                </c:pt>
                <c:pt idx="1847">
                  <c:v>920</c:v>
                </c:pt>
                <c:pt idx="1848">
                  <c:v>920.5</c:v>
                </c:pt>
                <c:pt idx="1849">
                  <c:v>921</c:v>
                </c:pt>
                <c:pt idx="1850">
                  <c:v>921.5</c:v>
                </c:pt>
                <c:pt idx="1851">
                  <c:v>922</c:v>
                </c:pt>
                <c:pt idx="1852">
                  <c:v>922.5</c:v>
                </c:pt>
                <c:pt idx="1853">
                  <c:v>923</c:v>
                </c:pt>
                <c:pt idx="1854">
                  <c:v>923.5</c:v>
                </c:pt>
                <c:pt idx="1855">
                  <c:v>924</c:v>
                </c:pt>
                <c:pt idx="1856">
                  <c:v>924.5</c:v>
                </c:pt>
                <c:pt idx="1857">
                  <c:v>925</c:v>
                </c:pt>
                <c:pt idx="1858">
                  <c:v>925.5</c:v>
                </c:pt>
                <c:pt idx="1859">
                  <c:v>926</c:v>
                </c:pt>
                <c:pt idx="1860">
                  <c:v>926.5</c:v>
                </c:pt>
                <c:pt idx="1861">
                  <c:v>927</c:v>
                </c:pt>
                <c:pt idx="1862">
                  <c:v>927.5</c:v>
                </c:pt>
                <c:pt idx="1863">
                  <c:v>928</c:v>
                </c:pt>
                <c:pt idx="1864">
                  <c:v>928.5</c:v>
                </c:pt>
                <c:pt idx="1865">
                  <c:v>929</c:v>
                </c:pt>
                <c:pt idx="1866">
                  <c:v>929.5</c:v>
                </c:pt>
                <c:pt idx="1867">
                  <c:v>930</c:v>
                </c:pt>
                <c:pt idx="1868">
                  <c:v>930.5</c:v>
                </c:pt>
                <c:pt idx="1869">
                  <c:v>931</c:v>
                </c:pt>
                <c:pt idx="1870">
                  <c:v>931.5</c:v>
                </c:pt>
                <c:pt idx="1871">
                  <c:v>932</c:v>
                </c:pt>
                <c:pt idx="1872">
                  <c:v>932.5</c:v>
                </c:pt>
                <c:pt idx="1873">
                  <c:v>933</c:v>
                </c:pt>
                <c:pt idx="1874">
                  <c:v>933.5</c:v>
                </c:pt>
                <c:pt idx="1875">
                  <c:v>934</c:v>
                </c:pt>
                <c:pt idx="1876">
                  <c:v>934.5</c:v>
                </c:pt>
                <c:pt idx="1877">
                  <c:v>935</c:v>
                </c:pt>
                <c:pt idx="1878">
                  <c:v>935.5</c:v>
                </c:pt>
                <c:pt idx="1879">
                  <c:v>936</c:v>
                </c:pt>
                <c:pt idx="1880">
                  <c:v>936.5</c:v>
                </c:pt>
                <c:pt idx="1881">
                  <c:v>937</c:v>
                </c:pt>
                <c:pt idx="1882">
                  <c:v>937.5</c:v>
                </c:pt>
                <c:pt idx="1883">
                  <c:v>938</c:v>
                </c:pt>
                <c:pt idx="1884">
                  <c:v>938.5</c:v>
                </c:pt>
                <c:pt idx="1885">
                  <c:v>939</c:v>
                </c:pt>
                <c:pt idx="1886">
                  <c:v>939.5</c:v>
                </c:pt>
                <c:pt idx="1887">
                  <c:v>940</c:v>
                </c:pt>
                <c:pt idx="1888">
                  <c:v>940.5</c:v>
                </c:pt>
                <c:pt idx="1889">
                  <c:v>941</c:v>
                </c:pt>
                <c:pt idx="1890">
                  <c:v>941.5</c:v>
                </c:pt>
                <c:pt idx="1891">
                  <c:v>942</c:v>
                </c:pt>
                <c:pt idx="1892">
                  <c:v>942.5</c:v>
                </c:pt>
                <c:pt idx="1893">
                  <c:v>943</c:v>
                </c:pt>
                <c:pt idx="1894">
                  <c:v>943.5</c:v>
                </c:pt>
                <c:pt idx="1895">
                  <c:v>944</c:v>
                </c:pt>
                <c:pt idx="1896">
                  <c:v>944.5</c:v>
                </c:pt>
                <c:pt idx="1897">
                  <c:v>945</c:v>
                </c:pt>
                <c:pt idx="1898">
                  <c:v>945.5</c:v>
                </c:pt>
                <c:pt idx="1899">
                  <c:v>946</c:v>
                </c:pt>
                <c:pt idx="1900">
                  <c:v>946.5</c:v>
                </c:pt>
                <c:pt idx="1901">
                  <c:v>947</c:v>
                </c:pt>
                <c:pt idx="1902">
                  <c:v>947.5</c:v>
                </c:pt>
                <c:pt idx="1903">
                  <c:v>948</c:v>
                </c:pt>
                <c:pt idx="1904">
                  <c:v>948.5</c:v>
                </c:pt>
                <c:pt idx="1905">
                  <c:v>949</c:v>
                </c:pt>
                <c:pt idx="1906">
                  <c:v>949.5</c:v>
                </c:pt>
                <c:pt idx="1907">
                  <c:v>950</c:v>
                </c:pt>
                <c:pt idx="1908">
                  <c:v>950.5</c:v>
                </c:pt>
                <c:pt idx="1909">
                  <c:v>951</c:v>
                </c:pt>
                <c:pt idx="1910">
                  <c:v>951.5</c:v>
                </c:pt>
                <c:pt idx="1911">
                  <c:v>952</c:v>
                </c:pt>
                <c:pt idx="1912">
                  <c:v>952.5</c:v>
                </c:pt>
                <c:pt idx="1913">
                  <c:v>953</c:v>
                </c:pt>
                <c:pt idx="1914">
                  <c:v>953.5</c:v>
                </c:pt>
                <c:pt idx="1915">
                  <c:v>954</c:v>
                </c:pt>
                <c:pt idx="1916">
                  <c:v>954.5</c:v>
                </c:pt>
                <c:pt idx="1917">
                  <c:v>955</c:v>
                </c:pt>
                <c:pt idx="1918">
                  <c:v>955.5</c:v>
                </c:pt>
                <c:pt idx="1919">
                  <c:v>956</c:v>
                </c:pt>
                <c:pt idx="1920">
                  <c:v>956.5</c:v>
                </c:pt>
                <c:pt idx="1921">
                  <c:v>957</c:v>
                </c:pt>
                <c:pt idx="1922">
                  <c:v>957.5</c:v>
                </c:pt>
                <c:pt idx="1923">
                  <c:v>958</c:v>
                </c:pt>
                <c:pt idx="1924">
                  <c:v>958.5</c:v>
                </c:pt>
                <c:pt idx="1925">
                  <c:v>959</c:v>
                </c:pt>
                <c:pt idx="1926">
                  <c:v>959.5</c:v>
                </c:pt>
                <c:pt idx="1927">
                  <c:v>960</c:v>
                </c:pt>
                <c:pt idx="1928">
                  <c:v>960.5</c:v>
                </c:pt>
                <c:pt idx="1929">
                  <c:v>961</c:v>
                </c:pt>
                <c:pt idx="1930">
                  <c:v>961.5</c:v>
                </c:pt>
                <c:pt idx="1931">
                  <c:v>962</c:v>
                </c:pt>
                <c:pt idx="1932">
                  <c:v>962.5</c:v>
                </c:pt>
                <c:pt idx="1933">
                  <c:v>963</c:v>
                </c:pt>
                <c:pt idx="1934">
                  <c:v>963.5</c:v>
                </c:pt>
                <c:pt idx="1935">
                  <c:v>964</c:v>
                </c:pt>
                <c:pt idx="1936">
                  <c:v>964.5</c:v>
                </c:pt>
                <c:pt idx="1937">
                  <c:v>965</c:v>
                </c:pt>
                <c:pt idx="1938">
                  <c:v>965.5</c:v>
                </c:pt>
                <c:pt idx="1939">
                  <c:v>966</c:v>
                </c:pt>
                <c:pt idx="1940">
                  <c:v>966.5</c:v>
                </c:pt>
                <c:pt idx="1941">
                  <c:v>967</c:v>
                </c:pt>
                <c:pt idx="1942">
                  <c:v>967.5</c:v>
                </c:pt>
                <c:pt idx="1943">
                  <c:v>968</c:v>
                </c:pt>
                <c:pt idx="1944">
                  <c:v>968.5</c:v>
                </c:pt>
                <c:pt idx="1945">
                  <c:v>969</c:v>
                </c:pt>
                <c:pt idx="1946">
                  <c:v>969.5</c:v>
                </c:pt>
                <c:pt idx="1947">
                  <c:v>970</c:v>
                </c:pt>
                <c:pt idx="1948">
                  <c:v>970.5</c:v>
                </c:pt>
                <c:pt idx="1949">
                  <c:v>971</c:v>
                </c:pt>
                <c:pt idx="1950">
                  <c:v>971.5</c:v>
                </c:pt>
                <c:pt idx="1951">
                  <c:v>972</c:v>
                </c:pt>
                <c:pt idx="1952">
                  <c:v>972.5</c:v>
                </c:pt>
                <c:pt idx="1953">
                  <c:v>973</c:v>
                </c:pt>
                <c:pt idx="1954">
                  <c:v>973.5</c:v>
                </c:pt>
                <c:pt idx="1955">
                  <c:v>974</c:v>
                </c:pt>
                <c:pt idx="1956">
                  <c:v>974.5</c:v>
                </c:pt>
                <c:pt idx="1957">
                  <c:v>975</c:v>
                </c:pt>
                <c:pt idx="1958">
                  <c:v>975.5</c:v>
                </c:pt>
                <c:pt idx="1959">
                  <c:v>976</c:v>
                </c:pt>
                <c:pt idx="1960">
                  <c:v>976.5</c:v>
                </c:pt>
                <c:pt idx="1961">
                  <c:v>977</c:v>
                </c:pt>
                <c:pt idx="1962">
                  <c:v>977.5</c:v>
                </c:pt>
                <c:pt idx="1963">
                  <c:v>978</c:v>
                </c:pt>
                <c:pt idx="1964">
                  <c:v>978.5</c:v>
                </c:pt>
                <c:pt idx="1965">
                  <c:v>979</c:v>
                </c:pt>
                <c:pt idx="1966">
                  <c:v>979.5</c:v>
                </c:pt>
                <c:pt idx="1967">
                  <c:v>980</c:v>
                </c:pt>
                <c:pt idx="1968">
                  <c:v>980.5</c:v>
                </c:pt>
                <c:pt idx="1969">
                  <c:v>981</c:v>
                </c:pt>
                <c:pt idx="1970">
                  <c:v>981.5</c:v>
                </c:pt>
                <c:pt idx="1971">
                  <c:v>982</c:v>
                </c:pt>
                <c:pt idx="1972">
                  <c:v>982.5</c:v>
                </c:pt>
                <c:pt idx="1973">
                  <c:v>983</c:v>
                </c:pt>
                <c:pt idx="1974">
                  <c:v>983.5</c:v>
                </c:pt>
                <c:pt idx="1975">
                  <c:v>984</c:v>
                </c:pt>
                <c:pt idx="1976">
                  <c:v>984.5</c:v>
                </c:pt>
                <c:pt idx="1977">
                  <c:v>985</c:v>
                </c:pt>
                <c:pt idx="1978">
                  <c:v>985.5</c:v>
                </c:pt>
                <c:pt idx="1979">
                  <c:v>986</c:v>
                </c:pt>
                <c:pt idx="1980">
                  <c:v>986.5</c:v>
                </c:pt>
                <c:pt idx="1981">
                  <c:v>987</c:v>
                </c:pt>
                <c:pt idx="1982">
                  <c:v>987.5</c:v>
                </c:pt>
                <c:pt idx="1983">
                  <c:v>988</c:v>
                </c:pt>
                <c:pt idx="1984">
                  <c:v>988.5</c:v>
                </c:pt>
                <c:pt idx="1985">
                  <c:v>989</c:v>
                </c:pt>
                <c:pt idx="1986">
                  <c:v>989.5</c:v>
                </c:pt>
                <c:pt idx="1987">
                  <c:v>990</c:v>
                </c:pt>
                <c:pt idx="1988">
                  <c:v>990.5</c:v>
                </c:pt>
                <c:pt idx="1989">
                  <c:v>991</c:v>
                </c:pt>
                <c:pt idx="1990">
                  <c:v>991.5</c:v>
                </c:pt>
                <c:pt idx="1991">
                  <c:v>992</c:v>
                </c:pt>
                <c:pt idx="1992">
                  <c:v>992.5</c:v>
                </c:pt>
                <c:pt idx="1993">
                  <c:v>993</c:v>
                </c:pt>
                <c:pt idx="1994">
                  <c:v>993.5</c:v>
                </c:pt>
                <c:pt idx="1995">
                  <c:v>994</c:v>
                </c:pt>
                <c:pt idx="1996">
                  <c:v>994.5</c:v>
                </c:pt>
                <c:pt idx="1997">
                  <c:v>995</c:v>
                </c:pt>
                <c:pt idx="1998">
                  <c:v>995.5</c:v>
                </c:pt>
                <c:pt idx="1999">
                  <c:v>996</c:v>
                </c:pt>
                <c:pt idx="2000">
                  <c:v>996.5</c:v>
                </c:pt>
                <c:pt idx="2001">
                  <c:v>997</c:v>
                </c:pt>
                <c:pt idx="2002">
                  <c:v>997.5</c:v>
                </c:pt>
                <c:pt idx="2003">
                  <c:v>998</c:v>
                </c:pt>
                <c:pt idx="2004">
                  <c:v>998.5</c:v>
                </c:pt>
                <c:pt idx="2005">
                  <c:v>999</c:v>
                </c:pt>
                <c:pt idx="2006">
                  <c:v>999.5</c:v>
                </c:pt>
                <c:pt idx="2007">
                  <c:v>1000</c:v>
                </c:pt>
                <c:pt idx="2008">
                  <c:v>1000.5</c:v>
                </c:pt>
                <c:pt idx="2009">
                  <c:v>1001</c:v>
                </c:pt>
                <c:pt idx="2010">
                  <c:v>1001.5</c:v>
                </c:pt>
                <c:pt idx="2011">
                  <c:v>1002</c:v>
                </c:pt>
                <c:pt idx="2012">
                  <c:v>1002.5</c:v>
                </c:pt>
                <c:pt idx="2013">
                  <c:v>1003</c:v>
                </c:pt>
                <c:pt idx="2014">
                  <c:v>1003.5</c:v>
                </c:pt>
                <c:pt idx="2015">
                  <c:v>1004</c:v>
                </c:pt>
                <c:pt idx="2016">
                  <c:v>1004.5</c:v>
                </c:pt>
                <c:pt idx="2017">
                  <c:v>1005</c:v>
                </c:pt>
                <c:pt idx="2018">
                  <c:v>1005.5</c:v>
                </c:pt>
                <c:pt idx="2019">
                  <c:v>1006</c:v>
                </c:pt>
                <c:pt idx="2020">
                  <c:v>1006.5</c:v>
                </c:pt>
                <c:pt idx="2021">
                  <c:v>1007</c:v>
                </c:pt>
                <c:pt idx="2022">
                  <c:v>1007.5</c:v>
                </c:pt>
                <c:pt idx="2023">
                  <c:v>1008</c:v>
                </c:pt>
                <c:pt idx="2024">
                  <c:v>1008.5</c:v>
                </c:pt>
                <c:pt idx="2025">
                  <c:v>1009</c:v>
                </c:pt>
                <c:pt idx="2026">
                  <c:v>1009.5</c:v>
                </c:pt>
                <c:pt idx="2027">
                  <c:v>1010</c:v>
                </c:pt>
                <c:pt idx="2028">
                  <c:v>1010.5</c:v>
                </c:pt>
                <c:pt idx="2029">
                  <c:v>1011</c:v>
                </c:pt>
                <c:pt idx="2030">
                  <c:v>1011.5</c:v>
                </c:pt>
                <c:pt idx="2031">
                  <c:v>1012</c:v>
                </c:pt>
                <c:pt idx="2032">
                  <c:v>1012.5</c:v>
                </c:pt>
                <c:pt idx="2033">
                  <c:v>1013</c:v>
                </c:pt>
                <c:pt idx="2034">
                  <c:v>1013.5</c:v>
                </c:pt>
                <c:pt idx="2035">
                  <c:v>1014</c:v>
                </c:pt>
                <c:pt idx="2036">
                  <c:v>1014.5</c:v>
                </c:pt>
                <c:pt idx="2037">
                  <c:v>1015</c:v>
                </c:pt>
                <c:pt idx="2038">
                  <c:v>1015.5</c:v>
                </c:pt>
                <c:pt idx="2039">
                  <c:v>1016</c:v>
                </c:pt>
                <c:pt idx="2040">
                  <c:v>1016.5</c:v>
                </c:pt>
                <c:pt idx="2041">
                  <c:v>1017</c:v>
                </c:pt>
                <c:pt idx="2042">
                  <c:v>1017.5</c:v>
                </c:pt>
                <c:pt idx="2043">
                  <c:v>1018</c:v>
                </c:pt>
                <c:pt idx="2044">
                  <c:v>1018.5</c:v>
                </c:pt>
                <c:pt idx="2045">
                  <c:v>1019</c:v>
                </c:pt>
                <c:pt idx="2046">
                  <c:v>1019.5</c:v>
                </c:pt>
                <c:pt idx="2047">
                  <c:v>1020</c:v>
                </c:pt>
                <c:pt idx="2048">
                  <c:v>1020.5</c:v>
                </c:pt>
                <c:pt idx="2049">
                  <c:v>1021</c:v>
                </c:pt>
                <c:pt idx="2050">
                  <c:v>1021.5</c:v>
                </c:pt>
                <c:pt idx="2051">
                  <c:v>1022</c:v>
                </c:pt>
                <c:pt idx="2052">
                  <c:v>1022.5</c:v>
                </c:pt>
                <c:pt idx="2053">
                  <c:v>1023</c:v>
                </c:pt>
                <c:pt idx="2054">
                  <c:v>1023.5</c:v>
                </c:pt>
                <c:pt idx="2055">
                  <c:v>1024</c:v>
                </c:pt>
                <c:pt idx="2056">
                  <c:v>1024.5</c:v>
                </c:pt>
                <c:pt idx="2057">
                  <c:v>1025</c:v>
                </c:pt>
                <c:pt idx="2058">
                  <c:v>1025.5</c:v>
                </c:pt>
                <c:pt idx="2059">
                  <c:v>1026</c:v>
                </c:pt>
                <c:pt idx="2060">
                  <c:v>1026.5</c:v>
                </c:pt>
                <c:pt idx="2061">
                  <c:v>1027</c:v>
                </c:pt>
                <c:pt idx="2062">
                  <c:v>1027.5</c:v>
                </c:pt>
                <c:pt idx="2063">
                  <c:v>1028</c:v>
                </c:pt>
                <c:pt idx="2064">
                  <c:v>1028.5</c:v>
                </c:pt>
                <c:pt idx="2065">
                  <c:v>1029</c:v>
                </c:pt>
                <c:pt idx="2066">
                  <c:v>1029.5</c:v>
                </c:pt>
                <c:pt idx="2067">
                  <c:v>1030</c:v>
                </c:pt>
                <c:pt idx="2068">
                  <c:v>1030.5</c:v>
                </c:pt>
                <c:pt idx="2069">
                  <c:v>1031</c:v>
                </c:pt>
                <c:pt idx="2070">
                  <c:v>1031.5</c:v>
                </c:pt>
                <c:pt idx="2071">
                  <c:v>1032</c:v>
                </c:pt>
                <c:pt idx="2072">
                  <c:v>1032.5</c:v>
                </c:pt>
                <c:pt idx="2073">
                  <c:v>1033</c:v>
                </c:pt>
                <c:pt idx="2074">
                  <c:v>1033.5</c:v>
                </c:pt>
                <c:pt idx="2075">
                  <c:v>1034</c:v>
                </c:pt>
                <c:pt idx="2076">
                  <c:v>1034.5</c:v>
                </c:pt>
                <c:pt idx="2077">
                  <c:v>1035</c:v>
                </c:pt>
                <c:pt idx="2078">
                  <c:v>1035.5</c:v>
                </c:pt>
                <c:pt idx="2079">
                  <c:v>1036</c:v>
                </c:pt>
                <c:pt idx="2080">
                  <c:v>1036.5</c:v>
                </c:pt>
                <c:pt idx="2081">
                  <c:v>1037</c:v>
                </c:pt>
                <c:pt idx="2082">
                  <c:v>1037.5</c:v>
                </c:pt>
                <c:pt idx="2083">
                  <c:v>1038</c:v>
                </c:pt>
                <c:pt idx="2084">
                  <c:v>1038.5</c:v>
                </c:pt>
                <c:pt idx="2085">
                  <c:v>1039</c:v>
                </c:pt>
                <c:pt idx="2086">
                  <c:v>1039.5</c:v>
                </c:pt>
                <c:pt idx="2087">
                  <c:v>1040</c:v>
                </c:pt>
                <c:pt idx="2088">
                  <c:v>1040.5</c:v>
                </c:pt>
                <c:pt idx="2089">
                  <c:v>1041</c:v>
                </c:pt>
                <c:pt idx="2090">
                  <c:v>1041.5</c:v>
                </c:pt>
                <c:pt idx="2091">
                  <c:v>1042</c:v>
                </c:pt>
                <c:pt idx="2092">
                  <c:v>1042.5</c:v>
                </c:pt>
                <c:pt idx="2093">
                  <c:v>1043</c:v>
                </c:pt>
                <c:pt idx="2094">
                  <c:v>1043.5</c:v>
                </c:pt>
                <c:pt idx="2095">
                  <c:v>1044</c:v>
                </c:pt>
                <c:pt idx="2096">
                  <c:v>1044.5</c:v>
                </c:pt>
                <c:pt idx="2097">
                  <c:v>1045</c:v>
                </c:pt>
                <c:pt idx="2098">
                  <c:v>1045.5</c:v>
                </c:pt>
                <c:pt idx="2099">
                  <c:v>1046</c:v>
                </c:pt>
                <c:pt idx="2100">
                  <c:v>1046.5</c:v>
                </c:pt>
                <c:pt idx="2101">
                  <c:v>1047</c:v>
                </c:pt>
                <c:pt idx="2102">
                  <c:v>1047.5</c:v>
                </c:pt>
                <c:pt idx="2103">
                  <c:v>1048</c:v>
                </c:pt>
                <c:pt idx="2104">
                  <c:v>1048.5</c:v>
                </c:pt>
                <c:pt idx="2105">
                  <c:v>1049</c:v>
                </c:pt>
                <c:pt idx="2106">
                  <c:v>1049.5</c:v>
                </c:pt>
                <c:pt idx="2107">
                  <c:v>1050</c:v>
                </c:pt>
                <c:pt idx="2108">
                  <c:v>1050.5</c:v>
                </c:pt>
                <c:pt idx="2109">
                  <c:v>1051</c:v>
                </c:pt>
                <c:pt idx="2110">
                  <c:v>1051.5</c:v>
                </c:pt>
                <c:pt idx="2111">
                  <c:v>1052</c:v>
                </c:pt>
                <c:pt idx="2112">
                  <c:v>1052.5</c:v>
                </c:pt>
                <c:pt idx="2113">
                  <c:v>1053</c:v>
                </c:pt>
                <c:pt idx="2114">
                  <c:v>1053.5</c:v>
                </c:pt>
                <c:pt idx="2115">
                  <c:v>1054</c:v>
                </c:pt>
                <c:pt idx="2116">
                  <c:v>1054.5</c:v>
                </c:pt>
                <c:pt idx="2117">
                  <c:v>1055</c:v>
                </c:pt>
                <c:pt idx="2118">
                  <c:v>1055.5</c:v>
                </c:pt>
                <c:pt idx="2119">
                  <c:v>1056</c:v>
                </c:pt>
                <c:pt idx="2120">
                  <c:v>1056.5</c:v>
                </c:pt>
                <c:pt idx="2121">
                  <c:v>1057</c:v>
                </c:pt>
                <c:pt idx="2122">
                  <c:v>1057.5</c:v>
                </c:pt>
                <c:pt idx="2123">
                  <c:v>1058</c:v>
                </c:pt>
                <c:pt idx="2124">
                  <c:v>1058.5</c:v>
                </c:pt>
                <c:pt idx="2125">
                  <c:v>1059</c:v>
                </c:pt>
                <c:pt idx="2126">
                  <c:v>1059.5</c:v>
                </c:pt>
                <c:pt idx="2127">
                  <c:v>1060</c:v>
                </c:pt>
                <c:pt idx="2128">
                  <c:v>1060.5</c:v>
                </c:pt>
                <c:pt idx="2129">
                  <c:v>1061</c:v>
                </c:pt>
                <c:pt idx="2130">
                  <c:v>1061.5</c:v>
                </c:pt>
                <c:pt idx="2131">
                  <c:v>1062</c:v>
                </c:pt>
                <c:pt idx="2132">
                  <c:v>1062.5</c:v>
                </c:pt>
                <c:pt idx="2133">
                  <c:v>1063</c:v>
                </c:pt>
                <c:pt idx="2134">
                  <c:v>1063.5</c:v>
                </c:pt>
                <c:pt idx="2135">
                  <c:v>1064</c:v>
                </c:pt>
                <c:pt idx="2136">
                  <c:v>1064.5</c:v>
                </c:pt>
                <c:pt idx="2137">
                  <c:v>1065</c:v>
                </c:pt>
                <c:pt idx="2138">
                  <c:v>1065.5</c:v>
                </c:pt>
                <c:pt idx="2139">
                  <c:v>1066</c:v>
                </c:pt>
                <c:pt idx="2140">
                  <c:v>1066.5</c:v>
                </c:pt>
                <c:pt idx="2141">
                  <c:v>1067</c:v>
                </c:pt>
                <c:pt idx="2142">
                  <c:v>1067.5</c:v>
                </c:pt>
                <c:pt idx="2143">
                  <c:v>1068</c:v>
                </c:pt>
                <c:pt idx="2144">
                  <c:v>1068.5</c:v>
                </c:pt>
                <c:pt idx="2145">
                  <c:v>1069</c:v>
                </c:pt>
                <c:pt idx="2146">
                  <c:v>1069.5</c:v>
                </c:pt>
                <c:pt idx="2147">
                  <c:v>1070</c:v>
                </c:pt>
                <c:pt idx="2148">
                  <c:v>1070.5</c:v>
                </c:pt>
                <c:pt idx="2149">
                  <c:v>1071</c:v>
                </c:pt>
                <c:pt idx="2150">
                  <c:v>1071.5</c:v>
                </c:pt>
                <c:pt idx="2151">
                  <c:v>1072</c:v>
                </c:pt>
                <c:pt idx="2152">
                  <c:v>1072.5</c:v>
                </c:pt>
                <c:pt idx="2153">
                  <c:v>1073</c:v>
                </c:pt>
                <c:pt idx="2154">
                  <c:v>1073.5</c:v>
                </c:pt>
                <c:pt idx="2155">
                  <c:v>1074</c:v>
                </c:pt>
                <c:pt idx="2156">
                  <c:v>1074.5</c:v>
                </c:pt>
                <c:pt idx="2157">
                  <c:v>1075</c:v>
                </c:pt>
                <c:pt idx="2158">
                  <c:v>1075.5</c:v>
                </c:pt>
                <c:pt idx="2159">
                  <c:v>1076</c:v>
                </c:pt>
                <c:pt idx="2160">
                  <c:v>1076.5</c:v>
                </c:pt>
                <c:pt idx="2161">
                  <c:v>1077</c:v>
                </c:pt>
                <c:pt idx="2162">
                  <c:v>1077.5</c:v>
                </c:pt>
                <c:pt idx="2163">
                  <c:v>1078</c:v>
                </c:pt>
                <c:pt idx="2164">
                  <c:v>1078.5</c:v>
                </c:pt>
                <c:pt idx="2165">
                  <c:v>1079</c:v>
                </c:pt>
                <c:pt idx="2166">
                  <c:v>1079.5</c:v>
                </c:pt>
                <c:pt idx="2167">
                  <c:v>1080</c:v>
                </c:pt>
                <c:pt idx="2168">
                  <c:v>1080.5</c:v>
                </c:pt>
                <c:pt idx="2169">
                  <c:v>1081</c:v>
                </c:pt>
                <c:pt idx="2170">
                  <c:v>1081.5</c:v>
                </c:pt>
                <c:pt idx="2171">
                  <c:v>1082</c:v>
                </c:pt>
                <c:pt idx="2172">
                  <c:v>1082.5</c:v>
                </c:pt>
                <c:pt idx="2173">
                  <c:v>1083</c:v>
                </c:pt>
                <c:pt idx="2174">
                  <c:v>1083.5</c:v>
                </c:pt>
                <c:pt idx="2175">
                  <c:v>1084</c:v>
                </c:pt>
                <c:pt idx="2176">
                  <c:v>1084.5</c:v>
                </c:pt>
                <c:pt idx="2177">
                  <c:v>1085</c:v>
                </c:pt>
                <c:pt idx="2178">
                  <c:v>1085.5</c:v>
                </c:pt>
                <c:pt idx="2179">
                  <c:v>1086</c:v>
                </c:pt>
                <c:pt idx="2180">
                  <c:v>1086.5</c:v>
                </c:pt>
                <c:pt idx="2181">
                  <c:v>1087</c:v>
                </c:pt>
                <c:pt idx="2182">
                  <c:v>1087.5</c:v>
                </c:pt>
                <c:pt idx="2183">
                  <c:v>1088</c:v>
                </c:pt>
                <c:pt idx="2184">
                  <c:v>1088.5</c:v>
                </c:pt>
                <c:pt idx="2185">
                  <c:v>1089</c:v>
                </c:pt>
                <c:pt idx="2186">
                  <c:v>1089.5</c:v>
                </c:pt>
                <c:pt idx="2187">
                  <c:v>1090</c:v>
                </c:pt>
                <c:pt idx="2188">
                  <c:v>1090.5</c:v>
                </c:pt>
                <c:pt idx="2189">
                  <c:v>1091</c:v>
                </c:pt>
                <c:pt idx="2190">
                  <c:v>1091.5</c:v>
                </c:pt>
                <c:pt idx="2191">
                  <c:v>1092</c:v>
                </c:pt>
                <c:pt idx="2192">
                  <c:v>1092.5</c:v>
                </c:pt>
                <c:pt idx="2193">
                  <c:v>1093</c:v>
                </c:pt>
                <c:pt idx="2194">
                  <c:v>1093.5</c:v>
                </c:pt>
                <c:pt idx="2195">
                  <c:v>1094</c:v>
                </c:pt>
                <c:pt idx="2196">
                  <c:v>1094.5</c:v>
                </c:pt>
                <c:pt idx="2197">
                  <c:v>1095</c:v>
                </c:pt>
                <c:pt idx="2198">
                  <c:v>1095.5</c:v>
                </c:pt>
                <c:pt idx="2199">
                  <c:v>1096</c:v>
                </c:pt>
                <c:pt idx="2200">
                  <c:v>1096.5</c:v>
                </c:pt>
                <c:pt idx="2201">
                  <c:v>1097</c:v>
                </c:pt>
                <c:pt idx="2202">
                  <c:v>1097.5</c:v>
                </c:pt>
                <c:pt idx="2203">
                  <c:v>1098</c:v>
                </c:pt>
                <c:pt idx="2204">
                  <c:v>1098.5</c:v>
                </c:pt>
                <c:pt idx="2205">
                  <c:v>1099</c:v>
                </c:pt>
                <c:pt idx="2206">
                  <c:v>1099.5</c:v>
                </c:pt>
                <c:pt idx="2207">
                  <c:v>1100</c:v>
                </c:pt>
                <c:pt idx="2208">
                  <c:v>1100.5</c:v>
                </c:pt>
                <c:pt idx="2209">
                  <c:v>1101</c:v>
                </c:pt>
                <c:pt idx="2210">
                  <c:v>1101.5</c:v>
                </c:pt>
                <c:pt idx="2211">
                  <c:v>1102</c:v>
                </c:pt>
                <c:pt idx="2212">
                  <c:v>1102.5</c:v>
                </c:pt>
                <c:pt idx="2213">
                  <c:v>1103</c:v>
                </c:pt>
                <c:pt idx="2214">
                  <c:v>1103.5</c:v>
                </c:pt>
                <c:pt idx="2215">
                  <c:v>1104</c:v>
                </c:pt>
                <c:pt idx="2216">
                  <c:v>1104.5</c:v>
                </c:pt>
                <c:pt idx="2217">
                  <c:v>1105</c:v>
                </c:pt>
                <c:pt idx="2218">
                  <c:v>1105.5</c:v>
                </c:pt>
                <c:pt idx="2219">
                  <c:v>1106</c:v>
                </c:pt>
                <c:pt idx="2220">
                  <c:v>1106.5</c:v>
                </c:pt>
                <c:pt idx="2221">
                  <c:v>1107</c:v>
                </c:pt>
                <c:pt idx="2222">
                  <c:v>1107.5</c:v>
                </c:pt>
                <c:pt idx="2223">
                  <c:v>1108</c:v>
                </c:pt>
                <c:pt idx="2224">
                  <c:v>1108.5</c:v>
                </c:pt>
                <c:pt idx="2225">
                  <c:v>1109</c:v>
                </c:pt>
                <c:pt idx="2226">
                  <c:v>1109.5</c:v>
                </c:pt>
                <c:pt idx="2227">
                  <c:v>1110</c:v>
                </c:pt>
                <c:pt idx="2228">
                  <c:v>1110.5</c:v>
                </c:pt>
                <c:pt idx="2229">
                  <c:v>1111</c:v>
                </c:pt>
                <c:pt idx="2230">
                  <c:v>1111.5</c:v>
                </c:pt>
                <c:pt idx="2231">
                  <c:v>1112</c:v>
                </c:pt>
                <c:pt idx="2232">
                  <c:v>1112.5</c:v>
                </c:pt>
                <c:pt idx="2233">
                  <c:v>1113</c:v>
                </c:pt>
                <c:pt idx="2234">
                  <c:v>1113.5</c:v>
                </c:pt>
                <c:pt idx="2235">
                  <c:v>1114</c:v>
                </c:pt>
                <c:pt idx="2236">
                  <c:v>1114.5</c:v>
                </c:pt>
                <c:pt idx="2237">
                  <c:v>1115</c:v>
                </c:pt>
                <c:pt idx="2238">
                  <c:v>1115.5</c:v>
                </c:pt>
                <c:pt idx="2239">
                  <c:v>1116</c:v>
                </c:pt>
                <c:pt idx="2240">
                  <c:v>1116.5</c:v>
                </c:pt>
                <c:pt idx="2241">
                  <c:v>1117</c:v>
                </c:pt>
                <c:pt idx="2242">
                  <c:v>1117.5</c:v>
                </c:pt>
                <c:pt idx="2243">
                  <c:v>1118</c:v>
                </c:pt>
                <c:pt idx="2244">
                  <c:v>1118.5</c:v>
                </c:pt>
                <c:pt idx="2245">
                  <c:v>1119</c:v>
                </c:pt>
                <c:pt idx="2246">
                  <c:v>1119.5</c:v>
                </c:pt>
                <c:pt idx="2247">
                  <c:v>1120</c:v>
                </c:pt>
                <c:pt idx="2248">
                  <c:v>1120.5</c:v>
                </c:pt>
                <c:pt idx="2249">
                  <c:v>1121</c:v>
                </c:pt>
                <c:pt idx="2250">
                  <c:v>1121.5</c:v>
                </c:pt>
                <c:pt idx="2251">
                  <c:v>1122</c:v>
                </c:pt>
                <c:pt idx="2252">
                  <c:v>1122.5</c:v>
                </c:pt>
                <c:pt idx="2253">
                  <c:v>1123</c:v>
                </c:pt>
                <c:pt idx="2254">
                  <c:v>1123.5</c:v>
                </c:pt>
                <c:pt idx="2255">
                  <c:v>1124</c:v>
                </c:pt>
                <c:pt idx="2256">
                  <c:v>1124.5</c:v>
                </c:pt>
                <c:pt idx="2257">
                  <c:v>1125</c:v>
                </c:pt>
                <c:pt idx="2258">
                  <c:v>1125.5</c:v>
                </c:pt>
                <c:pt idx="2259">
                  <c:v>1126</c:v>
                </c:pt>
                <c:pt idx="2260">
                  <c:v>1126.5</c:v>
                </c:pt>
                <c:pt idx="2261">
                  <c:v>1127</c:v>
                </c:pt>
                <c:pt idx="2262">
                  <c:v>1127.5</c:v>
                </c:pt>
                <c:pt idx="2263">
                  <c:v>1128</c:v>
                </c:pt>
                <c:pt idx="2264">
                  <c:v>1128.5</c:v>
                </c:pt>
                <c:pt idx="2265">
                  <c:v>1129</c:v>
                </c:pt>
                <c:pt idx="2266">
                  <c:v>1129.5</c:v>
                </c:pt>
                <c:pt idx="2267">
                  <c:v>1130</c:v>
                </c:pt>
                <c:pt idx="2268">
                  <c:v>1130.5</c:v>
                </c:pt>
                <c:pt idx="2269">
                  <c:v>1131</c:v>
                </c:pt>
                <c:pt idx="2270">
                  <c:v>1131.5</c:v>
                </c:pt>
                <c:pt idx="2271">
                  <c:v>1132</c:v>
                </c:pt>
                <c:pt idx="2272">
                  <c:v>1132.5</c:v>
                </c:pt>
                <c:pt idx="2273">
                  <c:v>1133</c:v>
                </c:pt>
                <c:pt idx="2274">
                  <c:v>1133.5</c:v>
                </c:pt>
                <c:pt idx="2275">
                  <c:v>1134</c:v>
                </c:pt>
                <c:pt idx="2276">
                  <c:v>1134.5</c:v>
                </c:pt>
                <c:pt idx="2277">
                  <c:v>1135</c:v>
                </c:pt>
                <c:pt idx="2278">
                  <c:v>1135.5</c:v>
                </c:pt>
                <c:pt idx="2279">
                  <c:v>1136</c:v>
                </c:pt>
                <c:pt idx="2280">
                  <c:v>1136.5</c:v>
                </c:pt>
                <c:pt idx="2281">
                  <c:v>1137</c:v>
                </c:pt>
                <c:pt idx="2282">
                  <c:v>1137.5</c:v>
                </c:pt>
                <c:pt idx="2283">
                  <c:v>1138</c:v>
                </c:pt>
                <c:pt idx="2284">
                  <c:v>1138.5</c:v>
                </c:pt>
                <c:pt idx="2285">
                  <c:v>1139</c:v>
                </c:pt>
                <c:pt idx="2286">
                  <c:v>1139.5</c:v>
                </c:pt>
                <c:pt idx="2287">
                  <c:v>1140</c:v>
                </c:pt>
                <c:pt idx="2288">
                  <c:v>1140.5</c:v>
                </c:pt>
                <c:pt idx="2289">
                  <c:v>1141</c:v>
                </c:pt>
                <c:pt idx="2290">
                  <c:v>1141.5</c:v>
                </c:pt>
                <c:pt idx="2291">
                  <c:v>1142</c:v>
                </c:pt>
                <c:pt idx="2292">
                  <c:v>1142.5</c:v>
                </c:pt>
                <c:pt idx="2293">
                  <c:v>1143</c:v>
                </c:pt>
                <c:pt idx="2294">
                  <c:v>1143.5</c:v>
                </c:pt>
                <c:pt idx="2295">
                  <c:v>1144</c:v>
                </c:pt>
                <c:pt idx="2296">
                  <c:v>1144.5</c:v>
                </c:pt>
                <c:pt idx="2297">
                  <c:v>1145</c:v>
                </c:pt>
                <c:pt idx="2298">
                  <c:v>1145.5</c:v>
                </c:pt>
                <c:pt idx="2299">
                  <c:v>1146</c:v>
                </c:pt>
                <c:pt idx="2300">
                  <c:v>1146.5</c:v>
                </c:pt>
                <c:pt idx="2301">
                  <c:v>1147</c:v>
                </c:pt>
                <c:pt idx="2302">
                  <c:v>1147.5</c:v>
                </c:pt>
                <c:pt idx="2303">
                  <c:v>1148</c:v>
                </c:pt>
                <c:pt idx="2304">
                  <c:v>1148.5</c:v>
                </c:pt>
                <c:pt idx="2305">
                  <c:v>1149</c:v>
                </c:pt>
                <c:pt idx="2306">
                  <c:v>1149.5</c:v>
                </c:pt>
                <c:pt idx="2307">
                  <c:v>1150</c:v>
                </c:pt>
                <c:pt idx="2308">
                  <c:v>1150.5</c:v>
                </c:pt>
                <c:pt idx="2309">
                  <c:v>1151</c:v>
                </c:pt>
                <c:pt idx="2310">
                  <c:v>1151.5</c:v>
                </c:pt>
                <c:pt idx="2311">
                  <c:v>1152</c:v>
                </c:pt>
                <c:pt idx="2312">
                  <c:v>1152.5</c:v>
                </c:pt>
                <c:pt idx="2313">
                  <c:v>1153</c:v>
                </c:pt>
                <c:pt idx="2314">
                  <c:v>1153.5</c:v>
                </c:pt>
                <c:pt idx="2315">
                  <c:v>1154</c:v>
                </c:pt>
                <c:pt idx="2316">
                  <c:v>1154.5</c:v>
                </c:pt>
                <c:pt idx="2317">
                  <c:v>1155</c:v>
                </c:pt>
                <c:pt idx="2318">
                  <c:v>1155.5</c:v>
                </c:pt>
                <c:pt idx="2319">
                  <c:v>1156</c:v>
                </c:pt>
                <c:pt idx="2320">
                  <c:v>1156.5</c:v>
                </c:pt>
                <c:pt idx="2321">
                  <c:v>1157</c:v>
                </c:pt>
                <c:pt idx="2322">
                  <c:v>1157.5</c:v>
                </c:pt>
                <c:pt idx="2323">
                  <c:v>1158</c:v>
                </c:pt>
                <c:pt idx="2324">
                  <c:v>1158.5</c:v>
                </c:pt>
                <c:pt idx="2325">
                  <c:v>1159</c:v>
                </c:pt>
                <c:pt idx="2326">
                  <c:v>1159.5</c:v>
                </c:pt>
                <c:pt idx="2327">
                  <c:v>1160</c:v>
                </c:pt>
                <c:pt idx="2328">
                  <c:v>1160.5</c:v>
                </c:pt>
                <c:pt idx="2329">
                  <c:v>1161</c:v>
                </c:pt>
                <c:pt idx="2330">
                  <c:v>1161.5</c:v>
                </c:pt>
                <c:pt idx="2331">
                  <c:v>1162</c:v>
                </c:pt>
                <c:pt idx="2332">
                  <c:v>1162.5</c:v>
                </c:pt>
                <c:pt idx="2333">
                  <c:v>1163</c:v>
                </c:pt>
                <c:pt idx="2334">
                  <c:v>1163.5</c:v>
                </c:pt>
                <c:pt idx="2335">
                  <c:v>1164</c:v>
                </c:pt>
                <c:pt idx="2336">
                  <c:v>1164.5</c:v>
                </c:pt>
                <c:pt idx="2337">
                  <c:v>1165</c:v>
                </c:pt>
                <c:pt idx="2338">
                  <c:v>1165.5</c:v>
                </c:pt>
                <c:pt idx="2339">
                  <c:v>1166</c:v>
                </c:pt>
                <c:pt idx="2340">
                  <c:v>1166.5</c:v>
                </c:pt>
                <c:pt idx="2341">
                  <c:v>1167</c:v>
                </c:pt>
                <c:pt idx="2342">
                  <c:v>1167.5</c:v>
                </c:pt>
                <c:pt idx="2343">
                  <c:v>1168</c:v>
                </c:pt>
                <c:pt idx="2344">
                  <c:v>1168.5</c:v>
                </c:pt>
                <c:pt idx="2345">
                  <c:v>1169</c:v>
                </c:pt>
                <c:pt idx="2346">
                  <c:v>1169.5</c:v>
                </c:pt>
                <c:pt idx="2347">
                  <c:v>1170</c:v>
                </c:pt>
                <c:pt idx="2348">
                  <c:v>1170.5</c:v>
                </c:pt>
                <c:pt idx="2349">
                  <c:v>1171</c:v>
                </c:pt>
                <c:pt idx="2350">
                  <c:v>1171.5</c:v>
                </c:pt>
                <c:pt idx="2351">
                  <c:v>1172</c:v>
                </c:pt>
                <c:pt idx="2352">
                  <c:v>1172.5</c:v>
                </c:pt>
                <c:pt idx="2353">
                  <c:v>1173</c:v>
                </c:pt>
                <c:pt idx="2354">
                  <c:v>1173.5</c:v>
                </c:pt>
                <c:pt idx="2355">
                  <c:v>1174</c:v>
                </c:pt>
                <c:pt idx="2356">
                  <c:v>1174.5</c:v>
                </c:pt>
                <c:pt idx="2357">
                  <c:v>1175</c:v>
                </c:pt>
                <c:pt idx="2358">
                  <c:v>1175.5</c:v>
                </c:pt>
                <c:pt idx="2359">
                  <c:v>1176</c:v>
                </c:pt>
                <c:pt idx="2360">
                  <c:v>1176.5</c:v>
                </c:pt>
                <c:pt idx="2361">
                  <c:v>1177</c:v>
                </c:pt>
                <c:pt idx="2362">
                  <c:v>1177.5</c:v>
                </c:pt>
                <c:pt idx="2363">
                  <c:v>1178</c:v>
                </c:pt>
                <c:pt idx="2364">
                  <c:v>1178.5</c:v>
                </c:pt>
                <c:pt idx="2365">
                  <c:v>1179</c:v>
                </c:pt>
                <c:pt idx="2366">
                  <c:v>1179.5</c:v>
                </c:pt>
                <c:pt idx="2367">
                  <c:v>1180</c:v>
                </c:pt>
                <c:pt idx="2368">
                  <c:v>1180.5</c:v>
                </c:pt>
                <c:pt idx="2369">
                  <c:v>1181</c:v>
                </c:pt>
                <c:pt idx="2370">
                  <c:v>1181.5</c:v>
                </c:pt>
                <c:pt idx="2371">
                  <c:v>1182</c:v>
                </c:pt>
                <c:pt idx="2372">
                  <c:v>1182.5</c:v>
                </c:pt>
                <c:pt idx="2373">
                  <c:v>1183</c:v>
                </c:pt>
                <c:pt idx="2374">
                  <c:v>1183.5</c:v>
                </c:pt>
                <c:pt idx="2375">
                  <c:v>1184</c:v>
                </c:pt>
                <c:pt idx="2376">
                  <c:v>1184.5</c:v>
                </c:pt>
                <c:pt idx="2377">
                  <c:v>1185</c:v>
                </c:pt>
                <c:pt idx="2378">
                  <c:v>1185.5</c:v>
                </c:pt>
                <c:pt idx="2379">
                  <c:v>1186</c:v>
                </c:pt>
                <c:pt idx="2380">
                  <c:v>1186.5</c:v>
                </c:pt>
                <c:pt idx="2381">
                  <c:v>1187</c:v>
                </c:pt>
                <c:pt idx="2382">
                  <c:v>1187.5</c:v>
                </c:pt>
                <c:pt idx="2383">
                  <c:v>1188</c:v>
                </c:pt>
                <c:pt idx="2384">
                  <c:v>1188.5</c:v>
                </c:pt>
                <c:pt idx="2385">
                  <c:v>1189</c:v>
                </c:pt>
                <c:pt idx="2386">
                  <c:v>1189.5</c:v>
                </c:pt>
                <c:pt idx="2387">
                  <c:v>1190</c:v>
                </c:pt>
                <c:pt idx="2388">
                  <c:v>1190.5</c:v>
                </c:pt>
                <c:pt idx="2389">
                  <c:v>1191</c:v>
                </c:pt>
                <c:pt idx="2390">
                  <c:v>1191.5</c:v>
                </c:pt>
                <c:pt idx="2391">
                  <c:v>1192</c:v>
                </c:pt>
                <c:pt idx="2392">
                  <c:v>1192.5</c:v>
                </c:pt>
                <c:pt idx="2393">
                  <c:v>1193</c:v>
                </c:pt>
                <c:pt idx="2394">
                  <c:v>1193.5</c:v>
                </c:pt>
                <c:pt idx="2395">
                  <c:v>1194</c:v>
                </c:pt>
                <c:pt idx="2396">
                  <c:v>1194.5</c:v>
                </c:pt>
                <c:pt idx="2397">
                  <c:v>1195</c:v>
                </c:pt>
                <c:pt idx="2398">
                  <c:v>1195.5</c:v>
                </c:pt>
                <c:pt idx="2399">
                  <c:v>1196</c:v>
                </c:pt>
                <c:pt idx="2400">
                  <c:v>1196.5</c:v>
                </c:pt>
                <c:pt idx="2401">
                  <c:v>1197</c:v>
                </c:pt>
                <c:pt idx="2402">
                  <c:v>1197.5</c:v>
                </c:pt>
                <c:pt idx="2403">
                  <c:v>1198</c:v>
                </c:pt>
                <c:pt idx="2404">
                  <c:v>1198.5</c:v>
                </c:pt>
                <c:pt idx="2405">
                  <c:v>1199</c:v>
                </c:pt>
                <c:pt idx="2406">
                  <c:v>1199.5</c:v>
                </c:pt>
                <c:pt idx="2407">
                  <c:v>1200</c:v>
                </c:pt>
                <c:pt idx="2408">
                  <c:v>1200.5</c:v>
                </c:pt>
                <c:pt idx="2409">
                  <c:v>1201</c:v>
                </c:pt>
                <c:pt idx="2410">
                  <c:v>1201.5</c:v>
                </c:pt>
                <c:pt idx="2411">
                  <c:v>1202</c:v>
                </c:pt>
                <c:pt idx="2412">
                  <c:v>1202.5</c:v>
                </c:pt>
                <c:pt idx="2413">
                  <c:v>1203</c:v>
                </c:pt>
                <c:pt idx="2414">
                  <c:v>1203.5</c:v>
                </c:pt>
                <c:pt idx="2415">
                  <c:v>1204</c:v>
                </c:pt>
                <c:pt idx="2416">
                  <c:v>1204.5</c:v>
                </c:pt>
                <c:pt idx="2417">
                  <c:v>1205</c:v>
                </c:pt>
                <c:pt idx="2418">
                  <c:v>1205.5</c:v>
                </c:pt>
                <c:pt idx="2419">
                  <c:v>1206</c:v>
                </c:pt>
                <c:pt idx="2420">
                  <c:v>1206.5</c:v>
                </c:pt>
                <c:pt idx="2421">
                  <c:v>1207</c:v>
                </c:pt>
                <c:pt idx="2422">
                  <c:v>1207.5</c:v>
                </c:pt>
                <c:pt idx="2423">
                  <c:v>1208</c:v>
                </c:pt>
                <c:pt idx="2424">
                  <c:v>1208.5</c:v>
                </c:pt>
                <c:pt idx="2425">
                  <c:v>1209</c:v>
                </c:pt>
                <c:pt idx="2426">
                  <c:v>1209.5</c:v>
                </c:pt>
                <c:pt idx="2427">
                  <c:v>1210</c:v>
                </c:pt>
                <c:pt idx="2428">
                  <c:v>1210.5</c:v>
                </c:pt>
                <c:pt idx="2429">
                  <c:v>1211</c:v>
                </c:pt>
                <c:pt idx="2430">
                  <c:v>1211.5</c:v>
                </c:pt>
                <c:pt idx="2431">
                  <c:v>1212</c:v>
                </c:pt>
                <c:pt idx="2432">
                  <c:v>1212.5</c:v>
                </c:pt>
                <c:pt idx="2433">
                  <c:v>1213</c:v>
                </c:pt>
                <c:pt idx="2434">
                  <c:v>1213.5</c:v>
                </c:pt>
                <c:pt idx="2435">
                  <c:v>1214</c:v>
                </c:pt>
                <c:pt idx="2436">
                  <c:v>1214.5</c:v>
                </c:pt>
                <c:pt idx="2437">
                  <c:v>1215</c:v>
                </c:pt>
                <c:pt idx="2438">
                  <c:v>1215.5</c:v>
                </c:pt>
                <c:pt idx="2439">
                  <c:v>1216</c:v>
                </c:pt>
                <c:pt idx="2440">
                  <c:v>1216.5</c:v>
                </c:pt>
                <c:pt idx="2441">
                  <c:v>1217</c:v>
                </c:pt>
                <c:pt idx="2442">
                  <c:v>1217.5</c:v>
                </c:pt>
                <c:pt idx="2443">
                  <c:v>1218</c:v>
                </c:pt>
                <c:pt idx="2444">
                  <c:v>1218.5</c:v>
                </c:pt>
                <c:pt idx="2445">
                  <c:v>1219</c:v>
                </c:pt>
                <c:pt idx="2446">
                  <c:v>1219.5</c:v>
                </c:pt>
                <c:pt idx="2447">
                  <c:v>1220</c:v>
                </c:pt>
                <c:pt idx="2448">
                  <c:v>1220.5</c:v>
                </c:pt>
                <c:pt idx="2449">
                  <c:v>1221</c:v>
                </c:pt>
                <c:pt idx="2450">
                  <c:v>1221.5</c:v>
                </c:pt>
                <c:pt idx="2451">
                  <c:v>1222</c:v>
                </c:pt>
                <c:pt idx="2452">
                  <c:v>1222.5</c:v>
                </c:pt>
                <c:pt idx="2453">
                  <c:v>1223</c:v>
                </c:pt>
                <c:pt idx="2454">
                  <c:v>1223.5</c:v>
                </c:pt>
                <c:pt idx="2455">
                  <c:v>1224</c:v>
                </c:pt>
                <c:pt idx="2456">
                  <c:v>1224.5</c:v>
                </c:pt>
                <c:pt idx="2457">
                  <c:v>1225</c:v>
                </c:pt>
                <c:pt idx="2458">
                  <c:v>1225.5</c:v>
                </c:pt>
                <c:pt idx="2459">
                  <c:v>1226</c:v>
                </c:pt>
                <c:pt idx="2460">
                  <c:v>1226.5</c:v>
                </c:pt>
                <c:pt idx="2461">
                  <c:v>1227</c:v>
                </c:pt>
                <c:pt idx="2462">
                  <c:v>1227.5</c:v>
                </c:pt>
                <c:pt idx="2463">
                  <c:v>1228</c:v>
                </c:pt>
                <c:pt idx="2464">
                  <c:v>1228.5</c:v>
                </c:pt>
                <c:pt idx="2465">
                  <c:v>1229</c:v>
                </c:pt>
                <c:pt idx="2466">
                  <c:v>1229.5</c:v>
                </c:pt>
                <c:pt idx="2467">
                  <c:v>1230</c:v>
                </c:pt>
                <c:pt idx="2468">
                  <c:v>1230.5</c:v>
                </c:pt>
                <c:pt idx="2469">
                  <c:v>1231</c:v>
                </c:pt>
                <c:pt idx="2470">
                  <c:v>1231.5</c:v>
                </c:pt>
                <c:pt idx="2471">
                  <c:v>1232</c:v>
                </c:pt>
                <c:pt idx="2472">
                  <c:v>1232.5</c:v>
                </c:pt>
                <c:pt idx="2473">
                  <c:v>1233</c:v>
                </c:pt>
                <c:pt idx="2474">
                  <c:v>1233.5</c:v>
                </c:pt>
                <c:pt idx="2475">
                  <c:v>1234</c:v>
                </c:pt>
                <c:pt idx="2476">
                  <c:v>1234.5</c:v>
                </c:pt>
                <c:pt idx="2477">
                  <c:v>1235</c:v>
                </c:pt>
                <c:pt idx="2478">
                  <c:v>1235.5</c:v>
                </c:pt>
                <c:pt idx="2479">
                  <c:v>1236</c:v>
                </c:pt>
                <c:pt idx="2480">
                  <c:v>1236.5</c:v>
                </c:pt>
                <c:pt idx="2481">
                  <c:v>1237</c:v>
                </c:pt>
                <c:pt idx="2482">
                  <c:v>1237.5</c:v>
                </c:pt>
                <c:pt idx="2483">
                  <c:v>1238</c:v>
                </c:pt>
                <c:pt idx="2484">
                  <c:v>1238.5</c:v>
                </c:pt>
                <c:pt idx="2485">
                  <c:v>1239</c:v>
                </c:pt>
                <c:pt idx="2486">
                  <c:v>1239.5</c:v>
                </c:pt>
                <c:pt idx="2487">
                  <c:v>1240</c:v>
                </c:pt>
                <c:pt idx="2488">
                  <c:v>1240.5</c:v>
                </c:pt>
                <c:pt idx="2489">
                  <c:v>1241</c:v>
                </c:pt>
                <c:pt idx="2490">
                  <c:v>1241.5</c:v>
                </c:pt>
                <c:pt idx="2491">
                  <c:v>1242</c:v>
                </c:pt>
                <c:pt idx="2492">
                  <c:v>1242.5</c:v>
                </c:pt>
                <c:pt idx="2493">
                  <c:v>1243</c:v>
                </c:pt>
                <c:pt idx="2494">
                  <c:v>1243.5</c:v>
                </c:pt>
                <c:pt idx="2495">
                  <c:v>1244</c:v>
                </c:pt>
                <c:pt idx="2496">
                  <c:v>1244.5</c:v>
                </c:pt>
                <c:pt idx="2497">
                  <c:v>1245</c:v>
                </c:pt>
                <c:pt idx="2498">
                  <c:v>1245.5</c:v>
                </c:pt>
                <c:pt idx="2499">
                  <c:v>1246</c:v>
                </c:pt>
                <c:pt idx="2500">
                  <c:v>1246.5</c:v>
                </c:pt>
                <c:pt idx="2501">
                  <c:v>1247</c:v>
                </c:pt>
                <c:pt idx="2502">
                  <c:v>1247.5</c:v>
                </c:pt>
                <c:pt idx="2503">
                  <c:v>1248</c:v>
                </c:pt>
                <c:pt idx="2504">
                  <c:v>1248.5</c:v>
                </c:pt>
                <c:pt idx="2505">
                  <c:v>1249</c:v>
                </c:pt>
                <c:pt idx="2506">
                  <c:v>1249.5</c:v>
                </c:pt>
                <c:pt idx="2507">
                  <c:v>1250</c:v>
                </c:pt>
                <c:pt idx="2508">
                  <c:v>1250.5</c:v>
                </c:pt>
                <c:pt idx="2509">
                  <c:v>1251</c:v>
                </c:pt>
                <c:pt idx="2510">
                  <c:v>1251.5</c:v>
                </c:pt>
                <c:pt idx="2511">
                  <c:v>1252</c:v>
                </c:pt>
                <c:pt idx="2512">
                  <c:v>1252.5</c:v>
                </c:pt>
                <c:pt idx="2513">
                  <c:v>1253</c:v>
                </c:pt>
                <c:pt idx="2514">
                  <c:v>1253.5</c:v>
                </c:pt>
                <c:pt idx="2515">
                  <c:v>1254</c:v>
                </c:pt>
                <c:pt idx="2516">
                  <c:v>1254.5</c:v>
                </c:pt>
                <c:pt idx="2517">
                  <c:v>1255</c:v>
                </c:pt>
                <c:pt idx="2518">
                  <c:v>1255.5</c:v>
                </c:pt>
                <c:pt idx="2519">
                  <c:v>1256</c:v>
                </c:pt>
                <c:pt idx="2520">
                  <c:v>1256.5</c:v>
                </c:pt>
                <c:pt idx="2521">
                  <c:v>1257</c:v>
                </c:pt>
                <c:pt idx="2522">
                  <c:v>1257.5</c:v>
                </c:pt>
                <c:pt idx="2523">
                  <c:v>1258</c:v>
                </c:pt>
                <c:pt idx="2524">
                  <c:v>1258.5</c:v>
                </c:pt>
                <c:pt idx="2525">
                  <c:v>1259</c:v>
                </c:pt>
                <c:pt idx="2526">
                  <c:v>1259.5</c:v>
                </c:pt>
                <c:pt idx="2527">
                  <c:v>1260</c:v>
                </c:pt>
                <c:pt idx="2528">
                  <c:v>1260.5</c:v>
                </c:pt>
                <c:pt idx="2529">
                  <c:v>1261</c:v>
                </c:pt>
                <c:pt idx="2530">
                  <c:v>1261.5</c:v>
                </c:pt>
                <c:pt idx="2531">
                  <c:v>1262</c:v>
                </c:pt>
                <c:pt idx="2532">
                  <c:v>1262.5</c:v>
                </c:pt>
                <c:pt idx="2533">
                  <c:v>1263</c:v>
                </c:pt>
                <c:pt idx="2534">
                  <c:v>1263.5</c:v>
                </c:pt>
                <c:pt idx="2535">
                  <c:v>1264</c:v>
                </c:pt>
                <c:pt idx="2536">
                  <c:v>1264.5</c:v>
                </c:pt>
                <c:pt idx="2537">
                  <c:v>1265</c:v>
                </c:pt>
                <c:pt idx="2538">
                  <c:v>1265.5</c:v>
                </c:pt>
                <c:pt idx="2539">
                  <c:v>1266</c:v>
                </c:pt>
                <c:pt idx="2540">
                  <c:v>1266.5</c:v>
                </c:pt>
                <c:pt idx="2541">
                  <c:v>1267</c:v>
                </c:pt>
                <c:pt idx="2542">
                  <c:v>1267.5</c:v>
                </c:pt>
                <c:pt idx="2543">
                  <c:v>1268</c:v>
                </c:pt>
                <c:pt idx="2544">
                  <c:v>1268.5</c:v>
                </c:pt>
                <c:pt idx="2545">
                  <c:v>1269</c:v>
                </c:pt>
                <c:pt idx="2546">
                  <c:v>1269.5</c:v>
                </c:pt>
                <c:pt idx="2547">
                  <c:v>1270</c:v>
                </c:pt>
                <c:pt idx="2548">
                  <c:v>1270.5</c:v>
                </c:pt>
                <c:pt idx="2549">
                  <c:v>1271</c:v>
                </c:pt>
                <c:pt idx="2550">
                  <c:v>1271.5</c:v>
                </c:pt>
                <c:pt idx="2551">
                  <c:v>1272</c:v>
                </c:pt>
                <c:pt idx="2552">
                  <c:v>1272.5</c:v>
                </c:pt>
                <c:pt idx="2553">
                  <c:v>1273</c:v>
                </c:pt>
                <c:pt idx="2554">
                  <c:v>1273.5</c:v>
                </c:pt>
                <c:pt idx="2555">
                  <c:v>1274</c:v>
                </c:pt>
                <c:pt idx="2556">
                  <c:v>1274.5</c:v>
                </c:pt>
                <c:pt idx="2557">
                  <c:v>1275</c:v>
                </c:pt>
                <c:pt idx="2558">
                  <c:v>1275.5</c:v>
                </c:pt>
                <c:pt idx="2559">
                  <c:v>1276</c:v>
                </c:pt>
                <c:pt idx="2560">
                  <c:v>1276.5</c:v>
                </c:pt>
                <c:pt idx="2561">
                  <c:v>1277</c:v>
                </c:pt>
                <c:pt idx="2562">
                  <c:v>1277.5</c:v>
                </c:pt>
                <c:pt idx="2563">
                  <c:v>1278</c:v>
                </c:pt>
                <c:pt idx="2564">
                  <c:v>1278.5</c:v>
                </c:pt>
                <c:pt idx="2565">
                  <c:v>1279</c:v>
                </c:pt>
                <c:pt idx="2566">
                  <c:v>1279.5</c:v>
                </c:pt>
                <c:pt idx="2567">
                  <c:v>1280</c:v>
                </c:pt>
                <c:pt idx="2568">
                  <c:v>1280.5</c:v>
                </c:pt>
                <c:pt idx="2569">
                  <c:v>1281</c:v>
                </c:pt>
                <c:pt idx="2570">
                  <c:v>1281.5</c:v>
                </c:pt>
                <c:pt idx="2571">
                  <c:v>1282</c:v>
                </c:pt>
                <c:pt idx="2572">
                  <c:v>1282.5</c:v>
                </c:pt>
                <c:pt idx="2573">
                  <c:v>1283</c:v>
                </c:pt>
                <c:pt idx="2574">
                  <c:v>1283.5</c:v>
                </c:pt>
                <c:pt idx="2575">
                  <c:v>1284</c:v>
                </c:pt>
                <c:pt idx="2576">
                  <c:v>1284.5</c:v>
                </c:pt>
                <c:pt idx="2577">
                  <c:v>1285</c:v>
                </c:pt>
                <c:pt idx="2578">
                  <c:v>1285.5</c:v>
                </c:pt>
                <c:pt idx="2579">
                  <c:v>1286</c:v>
                </c:pt>
                <c:pt idx="2580">
                  <c:v>1286.5</c:v>
                </c:pt>
                <c:pt idx="2581">
                  <c:v>1287</c:v>
                </c:pt>
                <c:pt idx="2582">
                  <c:v>1287.5</c:v>
                </c:pt>
                <c:pt idx="2583">
                  <c:v>1288</c:v>
                </c:pt>
                <c:pt idx="2584">
                  <c:v>1288.5</c:v>
                </c:pt>
                <c:pt idx="2585">
                  <c:v>1289</c:v>
                </c:pt>
                <c:pt idx="2586">
                  <c:v>1289.5</c:v>
                </c:pt>
                <c:pt idx="2587">
                  <c:v>1290</c:v>
                </c:pt>
                <c:pt idx="2588">
                  <c:v>1290.5</c:v>
                </c:pt>
                <c:pt idx="2589">
                  <c:v>1291</c:v>
                </c:pt>
                <c:pt idx="2590">
                  <c:v>1291.5</c:v>
                </c:pt>
                <c:pt idx="2591">
                  <c:v>1292</c:v>
                </c:pt>
                <c:pt idx="2592">
                  <c:v>1292.5</c:v>
                </c:pt>
                <c:pt idx="2593">
                  <c:v>1293</c:v>
                </c:pt>
                <c:pt idx="2594">
                  <c:v>1293.5</c:v>
                </c:pt>
                <c:pt idx="2595">
                  <c:v>1294</c:v>
                </c:pt>
                <c:pt idx="2596">
                  <c:v>1294.5</c:v>
                </c:pt>
                <c:pt idx="2597">
                  <c:v>1295</c:v>
                </c:pt>
                <c:pt idx="2598">
                  <c:v>1295.5</c:v>
                </c:pt>
                <c:pt idx="2599">
                  <c:v>1296</c:v>
                </c:pt>
                <c:pt idx="2600">
                  <c:v>1296.5</c:v>
                </c:pt>
                <c:pt idx="2601">
                  <c:v>1297</c:v>
                </c:pt>
                <c:pt idx="2602">
                  <c:v>1297.5</c:v>
                </c:pt>
                <c:pt idx="2603">
                  <c:v>1298</c:v>
                </c:pt>
                <c:pt idx="2604">
                  <c:v>1298.5</c:v>
                </c:pt>
                <c:pt idx="2605">
                  <c:v>1299</c:v>
                </c:pt>
                <c:pt idx="2606">
                  <c:v>1299.5</c:v>
                </c:pt>
                <c:pt idx="2607">
                  <c:v>1300</c:v>
                </c:pt>
                <c:pt idx="2608">
                  <c:v>1300.5</c:v>
                </c:pt>
                <c:pt idx="2609">
                  <c:v>1301</c:v>
                </c:pt>
                <c:pt idx="2610">
                  <c:v>1301.5</c:v>
                </c:pt>
                <c:pt idx="2611">
                  <c:v>1302</c:v>
                </c:pt>
                <c:pt idx="2612">
                  <c:v>1302.5</c:v>
                </c:pt>
                <c:pt idx="2613">
                  <c:v>1303</c:v>
                </c:pt>
                <c:pt idx="2614">
                  <c:v>1303.5</c:v>
                </c:pt>
                <c:pt idx="2615">
                  <c:v>1304</c:v>
                </c:pt>
                <c:pt idx="2616">
                  <c:v>1304.5</c:v>
                </c:pt>
                <c:pt idx="2617">
                  <c:v>1305</c:v>
                </c:pt>
                <c:pt idx="2618">
                  <c:v>1305.5</c:v>
                </c:pt>
                <c:pt idx="2619">
                  <c:v>1306</c:v>
                </c:pt>
                <c:pt idx="2620">
                  <c:v>1306.5</c:v>
                </c:pt>
                <c:pt idx="2621">
                  <c:v>1307</c:v>
                </c:pt>
                <c:pt idx="2622">
                  <c:v>1307.5</c:v>
                </c:pt>
                <c:pt idx="2623">
                  <c:v>1308</c:v>
                </c:pt>
                <c:pt idx="2624">
                  <c:v>1308.5</c:v>
                </c:pt>
                <c:pt idx="2625">
                  <c:v>1309</c:v>
                </c:pt>
                <c:pt idx="2626">
                  <c:v>1309.5</c:v>
                </c:pt>
                <c:pt idx="2627">
                  <c:v>1310</c:v>
                </c:pt>
                <c:pt idx="2628">
                  <c:v>1310.5</c:v>
                </c:pt>
                <c:pt idx="2629">
                  <c:v>1311</c:v>
                </c:pt>
                <c:pt idx="2630">
                  <c:v>1311.5</c:v>
                </c:pt>
                <c:pt idx="2631">
                  <c:v>1312</c:v>
                </c:pt>
                <c:pt idx="2632">
                  <c:v>1312.5</c:v>
                </c:pt>
                <c:pt idx="2633">
                  <c:v>1313</c:v>
                </c:pt>
                <c:pt idx="2634">
                  <c:v>1313.5</c:v>
                </c:pt>
                <c:pt idx="2635">
                  <c:v>1314</c:v>
                </c:pt>
                <c:pt idx="2636">
                  <c:v>1314.5</c:v>
                </c:pt>
                <c:pt idx="2637">
                  <c:v>1315</c:v>
                </c:pt>
                <c:pt idx="2638">
                  <c:v>1315.5</c:v>
                </c:pt>
                <c:pt idx="2639">
                  <c:v>1316</c:v>
                </c:pt>
                <c:pt idx="2640">
                  <c:v>1316.5</c:v>
                </c:pt>
                <c:pt idx="2641">
                  <c:v>1317</c:v>
                </c:pt>
                <c:pt idx="2642">
                  <c:v>1317.5</c:v>
                </c:pt>
                <c:pt idx="2643">
                  <c:v>1318</c:v>
                </c:pt>
                <c:pt idx="2644">
                  <c:v>1318.5</c:v>
                </c:pt>
                <c:pt idx="2645">
                  <c:v>1319</c:v>
                </c:pt>
                <c:pt idx="2646">
                  <c:v>1319.5</c:v>
                </c:pt>
                <c:pt idx="2647">
                  <c:v>1320</c:v>
                </c:pt>
                <c:pt idx="2648">
                  <c:v>1320.5</c:v>
                </c:pt>
                <c:pt idx="2649">
                  <c:v>1321</c:v>
                </c:pt>
                <c:pt idx="2650">
                  <c:v>1321.5</c:v>
                </c:pt>
                <c:pt idx="2651">
                  <c:v>1322</c:v>
                </c:pt>
                <c:pt idx="2652">
                  <c:v>1322.5</c:v>
                </c:pt>
                <c:pt idx="2653">
                  <c:v>1323</c:v>
                </c:pt>
                <c:pt idx="2654">
                  <c:v>1323.5</c:v>
                </c:pt>
                <c:pt idx="2655">
                  <c:v>1324</c:v>
                </c:pt>
                <c:pt idx="2656">
                  <c:v>1324.5</c:v>
                </c:pt>
                <c:pt idx="2657">
                  <c:v>1325</c:v>
                </c:pt>
                <c:pt idx="2658">
                  <c:v>1325.5</c:v>
                </c:pt>
                <c:pt idx="2659">
                  <c:v>1326</c:v>
                </c:pt>
                <c:pt idx="2660">
                  <c:v>1326.5</c:v>
                </c:pt>
                <c:pt idx="2661">
                  <c:v>1327</c:v>
                </c:pt>
                <c:pt idx="2662">
                  <c:v>1327.5</c:v>
                </c:pt>
                <c:pt idx="2663">
                  <c:v>1328</c:v>
                </c:pt>
                <c:pt idx="2664">
                  <c:v>1328.5</c:v>
                </c:pt>
                <c:pt idx="2665">
                  <c:v>1329</c:v>
                </c:pt>
                <c:pt idx="2666">
                  <c:v>1329.5</c:v>
                </c:pt>
                <c:pt idx="2667">
                  <c:v>1330</c:v>
                </c:pt>
                <c:pt idx="2668">
                  <c:v>1330.5</c:v>
                </c:pt>
                <c:pt idx="2669">
                  <c:v>1331</c:v>
                </c:pt>
                <c:pt idx="2670">
                  <c:v>1331.5</c:v>
                </c:pt>
                <c:pt idx="2671">
                  <c:v>1332</c:v>
                </c:pt>
                <c:pt idx="2672">
                  <c:v>1332.5</c:v>
                </c:pt>
                <c:pt idx="2673">
                  <c:v>1333</c:v>
                </c:pt>
                <c:pt idx="2674">
                  <c:v>1333.5</c:v>
                </c:pt>
                <c:pt idx="2675">
                  <c:v>1334</c:v>
                </c:pt>
                <c:pt idx="2676">
                  <c:v>1334.5</c:v>
                </c:pt>
                <c:pt idx="2677">
                  <c:v>1335</c:v>
                </c:pt>
                <c:pt idx="2678">
                  <c:v>1335.5</c:v>
                </c:pt>
                <c:pt idx="2679">
                  <c:v>1336</c:v>
                </c:pt>
                <c:pt idx="2680">
                  <c:v>1336.5</c:v>
                </c:pt>
                <c:pt idx="2681">
                  <c:v>1337</c:v>
                </c:pt>
                <c:pt idx="2682">
                  <c:v>1337.5</c:v>
                </c:pt>
                <c:pt idx="2683">
                  <c:v>1338</c:v>
                </c:pt>
                <c:pt idx="2684">
                  <c:v>1338.5</c:v>
                </c:pt>
                <c:pt idx="2685">
                  <c:v>1339</c:v>
                </c:pt>
                <c:pt idx="2686">
                  <c:v>1339.5</c:v>
                </c:pt>
                <c:pt idx="2687">
                  <c:v>1340</c:v>
                </c:pt>
                <c:pt idx="2688">
                  <c:v>1340.5</c:v>
                </c:pt>
                <c:pt idx="2689">
                  <c:v>1341</c:v>
                </c:pt>
                <c:pt idx="2690">
                  <c:v>1341.5</c:v>
                </c:pt>
                <c:pt idx="2691">
                  <c:v>1342</c:v>
                </c:pt>
                <c:pt idx="2692">
                  <c:v>1342.5</c:v>
                </c:pt>
                <c:pt idx="2693">
                  <c:v>1343</c:v>
                </c:pt>
                <c:pt idx="2694">
                  <c:v>1343.5</c:v>
                </c:pt>
                <c:pt idx="2695">
                  <c:v>1344</c:v>
                </c:pt>
                <c:pt idx="2696">
                  <c:v>1344.5</c:v>
                </c:pt>
                <c:pt idx="2697">
                  <c:v>1345</c:v>
                </c:pt>
                <c:pt idx="2698">
                  <c:v>1345.5</c:v>
                </c:pt>
                <c:pt idx="2699">
                  <c:v>1346</c:v>
                </c:pt>
                <c:pt idx="2700">
                  <c:v>1346.5</c:v>
                </c:pt>
                <c:pt idx="2701">
                  <c:v>1347</c:v>
                </c:pt>
                <c:pt idx="2702">
                  <c:v>1347.5</c:v>
                </c:pt>
                <c:pt idx="2703">
                  <c:v>1348</c:v>
                </c:pt>
                <c:pt idx="2704">
                  <c:v>1348.5</c:v>
                </c:pt>
                <c:pt idx="2705">
                  <c:v>1349</c:v>
                </c:pt>
                <c:pt idx="2706">
                  <c:v>1349.5</c:v>
                </c:pt>
                <c:pt idx="2707">
                  <c:v>1350</c:v>
                </c:pt>
                <c:pt idx="2708">
                  <c:v>1350.5</c:v>
                </c:pt>
                <c:pt idx="2709">
                  <c:v>1351</c:v>
                </c:pt>
                <c:pt idx="2710">
                  <c:v>1351.5</c:v>
                </c:pt>
                <c:pt idx="2711">
                  <c:v>1352</c:v>
                </c:pt>
                <c:pt idx="2712">
                  <c:v>1352.5</c:v>
                </c:pt>
                <c:pt idx="2713">
                  <c:v>1353</c:v>
                </c:pt>
                <c:pt idx="2714">
                  <c:v>1353.5</c:v>
                </c:pt>
                <c:pt idx="2715">
                  <c:v>1354</c:v>
                </c:pt>
                <c:pt idx="2716">
                  <c:v>1354.5</c:v>
                </c:pt>
                <c:pt idx="2717">
                  <c:v>1355</c:v>
                </c:pt>
                <c:pt idx="2718">
                  <c:v>1355.5</c:v>
                </c:pt>
                <c:pt idx="2719">
                  <c:v>1356</c:v>
                </c:pt>
                <c:pt idx="2720">
                  <c:v>1356.5</c:v>
                </c:pt>
                <c:pt idx="2721">
                  <c:v>1357</c:v>
                </c:pt>
                <c:pt idx="2722">
                  <c:v>1357.5</c:v>
                </c:pt>
                <c:pt idx="2723">
                  <c:v>1358</c:v>
                </c:pt>
                <c:pt idx="2724">
                  <c:v>1358.5</c:v>
                </c:pt>
                <c:pt idx="2725">
                  <c:v>1359</c:v>
                </c:pt>
                <c:pt idx="2726">
                  <c:v>1359.5</c:v>
                </c:pt>
                <c:pt idx="2727">
                  <c:v>1360</c:v>
                </c:pt>
                <c:pt idx="2728">
                  <c:v>1360.5</c:v>
                </c:pt>
                <c:pt idx="2729">
                  <c:v>1361</c:v>
                </c:pt>
                <c:pt idx="2730">
                  <c:v>1361.5</c:v>
                </c:pt>
                <c:pt idx="2731">
                  <c:v>1362</c:v>
                </c:pt>
                <c:pt idx="2732">
                  <c:v>1362.5</c:v>
                </c:pt>
                <c:pt idx="2733">
                  <c:v>1363</c:v>
                </c:pt>
                <c:pt idx="2734">
                  <c:v>1363.5</c:v>
                </c:pt>
                <c:pt idx="2735">
                  <c:v>1364</c:v>
                </c:pt>
                <c:pt idx="2736">
                  <c:v>1364.5</c:v>
                </c:pt>
                <c:pt idx="2737">
                  <c:v>1365</c:v>
                </c:pt>
                <c:pt idx="2738">
                  <c:v>1365.5</c:v>
                </c:pt>
                <c:pt idx="2739">
                  <c:v>1366</c:v>
                </c:pt>
                <c:pt idx="2740">
                  <c:v>1366.5</c:v>
                </c:pt>
                <c:pt idx="2741">
                  <c:v>1367</c:v>
                </c:pt>
                <c:pt idx="2742">
                  <c:v>1367.5</c:v>
                </c:pt>
                <c:pt idx="2743">
                  <c:v>1368</c:v>
                </c:pt>
                <c:pt idx="2744">
                  <c:v>1368.5</c:v>
                </c:pt>
                <c:pt idx="2745">
                  <c:v>1369</c:v>
                </c:pt>
                <c:pt idx="2746">
                  <c:v>1369.5</c:v>
                </c:pt>
                <c:pt idx="2747">
                  <c:v>1370</c:v>
                </c:pt>
                <c:pt idx="2748">
                  <c:v>1370.5</c:v>
                </c:pt>
                <c:pt idx="2749">
                  <c:v>1371</c:v>
                </c:pt>
                <c:pt idx="2750">
                  <c:v>1371.5</c:v>
                </c:pt>
                <c:pt idx="2751">
                  <c:v>1372</c:v>
                </c:pt>
                <c:pt idx="2752">
                  <c:v>1372.5</c:v>
                </c:pt>
                <c:pt idx="2753">
                  <c:v>1373</c:v>
                </c:pt>
                <c:pt idx="2754">
                  <c:v>1373.5</c:v>
                </c:pt>
                <c:pt idx="2755">
                  <c:v>1374</c:v>
                </c:pt>
                <c:pt idx="2756">
                  <c:v>1374.5</c:v>
                </c:pt>
                <c:pt idx="2757">
                  <c:v>1375</c:v>
                </c:pt>
                <c:pt idx="2758">
                  <c:v>1375.5</c:v>
                </c:pt>
                <c:pt idx="2759">
                  <c:v>1376</c:v>
                </c:pt>
                <c:pt idx="2760">
                  <c:v>1376.5</c:v>
                </c:pt>
                <c:pt idx="2761">
                  <c:v>1377</c:v>
                </c:pt>
                <c:pt idx="2762">
                  <c:v>1377.5</c:v>
                </c:pt>
                <c:pt idx="2763">
                  <c:v>1378</c:v>
                </c:pt>
                <c:pt idx="2764">
                  <c:v>1378.5</c:v>
                </c:pt>
                <c:pt idx="2765">
                  <c:v>1379</c:v>
                </c:pt>
                <c:pt idx="2766">
                  <c:v>1379.5</c:v>
                </c:pt>
                <c:pt idx="2767">
                  <c:v>1380</c:v>
                </c:pt>
                <c:pt idx="2768">
                  <c:v>1380.5</c:v>
                </c:pt>
                <c:pt idx="2769">
                  <c:v>1381</c:v>
                </c:pt>
                <c:pt idx="2770">
                  <c:v>1381.5</c:v>
                </c:pt>
                <c:pt idx="2771">
                  <c:v>1382</c:v>
                </c:pt>
                <c:pt idx="2772">
                  <c:v>1382.5</c:v>
                </c:pt>
                <c:pt idx="2773">
                  <c:v>1383</c:v>
                </c:pt>
                <c:pt idx="2774">
                  <c:v>1383.5</c:v>
                </c:pt>
                <c:pt idx="2775">
                  <c:v>1384</c:v>
                </c:pt>
                <c:pt idx="2776">
                  <c:v>1384.5</c:v>
                </c:pt>
                <c:pt idx="2777">
                  <c:v>1385</c:v>
                </c:pt>
                <c:pt idx="2778">
                  <c:v>1385.5</c:v>
                </c:pt>
                <c:pt idx="2779">
                  <c:v>1386</c:v>
                </c:pt>
                <c:pt idx="2780">
                  <c:v>1386.5</c:v>
                </c:pt>
                <c:pt idx="2781">
                  <c:v>1387</c:v>
                </c:pt>
                <c:pt idx="2782">
                  <c:v>1387.5</c:v>
                </c:pt>
                <c:pt idx="2783">
                  <c:v>1388</c:v>
                </c:pt>
                <c:pt idx="2784">
                  <c:v>1388.5</c:v>
                </c:pt>
                <c:pt idx="2785">
                  <c:v>1389</c:v>
                </c:pt>
                <c:pt idx="2786">
                  <c:v>1389.5</c:v>
                </c:pt>
                <c:pt idx="2787">
                  <c:v>1390</c:v>
                </c:pt>
                <c:pt idx="2788">
                  <c:v>1390.5</c:v>
                </c:pt>
                <c:pt idx="2789">
                  <c:v>1391</c:v>
                </c:pt>
                <c:pt idx="2790">
                  <c:v>1391.5</c:v>
                </c:pt>
                <c:pt idx="2791">
                  <c:v>1392</c:v>
                </c:pt>
                <c:pt idx="2792">
                  <c:v>1392.5</c:v>
                </c:pt>
                <c:pt idx="2793">
                  <c:v>1393</c:v>
                </c:pt>
                <c:pt idx="2794">
                  <c:v>1393.5</c:v>
                </c:pt>
                <c:pt idx="2795">
                  <c:v>1394</c:v>
                </c:pt>
                <c:pt idx="2796">
                  <c:v>1394.5</c:v>
                </c:pt>
                <c:pt idx="2797">
                  <c:v>1395</c:v>
                </c:pt>
                <c:pt idx="2798">
                  <c:v>1395.5</c:v>
                </c:pt>
                <c:pt idx="2799">
                  <c:v>1396</c:v>
                </c:pt>
                <c:pt idx="2800">
                  <c:v>1396.5</c:v>
                </c:pt>
                <c:pt idx="2801">
                  <c:v>1397</c:v>
                </c:pt>
                <c:pt idx="2802">
                  <c:v>1397.5</c:v>
                </c:pt>
                <c:pt idx="2803">
                  <c:v>1398</c:v>
                </c:pt>
                <c:pt idx="2804">
                  <c:v>1398.5</c:v>
                </c:pt>
                <c:pt idx="2805">
                  <c:v>1399</c:v>
                </c:pt>
                <c:pt idx="2806">
                  <c:v>1399.5</c:v>
                </c:pt>
                <c:pt idx="2807">
                  <c:v>1400</c:v>
                </c:pt>
                <c:pt idx="2808">
                  <c:v>1400.5</c:v>
                </c:pt>
                <c:pt idx="2809">
                  <c:v>1401</c:v>
                </c:pt>
                <c:pt idx="2810">
                  <c:v>1401.5</c:v>
                </c:pt>
                <c:pt idx="2811">
                  <c:v>1402</c:v>
                </c:pt>
                <c:pt idx="2812">
                  <c:v>1402.5</c:v>
                </c:pt>
                <c:pt idx="2813">
                  <c:v>1403</c:v>
                </c:pt>
                <c:pt idx="2814">
                  <c:v>1403.5</c:v>
                </c:pt>
                <c:pt idx="2815">
                  <c:v>1404</c:v>
                </c:pt>
                <c:pt idx="2816">
                  <c:v>1404.5</c:v>
                </c:pt>
                <c:pt idx="2817">
                  <c:v>1405</c:v>
                </c:pt>
                <c:pt idx="2818">
                  <c:v>1405.5</c:v>
                </c:pt>
                <c:pt idx="2819">
                  <c:v>1406</c:v>
                </c:pt>
                <c:pt idx="2820">
                  <c:v>1406.5</c:v>
                </c:pt>
                <c:pt idx="2821">
                  <c:v>1407</c:v>
                </c:pt>
                <c:pt idx="2822">
                  <c:v>1407.5</c:v>
                </c:pt>
                <c:pt idx="2823">
                  <c:v>1408</c:v>
                </c:pt>
                <c:pt idx="2824">
                  <c:v>1408.5</c:v>
                </c:pt>
                <c:pt idx="2825">
                  <c:v>1409</c:v>
                </c:pt>
                <c:pt idx="2826">
                  <c:v>1409.5</c:v>
                </c:pt>
                <c:pt idx="2827">
                  <c:v>1410</c:v>
                </c:pt>
                <c:pt idx="2828">
                  <c:v>1410.5</c:v>
                </c:pt>
                <c:pt idx="2829">
                  <c:v>1411</c:v>
                </c:pt>
                <c:pt idx="2830">
                  <c:v>1411.5</c:v>
                </c:pt>
                <c:pt idx="2831">
                  <c:v>1412</c:v>
                </c:pt>
                <c:pt idx="2832">
                  <c:v>1412.5</c:v>
                </c:pt>
                <c:pt idx="2833">
                  <c:v>1413</c:v>
                </c:pt>
                <c:pt idx="2834">
                  <c:v>1413.5</c:v>
                </c:pt>
                <c:pt idx="2835">
                  <c:v>1414</c:v>
                </c:pt>
                <c:pt idx="2836">
                  <c:v>1414.5</c:v>
                </c:pt>
                <c:pt idx="2837">
                  <c:v>1415</c:v>
                </c:pt>
                <c:pt idx="2838">
                  <c:v>1415.5</c:v>
                </c:pt>
                <c:pt idx="2839">
                  <c:v>1416</c:v>
                </c:pt>
                <c:pt idx="2840">
                  <c:v>1416.5</c:v>
                </c:pt>
                <c:pt idx="2841">
                  <c:v>1417</c:v>
                </c:pt>
                <c:pt idx="2842">
                  <c:v>1417.5</c:v>
                </c:pt>
                <c:pt idx="2843">
                  <c:v>1418</c:v>
                </c:pt>
                <c:pt idx="2844">
                  <c:v>1418.5</c:v>
                </c:pt>
                <c:pt idx="2845">
                  <c:v>1419</c:v>
                </c:pt>
                <c:pt idx="2846">
                  <c:v>1419.5</c:v>
                </c:pt>
                <c:pt idx="2847">
                  <c:v>1420</c:v>
                </c:pt>
                <c:pt idx="2848">
                  <c:v>1420.5</c:v>
                </c:pt>
                <c:pt idx="2849">
                  <c:v>1421</c:v>
                </c:pt>
                <c:pt idx="2850">
                  <c:v>1421.5</c:v>
                </c:pt>
                <c:pt idx="2851">
                  <c:v>1422</c:v>
                </c:pt>
                <c:pt idx="2852">
                  <c:v>1422.5</c:v>
                </c:pt>
                <c:pt idx="2853">
                  <c:v>1423</c:v>
                </c:pt>
                <c:pt idx="2854">
                  <c:v>1423.5</c:v>
                </c:pt>
                <c:pt idx="2855">
                  <c:v>1424</c:v>
                </c:pt>
                <c:pt idx="2856">
                  <c:v>1424.5</c:v>
                </c:pt>
                <c:pt idx="2857">
                  <c:v>1425</c:v>
                </c:pt>
                <c:pt idx="2858">
                  <c:v>1425.5</c:v>
                </c:pt>
                <c:pt idx="2859">
                  <c:v>1426</c:v>
                </c:pt>
                <c:pt idx="2860">
                  <c:v>1426.5</c:v>
                </c:pt>
                <c:pt idx="2861">
                  <c:v>1427</c:v>
                </c:pt>
                <c:pt idx="2862">
                  <c:v>1427.5</c:v>
                </c:pt>
                <c:pt idx="2863">
                  <c:v>1428</c:v>
                </c:pt>
                <c:pt idx="2864">
                  <c:v>1428.5</c:v>
                </c:pt>
                <c:pt idx="2865">
                  <c:v>1429</c:v>
                </c:pt>
                <c:pt idx="2866">
                  <c:v>1429.5</c:v>
                </c:pt>
                <c:pt idx="2867">
                  <c:v>1430</c:v>
                </c:pt>
                <c:pt idx="2868">
                  <c:v>1430.5</c:v>
                </c:pt>
                <c:pt idx="2869">
                  <c:v>1431</c:v>
                </c:pt>
                <c:pt idx="2870">
                  <c:v>1431.5</c:v>
                </c:pt>
                <c:pt idx="2871">
                  <c:v>1432</c:v>
                </c:pt>
                <c:pt idx="2872">
                  <c:v>1432.5</c:v>
                </c:pt>
                <c:pt idx="2873">
                  <c:v>1433</c:v>
                </c:pt>
                <c:pt idx="2874">
                  <c:v>1433.5</c:v>
                </c:pt>
                <c:pt idx="2875">
                  <c:v>1434</c:v>
                </c:pt>
                <c:pt idx="2876">
                  <c:v>1434.5</c:v>
                </c:pt>
                <c:pt idx="2877">
                  <c:v>1435</c:v>
                </c:pt>
                <c:pt idx="2878">
                  <c:v>1435.5</c:v>
                </c:pt>
                <c:pt idx="2879">
                  <c:v>1436</c:v>
                </c:pt>
                <c:pt idx="2880">
                  <c:v>1436.5</c:v>
                </c:pt>
                <c:pt idx="2881">
                  <c:v>1437</c:v>
                </c:pt>
                <c:pt idx="2882">
                  <c:v>1437.5</c:v>
                </c:pt>
                <c:pt idx="2883">
                  <c:v>1438</c:v>
                </c:pt>
                <c:pt idx="2884">
                  <c:v>1438.5</c:v>
                </c:pt>
                <c:pt idx="2885">
                  <c:v>1439</c:v>
                </c:pt>
                <c:pt idx="2886">
                  <c:v>1439.5</c:v>
                </c:pt>
                <c:pt idx="2887">
                  <c:v>1440</c:v>
                </c:pt>
                <c:pt idx="2888">
                  <c:v>1440.5</c:v>
                </c:pt>
                <c:pt idx="2889">
                  <c:v>1441</c:v>
                </c:pt>
                <c:pt idx="2890">
                  <c:v>1441.5</c:v>
                </c:pt>
                <c:pt idx="2891">
                  <c:v>1442</c:v>
                </c:pt>
                <c:pt idx="2892">
                  <c:v>1442.5</c:v>
                </c:pt>
                <c:pt idx="2893">
                  <c:v>1443</c:v>
                </c:pt>
                <c:pt idx="2894">
                  <c:v>1443.5</c:v>
                </c:pt>
                <c:pt idx="2895">
                  <c:v>1444</c:v>
                </c:pt>
                <c:pt idx="2896">
                  <c:v>1444.5</c:v>
                </c:pt>
                <c:pt idx="2897">
                  <c:v>1445</c:v>
                </c:pt>
                <c:pt idx="2898">
                  <c:v>1445.5</c:v>
                </c:pt>
                <c:pt idx="2899">
                  <c:v>1446</c:v>
                </c:pt>
                <c:pt idx="2900">
                  <c:v>1446.5</c:v>
                </c:pt>
                <c:pt idx="2901">
                  <c:v>1447</c:v>
                </c:pt>
                <c:pt idx="2902">
                  <c:v>1447.5</c:v>
                </c:pt>
                <c:pt idx="2903">
                  <c:v>1448</c:v>
                </c:pt>
                <c:pt idx="2904">
                  <c:v>1448.5</c:v>
                </c:pt>
                <c:pt idx="2905">
                  <c:v>1449</c:v>
                </c:pt>
                <c:pt idx="2906">
                  <c:v>1449.5</c:v>
                </c:pt>
                <c:pt idx="2907">
                  <c:v>1450</c:v>
                </c:pt>
                <c:pt idx="2908">
                  <c:v>1450.5</c:v>
                </c:pt>
                <c:pt idx="2909">
                  <c:v>1451</c:v>
                </c:pt>
                <c:pt idx="2910">
                  <c:v>1451.5</c:v>
                </c:pt>
                <c:pt idx="2911">
                  <c:v>1452</c:v>
                </c:pt>
                <c:pt idx="2912">
                  <c:v>1452.5</c:v>
                </c:pt>
                <c:pt idx="2913">
                  <c:v>1453</c:v>
                </c:pt>
                <c:pt idx="2914">
                  <c:v>1453.5</c:v>
                </c:pt>
                <c:pt idx="2915">
                  <c:v>1454</c:v>
                </c:pt>
                <c:pt idx="2916">
                  <c:v>1454.5</c:v>
                </c:pt>
                <c:pt idx="2917">
                  <c:v>1455</c:v>
                </c:pt>
                <c:pt idx="2918">
                  <c:v>1455.5</c:v>
                </c:pt>
                <c:pt idx="2919">
                  <c:v>1456</c:v>
                </c:pt>
                <c:pt idx="2920">
                  <c:v>1456.5</c:v>
                </c:pt>
                <c:pt idx="2921">
                  <c:v>1457</c:v>
                </c:pt>
                <c:pt idx="2922">
                  <c:v>1457.5</c:v>
                </c:pt>
                <c:pt idx="2923">
                  <c:v>1458</c:v>
                </c:pt>
                <c:pt idx="2924">
                  <c:v>1458.5</c:v>
                </c:pt>
                <c:pt idx="2925">
                  <c:v>1459</c:v>
                </c:pt>
                <c:pt idx="2926">
                  <c:v>1459.5</c:v>
                </c:pt>
                <c:pt idx="2927">
                  <c:v>1460</c:v>
                </c:pt>
                <c:pt idx="2928">
                  <c:v>1460.5</c:v>
                </c:pt>
                <c:pt idx="2929">
                  <c:v>1461</c:v>
                </c:pt>
                <c:pt idx="2930">
                  <c:v>1461.5</c:v>
                </c:pt>
                <c:pt idx="2931">
                  <c:v>1462</c:v>
                </c:pt>
                <c:pt idx="2932">
                  <c:v>1462.5</c:v>
                </c:pt>
                <c:pt idx="2933">
                  <c:v>1463</c:v>
                </c:pt>
                <c:pt idx="2934">
                  <c:v>1463.5</c:v>
                </c:pt>
                <c:pt idx="2935">
                  <c:v>1464</c:v>
                </c:pt>
                <c:pt idx="2936">
                  <c:v>1464.5</c:v>
                </c:pt>
                <c:pt idx="2937">
                  <c:v>1465</c:v>
                </c:pt>
                <c:pt idx="2938">
                  <c:v>1465.5</c:v>
                </c:pt>
                <c:pt idx="2939">
                  <c:v>1466</c:v>
                </c:pt>
                <c:pt idx="2940">
                  <c:v>1466.5</c:v>
                </c:pt>
                <c:pt idx="2941">
                  <c:v>1467</c:v>
                </c:pt>
                <c:pt idx="2942">
                  <c:v>1467.5</c:v>
                </c:pt>
                <c:pt idx="2943">
                  <c:v>1468</c:v>
                </c:pt>
                <c:pt idx="2944">
                  <c:v>1468.5</c:v>
                </c:pt>
                <c:pt idx="2945">
                  <c:v>1469</c:v>
                </c:pt>
                <c:pt idx="2946">
                  <c:v>1469.5</c:v>
                </c:pt>
                <c:pt idx="2947">
                  <c:v>1470</c:v>
                </c:pt>
                <c:pt idx="2948">
                  <c:v>1470.5</c:v>
                </c:pt>
                <c:pt idx="2949">
                  <c:v>1471</c:v>
                </c:pt>
                <c:pt idx="2950">
                  <c:v>1471.5</c:v>
                </c:pt>
                <c:pt idx="2951">
                  <c:v>1472</c:v>
                </c:pt>
                <c:pt idx="2952">
                  <c:v>1472.5</c:v>
                </c:pt>
                <c:pt idx="2953">
                  <c:v>1473</c:v>
                </c:pt>
                <c:pt idx="2954">
                  <c:v>1473.5</c:v>
                </c:pt>
                <c:pt idx="2955">
                  <c:v>1474</c:v>
                </c:pt>
                <c:pt idx="2956">
                  <c:v>1474.5</c:v>
                </c:pt>
                <c:pt idx="2957">
                  <c:v>1475</c:v>
                </c:pt>
                <c:pt idx="2958">
                  <c:v>1475.5</c:v>
                </c:pt>
                <c:pt idx="2959">
                  <c:v>1476</c:v>
                </c:pt>
                <c:pt idx="2960">
                  <c:v>1476.5</c:v>
                </c:pt>
                <c:pt idx="2961">
                  <c:v>1477</c:v>
                </c:pt>
                <c:pt idx="2962">
                  <c:v>1477.5</c:v>
                </c:pt>
                <c:pt idx="2963">
                  <c:v>1478</c:v>
                </c:pt>
                <c:pt idx="2964">
                  <c:v>1478.5</c:v>
                </c:pt>
                <c:pt idx="2965">
                  <c:v>1479</c:v>
                </c:pt>
                <c:pt idx="2966">
                  <c:v>1479.5</c:v>
                </c:pt>
                <c:pt idx="2967">
                  <c:v>1480</c:v>
                </c:pt>
                <c:pt idx="2968">
                  <c:v>1480.5</c:v>
                </c:pt>
                <c:pt idx="2969">
                  <c:v>1481</c:v>
                </c:pt>
                <c:pt idx="2970">
                  <c:v>1481.5</c:v>
                </c:pt>
                <c:pt idx="2971">
                  <c:v>1482</c:v>
                </c:pt>
                <c:pt idx="2972">
                  <c:v>1482.5</c:v>
                </c:pt>
                <c:pt idx="2973">
                  <c:v>1483</c:v>
                </c:pt>
                <c:pt idx="2974">
                  <c:v>1483.5</c:v>
                </c:pt>
                <c:pt idx="2975">
                  <c:v>1484</c:v>
                </c:pt>
                <c:pt idx="2976">
                  <c:v>1484.5</c:v>
                </c:pt>
                <c:pt idx="2977">
                  <c:v>1485</c:v>
                </c:pt>
                <c:pt idx="2978">
                  <c:v>1485.5</c:v>
                </c:pt>
                <c:pt idx="2979">
                  <c:v>1486</c:v>
                </c:pt>
                <c:pt idx="2980">
                  <c:v>1486.5</c:v>
                </c:pt>
                <c:pt idx="2981">
                  <c:v>1487</c:v>
                </c:pt>
                <c:pt idx="2982">
                  <c:v>1487.5</c:v>
                </c:pt>
                <c:pt idx="2983">
                  <c:v>1488</c:v>
                </c:pt>
                <c:pt idx="2984">
                  <c:v>1488.5</c:v>
                </c:pt>
                <c:pt idx="2985">
                  <c:v>1489</c:v>
                </c:pt>
                <c:pt idx="2986">
                  <c:v>1489.5</c:v>
                </c:pt>
                <c:pt idx="2987">
                  <c:v>1490</c:v>
                </c:pt>
                <c:pt idx="2988">
                  <c:v>1490.5</c:v>
                </c:pt>
                <c:pt idx="2989">
                  <c:v>1491</c:v>
                </c:pt>
                <c:pt idx="2990">
                  <c:v>1491.5</c:v>
                </c:pt>
                <c:pt idx="2991">
                  <c:v>1492</c:v>
                </c:pt>
                <c:pt idx="2992">
                  <c:v>1492.5</c:v>
                </c:pt>
                <c:pt idx="2993">
                  <c:v>1493</c:v>
                </c:pt>
                <c:pt idx="2994">
                  <c:v>1493.5</c:v>
                </c:pt>
                <c:pt idx="2995">
                  <c:v>1494</c:v>
                </c:pt>
                <c:pt idx="2996">
                  <c:v>1494.5</c:v>
                </c:pt>
                <c:pt idx="2997">
                  <c:v>1495</c:v>
                </c:pt>
                <c:pt idx="2998">
                  <c:v>1495.5</c:v>
                </c:pt>
                <c:pt idx="2999">
                  <c:v>1496</c:v>
                </c:pt>
                <c:pt idx="3000">
                  <c:v>1496.5</c:v>
                </c:pt>
                <c:pt idx="3001">
                  <c:v>1497</c:v>
                </c:pt>
                <c:pt idx="3002">
                  <c:v>1497.5</c:v>
                </c:pt>
                <c:pt idx="3003">
                  <c:v>1498</c:v>
                </c:pt>
                <c:pt idx="3004">
                  <c:v>1498.5</c:v>
                </c:pt>
                <c:pt idx="3005">
                  <c:v>1499</c:v>
                </c:pt>
                <c:pt idx="3006">
                  <c:v>1499.5</c:v>
                </c:pt>
                <c:pt idx="3007">
                  <c:v>1500</c:v>
                </c:pt>
                <c:pt idx="3008">
                  <c:v>1500.5</c:v>
                </c:pt>
                <c:pt idx="3009">
                  <c:v>1501</c:v>
                </c:pt>
                <c:pt idx="3010">
                  <c:v>1501.5</c:v>
                </c:pt>
                <c:pt idx="3011">
                  <c:v>1502</c:v>
                </c:pt>
                <c:pt idx="3012">
                  <c:v>1502.5</c:v>
                </c:pt>
                <c:pt idx="3013">
                  <c:v>1503</c:v>
                </c:pt>
                <c:pt idx="3014">
                  <c:v>1503.5</c:v>
                </c:pt>
                <c:pt idx="3015">
                  <c:v>1504</c:v>
                </c:pt>
                <c:pt idx="3016">
                  <c:v>1504.5</c:v>
                </c:pt>
                <c:pt idx="3017">
                  <c:v>1505</c:v>
                </c:pt>
                <c:pt idx="3018">
                  <c:v>1505.5</c:v>
                </c:pt>
                <c:pt idx="3019">
                  <c:v>1506</c:v>
                </c:pt>
                <c:pt idx="3020">
                  <c:v>1506.5</c:v>
                </c:pt>
                <c:pt idx="3021">
                  <c:v>1507</c:v>
                </c:pt>
                <c:pt idx="3022">
                  <c:v>1507.5</c:v>
                </c:pt>
                <c:pt idx="3023">
                  <c:v>1508</c:v>
                </c:pt>
                <c:pt idx="3024">
                  <c:v>1508.5</c:v>
                </c:pt>
                <c:pt idx="3025">
                  <c:v>1509</c:v>
                </c:pt>
                <c:pt idx="3026">
                  <c:v>1509.5</c:v>
                </c:pt>
                <c:pt idx="3027">
                  <c:v>1510</c:v>
                </c:pt>
                <c:pt idx="3028">
                  <c:v>1510.5</c:v>
                </c:pt>
                <c:pt idx="3029">
                  <c:v>1511</c:v>
                </c:pt>
                <c:pt idx="3030">
                  <c:v>1511.5</c:v>
                </c:pt>
                <c:pt idx="3031">
                  <c:v>1512</c:v>
                </c:pt>
                <c:pt idx="3032">
                  <c:v>1512.5</c:v>
                </c:pt>
                <c:pt idx="3033">
                  <c:v>1513</c:v>
                </c:pt>
                <c:pt idx="3034">
                  <c:v>1513.5</c:v>
                </c:pt>
                <c:pt idx="3035">
                  <c:v>1514</c:v>
                </c:pt>
                <c:pt idx="3036">
                  <c:v>1514.5</c:v>
                </c:pt>
                <c:pt idx="3037">
                  <c:v>1515</c:v>
                </c:pt>
                <c:pt idx="3038">
                  <c:v>1515.5</c:v>
                </c:pt>
                <c:pt idx="3039">
                  <c:v>1516</c:v>
                </c:pt>
                <c:pt idx="3040">
                  <c:v>1516.5</c:v>
                </c:pt>
                <c:pt idx="3041">
                  <c:v>1517</c:v>
                </c:pt>
                <c:pt idx="3042">
                  <c:v>1517.5</c:v>
                </c:pt>
                <c:pt idx="3043">
                  <c:v>1518</c:v>
                </c:pt>
                <c:pt idx="3044">
                  <c:v>1518.5</c:v>
                </c:pt>
                <c:pt idx="3045">
                  <c:v>1519</c:v>
                </c:pt>
                <c:pt idx="3046">
                  <c:v>1519.5</c:v>
                </c:pt>
                <c:pt idx="3047">
                  <c:v>1520</c:v>
                </c:pt>
                <c:pt idx="3048">
                  <c:v>1520.5</c:v>
                </c:pt>
                <c:pt idx="3049">
                  <c:v>1521</c:v>
                </c:pt>
                <c:pt idx="3050">
                  <c:v>1521.5</c:v>
                </c:pt>
                <c:pt idx="3051">
                  <c:v>1522</c:v>
                </c:pt>
                <c:pt idx="3052">
                  <c:v>1522.5</c:v>
                </c:pt>
                <c:pt idx="3053">
                  <c:v>1523</c:v>
                </c:pt>
                <c:pt idx="3054">
                  <c:v>1523.5</c:v>
                </c:pt>
                <c:pt idx="3055">
                  <c:v>1524</c:v>
                </c:pt>
                <c:pt idx="3056">
                  <c:v>1524.5</c:v>
                </c:pt>
                <c:pt idx="3057">
                  <c:v>1525</c:v>
                </c:pt>
                <c:pt idx="3058">
                  <c:v>1525.5</c:v>
                </c:pt>
                <c:pt idx="3059">
                  <c:v>1526</c:v>
                </c:pt>
                <c:pt idx="3060">
                  <c:v>1526.5</c:v>
                </c:pt>
                <c:pt idx="3061">
                  <c:v>1527</c:v>
                </c:pt>
                <c:pt idx="3062">
                  <c:v>1527.5</c:v>
                </c:pt>
                <c:pt idx="3063">
                  <c:v>1528</c:v>
                </c:pt>
                <c:pt idx="3064">
                  <c:v>1528.5</c:v>
                </c:pt>
                <c:pt idx="3065">
                  <c:v>1529</c:v>
                </c:pt>
                <c:pt idx="3066">
                  <c:v>1529.5</c:v>
                </c:pt>
                <c:pt idx="3067">
                  <c:v>1530</c:v>
                </c:pt>
                <c:pt idx="3068">
                  <c:v>1530.5</c:v>
                </c:pt>
                <c:pt idx="3069">
                  <c:v>1531</c:v>
                </c:pt>
                <c:pt idx="3070">
                  <c:v>1531.5</c:v>
                </c:pt>
                <c:pt idx="3071">
                  <c:v>1532</c:v>
                </c:pt>
                <c:pt idx="3072">
                  <c:v>1532.5</c:v>
                </c:pt>
                <c:pt idx="3073">
                  <c:v>1533</c:v>
                </c:pt>
                <c:pt idx="3074">
                  <c:v>1533.5</c:v>
                </c:pt>
                <c:pt idx="3075">
                  <c:v>1534</c:v>
                </c:pt>
                <c:pt idx="3076">
                  <c:v>1534.5</c:v>
                </c:pt>
                <c:pt idx="3077">
                  <c:v>1535</c:v>
                </c:pt>
                <c:pt idx="3078">
                  <c:v>1535.5</c:v>
                </c:pt>
                <c:pt idx="3079">
                  <c:v>1536</c:v>
                </c:pt>
                <c:pt idx="3080">
                  <c:v>1536.5</c:v>
                </c:pt>
                <c:pt idx="3081">
                  <c:v>1537</c:v>
                </c:pt>
                <c:pt idx="3082">
                  <c:v>1537.5</c:v>
                </c:pt>
                <c:pt idx="3083">
                  <c:v>1538</c:v>
                </c:pt>
                <c:pt idx="3084">
                  <c:v>1538.5</c:v>
                </c:pt>
                <c:pt idx="3085">
                  <c:v>1539</c:v>
                </c:pt>
                <c:pt idx="3086">
                  <c:v>1539.5</c:v>
                </c:pt>
                <c:pt idx="3087">
                  <c:v>1540</c:v>
                </c:pt>
                <c:pt idx="3088">
                  <c:v>1540.5</c:v>
                </c:pt>
                <c:pt idx="3089">
                  <c:v>1541</c:v>
                </c:pt>
                <c:pt idx="3090">
                  <c:v>1541.5</c:v>
                </c:pt>
                <c:pt idx="3091">
                  <c:v>1542</c:v>
                </c:pt>
                <c:pt idx="3092">
                  <c:v>1542.5</c:v>
                </c:pt>
                <c:pt idx="3093">
                  <c:v>1543</c:v>
                </c:pt>
                <c:pt idx="3094">
                  <c:v>1543.5</c:v>
                </c:pt>
                <c:pt idx="3095">
                  <c:v>1544</c:v>
                </c:pt>
                <c:pt idx="3096">
                  <c:v>1544.5</c:v>
                </c:pt>
                <c:pt idx="3097">
                  <c:v>1545</c:v>
                </c:pt>
                <c:pt idx="3098">
                  <c:v>1545.5</c:v>
                </c:pt>
                <c:pt idx="3099">
                  <c:v>1546</c:v>
                </c:pt>
                <c:pt idx="3100">
                  <c:v>1546.5</c:v>
                </c:pt>
                <c:pt idx="3101">
                  <c:v>1547</c:v>
                </c:pt>
                <c:pt idx="3102">
                  <c:v>1547.5</c:v>
                </c:pt>
                <c:pt idx="3103">
                  <c:v>1548</c:v>
                </c:pt>
                <c:pt idx="3104">
                  <c:v>1548.5</c:v>
                </c:pt>
                <c:pt idx="3105">
                  <c:v>1549</c:v>
                </c:pt>
                <c:pt idx="3106">
                  <c:v>1549.5</c:v>
                </c:pt>
                <c:pt idx="3107">
                  <c:v>1550</c:v>
                </c:pt>
                <c:pt idx="3108">
                  <c:v>1550.5</c:v>
                </c:pt>
                <c:pt idx="3109">
                  <c:v>1551</c:v>
                </c:pt>
                <c:pt idx="3110">
                  <c:v>1551.5</c:v>
                </c:pt>
                <c:pt idx="3111">
                  <c:v>1552</c:v>
                </c:pt>
                <c:pt idx="3112">
                  <c:v>1552.5</c:v>
                </c:pt>
                <c:pt idx="3113">
                  <c:v>1553</c:v>
                </c:pt>
                <c:pt idx="3114">
                  <c:v>1553.5</c:v>
                </c:pt>
                <c:pt idx="3115">
                  <c:v>1554</c:v>
                </c:pt>
                <c:pt idx="3116">
                  <c:v>1554.5</c:v>
                </c:pt>
                <c:pt idx="3117">
                  <c:v>1555</c:v>
                </c:pt>
                <c:pt idx="3118">
                  <c:v>1555.5</c:v>
                </c:pt>
                <c:pt idx="3119">
                  <c:v>1556</c:v>
                </c:pt>
                <c:pt idx="3120">
                  <c:v>1556.5</c:v>
                </c:pt>
                <c:pt idx="3121">
                  <c:v>1557</c:v>
                </c:pt>
                <c:pt idx="3122">
                  <c:v>1557.5</c:v>
                </c:pt>
                <c:pt idx="3123">
                  <c:v>1558</c:v>
                </c:pt>
                <c:pt idx="3124">
                  <c:v>1558.5</c:v>
                </c:pt>
                <c:pt idx="3125">
                  <c:v>1559</c:v>
                </c:pt>
                <c:pt idx="3126">
                  <c:v>1559.5</c:v>
                </c:pt>
                <c:pt idx="3127">
                  <c:v>1560</c:v>
                </c:pt>
                <c:pt idx="3128">
                  <c:v>1560.5</c:v>
                </c:pt>
                <c:pt idx="3129">
                  <c:v>1561</c:v>
                </c:pt>
                <c:pt idx="3130">
                  <c:v>1561.5</c:v>
                </c:pt>
                <c:pt idx="3131">
                  <c:v>1562</c:v>
                </c:pt>
                <c:pt idx="3132">
                  <c:v>1562.5</c:v>
                </c:pt>
                <c:pt idx="3133">
                  <c:v>1563</c:v>
                </c:pt>
                <c:pt idx="3134">
                  <c:v>1563.5</c:v>
                </c:pt>
                <c:pt idx="3135">
                  <c:v>1564</c:v>
                </c:pt>
                <c:pt idx="3136">
                  <c:v>1564.5</c:v>
                </c:pt>
                <c:pt idx="3137">
                  <c:v>1565</c:v>
                </c:pt>
                <c:pt idx="3138">
                  <c:v>1565.5</c:v>
                </c:pt>
                <c:pt idx="3139">
                  <c:v>1566</c:v>
                </c:pt>
                <c:pt idx="3140">
                  <c:v>1566.5</c:v>
                </c:pt>
                <c:pt idx="3141">
                  <c:v>1567</c:v>
                </c:pt>
                <c:pt idx="3142">
                  <c:v>1567.5</c:v>
                </c:pt>
                <c:pt idx="3143">
                  <c:v>1568</c:v>
                </c:pt>
                <c:pt idx="3144">
                  <c:v>1568.5</c:v>
                </c:pt>
                <c:pt idx="3145">
                  <c:v>1569</c:v>
                </c:pt>
                <c:pt idx="3146">
                  <c:v>1569.5</c:v>
                </c:pt>
                <c:pt idx="3147">
                  <c:v>1570</c:v>
                </c:pt>
                <c:pt idx="3148">
                  <c:v>1570.5</c:v>
                </c:pt>
                <c:pt idx="3149">
                  <c:v>1571</c:v>
                </c:pt>
                <c:pt idx="3150">
                  <c:v>1571.5</c:v>
                </c:pt>
                <c:pt idx="3151">
                  <c:v>1572</c:v>
                </c:pt>
                <c:pt idx="3152">
                  <c:v>1572.5</c:v>
                </c:pt>
                <c:pt idx="3153">
                  <c:v>1573</c:v>
                </c:pt>
                <c:pt idx="3154">
                  <c:v>1573.5</c:v>
                </c:pt>
                <c:pt idx="3155">
                  <c:v>1574</c:v>
                </c:pt>
                <c:pt idx="3156">
                  <c:v>1574.5</c:v>
                </c:pt>
                <c:pt idx="3157">
                  <c:v>1575</c:v>
                </c:pt>
                <c:pt idx="3158">
                  <c:v>1575.5</c:v>
                </c:pt>
                <c:pt idx="3159">
                  <c:v>1576</c:v>
                </c:pt>
                <c:pt idx="3160">
                  <c:v>1576.5</c:v>
                </c:pt>
                <c:pt idx="3161">
                  <c:v>1577</c:v>
                </c:pt>
                <c:pt idx="3162">
                  <c:v>1577.5</c:v>
                </c:pt>
                <c:pt idx="3163">
                  <c:v>1578</c:v>
                </c:pt>
                <c:pt idx="3164">
                  <c:v>1578.5</c:v>
                </c:pt>
                <c:pt idx="3165">
                  <c:v>1579</c:v>
                </c:pt>
                <c:pt idx="3166">
                  <c:v>1579.5</c:v>
                </c:pt>
                <c:pt idx="3167">
                  <c:v>1580</c:v>
                </c:pt>
                <c:pt idx="3168">
                  <c:v>1580.5</c:v>
                </c:pt>
                <c:pt idx="3169">
                  <c:v>1581</c:v>
                </c:pt>
                <c:pt idx="3170">
                  <c:v>1581.5</c:v>
                </c:pt>
                <c:pt idx="3171">
                  <c:v>1582</c:v>
                </c:pt>
                <c:pt idx="3172">
                  <c:v>1582.5</c:v>
                </c:pt>
                <c:pt idx="3173">
                  <c:v>1583</c:v>
                </c:pt>
                <c:pt idx="3174">
                  <c:v>1583.5</c:v>
                </c:pt>
                <c:pt idx="3175">
                  <c:v>1584</c:v>
                </c:pt>
                <c:pt idx="3176">
                  <c:v>1584.5</c:v>
                </c:pt>
                <c:pt idx="3177">
                  <c:v>1585</c:v>
                </c:pt>
                <c:pt idx="3178">
                  <c:v>1585.5</c:v>
                </c:pt>
                <c:pt idx="3179">
                  <c:v>1586</c:v>
                </c:pt>
                <c:pt idx="3180">
                  <c:v>1586.5</c:v>
                </c:pt>
                <c:pt idx="3181">
                  <c:v>1587</c:v>
                </c:pt>
                <c:pt idx="3182">
                  <c:v>1587.5</c:v>
                </c:pt>
                <c:pt idx="3183">
                  <c:v>1588</c:v>
                </c:pt>
                <c:pt idx="3184">
                  <c:v>1588.5</c:v>
                </c:pt>
                <c:pt idx="3185">
                  <c:v>1589</c:v>
                </c:pt>
                <c:pt idx="3186">
                  <c:v>1589.5</c:v>
                </c:pt>
                <c:pt idx="3187">
                  <c:v>1590</c:v>
                </c:pt>
                <c:pt idx="3188">
                  <c:v>1590.5</c:v>
                </c:pt>
                <c:pt idx="3189">
                  <c:v>1591</c:v>
                </c:pt>
                <c:pt idx="3190">
                  <c:v>1591.5</c:v>
                </c:pt>
                <c:pt idx="3191">
                  <c:v>1592</c:v>
                </c:pt>
                <c:pt idx="3192">
                  <c:v>1592.5</c:v>
                </c:pt>
                <c:pt idx="3193">
                  <c:v>1593</c:v>
                </c:pt>
                <c:pt idx="3194">
                  <c:v>1593.5</c:v>
                </c:pt>
                <c:pt idx="3195">
                  <c:v>1594</c:v>
                </c:pt>
                <c:pt idx="3196">
                  <c:v>1594.5</c:v>
                </c:pt>
                <c:pt idx="3197">
                  <c:v>1595</c:v>
                </c:pt>
                <c:pt idx="3198">
                  <c:v>1595.5</c:v>
                </c:pt>
                <c:pt idx="3199">
                  <c:v>1596</c:v>
                </c:pt>
                <c:pt idx="3200">
                  <c:v>1596.5</c:v>
                </c:pt>
                <c:pt idx="3201">
                  <c:v>1597</c:v>
                </c:pt>
                <c:pt idx="3202">
                  <c:v>1597.5</c:v>
                </c:pt>
                <c:pt idx="3203">
                  <c:v>1598</c:v>
                </c:pt>
                <c:pt idx="3204">
                  <c:v>1598.5</c:v>
                </c:pt>
                <c:pt idx="3205">
                  <c:v>1599</c:v>
                </c:pt>
                <c:pt idx="3206">
                  <c:v>1599.5</c:v>
                </c:pt>
                <c:pt idx="3207">
                  <c:v>1600</c:v>
                </c:pt>
                <c:pt idx="3208">
                  <c:v>1600.5</c:v>
                </c:pt>
                <c:pt idx="3209">
                  <c:v>1601</c:v>
                </c:pt>
                <c:pt idx="3210">
                  <c:v>1601.5</c:v>
                </c:pt>
                <c:pt idx="3211">
                  <c:v>1602</c:v>
                </c:pt>
                <c:pt idx="3212">
                  <c:v>1602.5</c:v>
                </c:pt>
                <c:pt idx="3213">
                  <c:v>1603</c:v>
                </c:pt>
                <c:pt idx="3214">
                  <c:v>1603.5</c:v>
                </c:pt>
                <c:pt idx="3215">
                  <c:v>1604</c:v>
                </c:pt>
                <c:pt idx="3216">
                  <c:v>1604.5</c:v>
                </c:pt>
                <c:pt idx="3217">
                  <c:v>1605</c:v>
                </c:pt>
                <c:pt idx="3218">
                  <c:v>1605.5</c:v>
                </c:pt>
                <c:pt idx="3219">
                  <c:v>1606</c:v>
                </c:pt>
                <c:pt idx="3220">
                  <c:v>1606.5</c:v>
                </c:pt>
                <c:pt idx="3221">
                  <c:v>1607</c:v>
                </c:pt>
                <c:pt idx="3222">
                  <c:v>1607.5</c:v>
                </c:pt>
                <c:pt idx="3223">
                  <c:v>1608</c:v>
                </c:pt>
                <c:pt idx="3224">
                  <c:v>1608.5</c:v>
                </c:pt>
                <c:pt idx="3225">
                  <c:v>1609</c:v>
                </c:pt>
                <c:pt idx="3226">
                  <c:v>1609.5</c:v>
                </c:pt>
                <c:pt idx="3227">
                  <c:v>1610</c:v>
                </c:pt>
                <c:pt idx="3228">
                  <c:v>1610.5</c:v>
                </c:pt>
                <c:pt idx="3229">
                  <c:v>1611</c:v>
                </c:pt>
                <c:pt idx="3230">
                  <c:v>1611.5</c:v>
                </c:pt>
                <c:pt idx="3231">
                  <c:v>1612</c:v>
                </c:pt>
                <c:pt idx="3232">
                  <c:v>1612.5</c:v>
                </c:pt>
                <c:pt idx="3233">
                  <c:v>1613</c:v>
                </c:pt>
                <c:pt idx="3234">
                  <c:v>1613.5</c:v>
                </c:pt>
                <c:pt idx="3235">
                  <c:v>1614</c:v>
                </c:pt>
                <c:pt idx="3236">
                  <c:v>1614.5</c:v>
                </c:pt>
                <c:pt idx="3237">
                  <c:v>1615</c:v>
                </c:pt>
                <c:pt idx="3238">
                  <c:v>1615.5</c:v>
                </c:pt>
                <c:pt idx="3239">
                  <c:v>1616</c:v>
                </c:pt>
                <c:pt idx="3240">
                  <c:v>1616.5</c:v>
                </c:pt>
                <c:pt idx="3241">
                  <c:v>1617</c:v>
                </c:pt>
                <c:pt idx="3242">
                  <c:v>1617.5</c:v>
                </c:pt>
                <c:pt idx="3243">
                  <c:v>1618</c:v>
                </c:pt>
                <c:pt idx="3244">
                  <c:v>1618.5</c:v>
                </c:pt>
                <c:pt idx="3245">
                  <c:v>1619</c:v>
                </c:pt>
                <c:pt idx="3246">
                  <c:v>1619.5</c:v>
                </c:pt>
                <c:pt idx="3247">
                  <c:v>1620</c:v>
                </c:pt>
                <c:pt idx="3248">
                  <c:v>1620.5</c:v>
                </c:pt>
                <c:pt idx="3249">
                  <c:v>1621</c:v>
                </c:pt>
                <c:pt idx="3250">
                  <c:v>1621.5</c:v>
                </c:pt>
                <c:pt idx="3251">
                  <c:v>1622</c:v>
                </c:pt>
                <c:pt idx="3252">
                  <c:v>1622.5</c:v>
                </c:pt>
                <c:pt idx="3253">
                  <c:v>1623</c:v>
                </c:pt>
                <c:pt idx="3254">
                  <c:v>1623.5</c:v>
                </c:pt>
                <c:pt idx="3255">
                  <c:v>1624</c:v>
                </c:pt>
                <c:pt idx="3256">
                  <c:v>1624.5</c:v>
                </c:pt>
                <c:pt idx="3257">
                  <c:v>1625</c:v>
                </c:pt>
                <c:pt idx="3258">
                  <c:v>1625.5</c:v>
                </c:pt>
                <c:pt idx="3259">
                  <c:v>1626</c:v>
                </c:pt>
                <c:pt idx="3260">
                  <c:v>1626.5</c:v>
                </c:pt>
                <c:pt idx="3261">
                  <c:v>1627</c:v>
                </c:pt>
                <c:pt idx="3262">
                  <c:v>1627.5</c:v>
                </c:pt>
                <c:pt idx="3263">
                  <c:v>1628</c:v>
                </c:pt>
                <c:pt idx="3264">
                  <c:v>1628.5</c:v>
                </c:pt>
                <c:pt idx="3265">
                  <c:v>1629</c:v>
                </c:pt>
                <c:pt idx="3266">
                  <c:v>1629.5</c:v>
                </c:pt>
                <c:pt idx="3267">
                  <c:v>1630</c:v>
                </c:pt>
                <c:pt idx="3268">
                  <c:v>1630.5</c:v>
                </c:pt>
                <c:pt idx="3269">
                  <c:v>1631</c:v>
                </c:pt>
                <c:pt idx="3270">
                  <c:v>1631.5</c:v>
                </c:pt>
                <c:pt idx="3271">
                  <c:v>1632</c:v>
                </c:pt>
                <c:pt idx="3272">
                  <c:v>1632.5</c:v>
                </c:pt>
                <c:pt idx="3273">
                  <c:v>1633</c:v>
                </c:pt>
                <c:pt idx="3274">
                  <c:v>1633.5</c:v>
                </c:pt>
                <c:pt idx="3275">
                  <c:v>1634</c:v>
                </c:pt>
                <c:pt idx="3276">
                  <c:v>1634.5</c:v>
                </c:pt>
                <c:pt idx="3277">
                  <c:v>1635</c:v>
                </c:pt>
                <c:pt idx="3278">
                  <c:v>1635.5</c:v>
                </c:pt>
                <c:pt idx="3279">
                  <c:v>1636</c:v>
                </c:pt>
                <c:pt idx="3280">
                  <c:v>1636.5</c:v>
                </c:pt>
                <c:pt idx="3281">
                  <c:v>1637</c:v>
                </c:pt>
                <c:pt idx="3282">
                  <c:v>1637.5</c:v>
                </c:pt>
                <c:pt idx="3283">
                  <c:v>1638</c:v>
                </c:pt>
                <c:pt idx="3284">
                  <c:v>1638.5</c:v>
                </c:pt>
                <c:pt idx="3285">
                  <c:v>1639</c:v>
                </c:pt>
                <c:pt idx="3286">
                  <c:v>1639.5</c:v>
                </c:pt>
                <c:pt idx="3287">
                  <c:v>1640</c:v>
                </c:pt>
                <c:pt idx="3288">
                  <c:v>1640.5</c:v>
                </c:pt>
                <c:pt idx="3289">
                  <c:v>1641</c:v>
                </c:pt>
                <c:pt idx="3290">
                  <c:v>1641.5</c:v>
                </c:pt>
                <c:pt idx="3291">
                  <c:v>1642</c:v>
                </c:pt>
                <c:pt idx="3292">
                  <c:v>1642.5</c:v>
                </c:pt>
                <c:pt idx="3293">
                  <c:v>1643</c:v>
                </c:pt>
                <c:pt idx="3294">
                  <c:v>1643.5</c:v>
                </c:pt>
                <c:pt idx="3295">
                  <c:v>1644</c:v>
                </c:pt>
                <c:pt idx="3296">
                  <c:v>1644.5</c:v>
                </c:pt>
                <c:pt idx="3297">
                  <c:v>1645</c:v>
                </c:pt>
                <c:pt idx="3298">
                  <c:v>1645.5</c:v>
                </c:pt>
                <c:pt idx="3299">
                  <c:v>1646</c:v>
                </c:pt>
                <c:pt idx="3300">
                  <c:v>1646.5</c:v>
                </c:pt>
                <c:pt idx="3301">
                  <c:v>1647</c:v>
                </c:pt>
                <c:pt idx="3302">
                  <c:v>1647.5</c:v>
                </c:pt>
                <c:pt idx="3303">
                  <c:v>1648</c:v>
                </c:pt>
                <c:pt idx="3304">
                  <c:v>1648.5</c:v>
                </c:pt>
                <c:pt idx="3305">
                  <c:v>1649</c:v>
                </c:pt>
                <c:pt idx="3306">
                  <c:v>1649.5</c:v>
                </c:pt>
                <c:pt idx="3307">
                  <c:v>1650</c:v>
                </c:pt>
                <c:pt idx="3308">
                  <c:v>1650.5</c:v>
                </c:pt>
                <c:pt idx="3309">
                  <c:v>1651</c:v>
                </c:pt>
                <c:pt idx="3310">
                  <c:v>1651.5</c:v>
                </c:pt>
                <c:pt idx="3311">
                  <c:v>1652</c:v>
                </c:pt>
                <c:pt idx="3312">
                  <c:v>1652.5</c:v>
                </c:pt>
                <c:pt idx="3313">
                  <c:v>1653</c:v>
                </c:pt>
                <c:pt idx="3314">
                  <c:v>1653.5</c:v>
                </c:pt>
                <c:pt idx="3315">
                  <c:v>1654</c:v>
                </c:pt>
                <c:pt idx="3316">
                  <c:v>1654.5</c:v>
                </c:pt>
                <c:pt idx="3317">
                  <c:v>1655</c:v>
                </c:pt>
                <c:pt idx="3318">
                  <c:v>1655.5</c:v>
                </c:pt>
                <c:pt idx="3319">
                  <c:v>1656</c:v>
                </c:pt>
                <c:pt idx="3320">
                  <c:v>1656.5</c:v>
                </c:pt>
                <c:pt idx="3321">
                  <c:v>1657</c:v>
                </c:pt>
                <c:pt idx="3322">
                  <c:v>1657.5</c:v>
                </c:pt>
                <c:pt idx="3323">
                  <c:v>1658</c:v>
                </c:pt>
                <c:pt idx="3324">
                  <c:v>1658.5</c:v>
                </c:pt>
                <c:pt idx="3325">
                  <c:v>1659</c:v>
                </c:pt>
                <c:pt idx="3326">
                  <c:v>1659.5</c:v>
                </c:pt>
                <c:pt idx="3327">
                  <c:v>1660</c:v>
                </c:pt>
                <c:pt idx="3328">
                  <c:v>1660.5</c:v>
                </c:pt>
                <c:pt idx="3329">
                  <c:v>1661</c:v>
                </c:pt>
                <c:pt idx="3330">
                  <c:v>1661.5</c:v>
                </c:pt>
                <c:pt idx="3331">
                  <c:v>1662</c:v>
                </c:pt>
                <c:pt idx="3332">
                  <c:v>1662.5</c:v>
                </c:pt>
                <c:pt idx="3333">
                  <c:v>1663</c:v>
                </c:pt>
                <c:pt idx="3334">
                  <c:v>1663.5</c:v>
                </c:pt>
                <c:pt idx="3335">
                  <c:v>1664</c:v>
                </c:pt>
                <c:pt idx="3336">
                  <c:v>1664.5</c:v>
                </c:pt>
                <c:pt idx="3337">
                  <c:v>1665</c:v>
                </c:pt>
                <c:pt idx="3338">
                  <c:v>1665.5</c:v>
                </c:pt>
                <c:pt idx="3339">
                  <c:v>1666</c:v>
                </c:pt>
                <c:pt idx="3340">
                  <c:v>1666.5</c:v>
                </c:pt>
                <c:pt idx="3341">
                  <c:v>1667</c:v>
                </c:pt>
                <c:pt idx="3342">
                  <c:v>1667.5</c:v>
                </c:pt>
                <c:pt idx="3343">
                  <c:v>1668</c:v>
                </c:pt>
                <c:pt idx="3344">
                  <c:v>1668.5</c:v>
                </c:pt>
                <c:pt idx="3345">
                  <c:v>1669</c:v>
                </c:pt>
                <c:pt idx="3346">
                  <c:v>1669.5</c:v>
                </c:pt>
                <c:pt idx="3347">
                  <c:v>1670</c:v>
                </c:pt>
                <c:pt idx="3348">
                  <c:v>1670.5</c:v>
                </c:pt>
                <c:pt idx="3349">
                  <c:v>1671</c:v>
                </c:pt>
                <c:pt idx="3350">
                  <c:v>1671.5</c:v>
                </c:pt>
                <c:pt idx="3351">
                  <c:v>1672</c:v>
                </c:pt>
                <c:pt idx="3352">
                  <c:v>1672.5</c:v>
                </c:pt>
                <c:pt idx="3353">
                  <c:v>1673</c:v>
                </c:pt>
                <c:pt idx="3354">
                  <c:v>1673.5</c:v>
                </c:pt>
                <c:pt idx="3355">
                  <c:v>1674</c:v>
                </c:pt>
                <c:pt idx="3356">
                  <c:v>1674.5</c:v>
                </c:pt>
                <c:pt idx="3357">
                  <c:v>1675</c:v>
                </c:pt>
                <c:pt idx="3358">
                  <c:v>1675.5</c:v>
                </c:pt>
                <c:pt idx="3359">
                  <c:v>1676</c:v>
                </c:pt>
                <c:pt idx="3360">
                  <c:v>1676.5</c:v>
                </c:pt>
                <c:pt idx="3361">
                  <c:v>1677</c:v>
                </c:pt>
                <c:pt idx="3362">
                  <c:v>1677.5</c:v>
                </c:pt>
                <c:pt idx="3363">
                  <c:v>1678</c:v>
                </c:pt>
                <c:pt idx="3364">
                  <c:v>1678.5</c:v>
                </c:pt>
                <c:pt idx="3365">
                  <c:v>1679</c:v>
                </c:pt>
                <c:pt idx="3366">
                  <c:v>1679.5</c:v>
                </c:pt>
                <c:pt idx="3367">
                  <c:v>1680</c:v>
                </c:pt>
                <c:pt idx="3368">
                  <c:v>1680.5</c:v>
                </c:pt>
                <c:pt idx="3369">
                  <c:v>1681</c:v>
                </c:pt>
                <c:pt idx="3370">
                  <c:v>1681.5</c:v>
                </c:pt>
                <c:pt idx="3371">
                  <c:v>1682</c:v>
                </c:pt>
                <c:pt idx="3372">
                  <c:v>1682.5</c:v>
                </c:pt>
                <c:pt idx="3373">
                  <c:v>1683</c:v>
                </c:pt>
                <c:pt idx="3374">
                  <c:v>1683.5</c:v>
                </c:pt>
                <c:pt idx="3375">
                  <c:v>1684</c:v>
                </c:pt>
                <c:pt idx="3376">
                  <c:v>1684.5</c:v>
                </c:pt>
                <c:pt idx="3377">
                  <c:v>1685</c:v>
                </c:pt>
                <c:pt idx="3378">
                  <c:v>1685.5</c:v>
                </c:pt>
                <c:pt idx="3379">
                  <c:v>1686</c:v>
                </c:pt>
                <c:pt idx="3380">
                  <c:v>1686.5</c:v>
                </c:pt>
                <c:pt idx="3381">
                  <c:v>1687</c:v>
                </c:pt>
                <c:pt idx="3382">
                  <c:v>1687.5</c:v>
                </c:pt>
                <c:pt idx="3383">
                  <c:v>1688</c:v>
                </c:pt>
                <c:pt idx="3384">
                  <c:v>1688.5</c:v>
                </c:pt>
                <c:pt idx="3385">
                  <c:v>1689</c:v>
                </c:pt>
                <c:pt idx="3386">
                  <c:v>1689.5</c:v>
                </c:pt>
                <c:pt idx="3387">
                  <c:v>1690</c:v>
                </c:pt>
                <c:pt idx="3388">
                  <c:v>1690.5</c:v>
                </c:pt>
                <c:pt idx="3389">
                  <c:v>1691</c:v>
                </c:pt>
                <c:pt idx="3390">
                  <c:v>1691.5</c:v>
                </c:pt>
                <c:pt idx="3391">
                  <c:v>1692</c:v>
                </c:pt>
                <c:pt idx="3392">
                  <c:v>1692.5</c:v>
                </c:pt>
                <c:pt idx="3393">
                  <c:v>1693</c:v>
                </c:pt>
                <c:pt idx="3394">
                  <c:v>1693.5</c:v>
                </c:pt>
                <c:pt idx="3395">
                  <c:v>1694</c:v>
                </c:pt>
                <c:pt idx="3396">
                  <c:v>1694.5</c:v>
                </c:pt>
                <c:pt idx="3397">
                  <c:v>1695</c:v>
                </c:pt>
                <c:pt idx="3398">
                  <c:v>1695.5</c:v>
                </c:pt>
                <c:pt idx="3399">
                  <c:v>1696</c:v>
                </c:pt>
                <c:pt idx="3400">
                  <c:v>1696.5</c:v>
                </c:pt>
                <c:pt idx="3401">
                  <c:v>1697</c:v>
                </c:pt>
                <c:pt idx="3402">
                  <c:v>1697.5</c:v>
                </c:pt>
                <c:pt idx="3403">
                  <c:v>1698</c:v>
                </c:pt>
                <c:pt idx="3404">
                  <c:v>1698.5</c:v>
                </c:pt>
                <c:pt idx="3405">
                  <c:v>1699</c:v>
                </c:pt>
                <c:pt idx="3406">
                  <c:v>1699.5</c:v>
                </c:pt>
                <c:pt idx="3407">
                  <c:v>1700</c:v>
                </c:pt>
                <c:pt idx="3408">
                  <c:v>1700.5</c:v>
                </c:pt>
                <c:pt idx="3409">
                  <c:v>1701</c:v>
                </c:pt>
                <c:pt idx="3410">
                  <c:v>1701.5</c:v>
                </c:pt>
                <c:pt idx="3411">
                  <c:v>1702</c:v>
                </c:pt>
                <c:pt idx="3412">
                  <c:v>1702.5</c:v>
                </c:pt>
                <c:pt idx="3413">
                  <c:v>1703</c:v>
                </c:pt>
                <c:pt idx="3414">
                  <c:v>1703.5</c:v>
                </c:pt>
                <c:pt idx="3415">
                  <c:v>1704</c:v>
                </c:pt>
                <c:pt idx="3416">
                  <c:v>1704.5</c:v>
                </c:pt>
                <c:pt idx="3417">
                  <c:v>1705</c:v>
                </c:pt>
                <c:pt idx="3418">
                  <c:v>1705.5</c:v>
                </c:pt>
                <c:pt idx="3419">
                  <c:v>1706</c:v>
                </c:pt>
                <c:pt idx="3420">
                  <c:v>1706.5</c:v>
                </c:pt>
                <c:pt idx="3421">
                  <c:v>1707</c:v>
                </c:pt>
                <c:pt idx="3422">
                  <c:v>1707.5</c:v>
                </c:pt>
                <c:pt idx="3423">
                  <c:v>1708</c:v>
                </c:pt>
                <c:pt idx="3424">
                  <c:v>1708.5</c:v>
                </c:pt>
                <c:pt idx="3425">
                  <c:v>1709</c:v>
                </c:pt>
                <c:pt idx="3426">
                  <c:v>1709.5</c:v>
                </c:pt>
                <c:pt idx="3427">
                  <c:v>1710</c:v>
                </c:pt>
                <c:pt idx="3428">
                  <c:v>1710.5</c:v>
                </c:pt>
                <c:pt idx="3429">
                  <c:v>1711</c:v>
                </c:pt>
                <c:pt idx="3430">
                  <c:v>1711.5</c:v>
                </c:pt>
                <c:pt idx="3431">
                  <c:v>1712</c:v>
                </c:pt>
                <c:pt idx="3432">
                  <c:v>1712.5</c:v>
                </c:pt>
                <c:pt idx="3433">
                  <c:v>1713</c:v>
                </c:pt>
                <c:pt idx="3434">
                  <c:v>1713.5</c:v>
                </c:pt>
                <c:pt idx="3435">
                  <c:v>1714</c:v>
                </c:pt>
                <c:pt idx="3436">
                  <c:v>1714.5</c:v>
                </c:pt>
                <c:pt idx="3437">
                  <c:v>1715</c:v>
                </c:pt>
                <c:pt idx="3438">
                  <c:v>1715.5</c:v>
                </c:pt>
                <c:pt idx="3439">
                  <c:v>1716</c:v>
                </c:pt>
                <c:pt idx="3440">
                  <c:v>1716.5</c:v>
                </c:pt>
                <c:pt idx="3441">
                  <c:v>1717</c:v>
                </c:pt>
                <c:pt idx="3442">
                  <c:v>1717.5</c:v>
                </c:pt>
                <c:pt idx="3443">
                  <c:v>1718</c:v>
                </c:pt>
                <c:pt idx="3444">
                  <c:v>1718.5</c:v>
                </c:pt>
                <c:pt idx="3445">
                  <c:v>1719</c:v>
                </c:pt>
                <c:pt idx="3446">
                  <c:v>1719.5</c:v>
                </c:pt>
                <c:pt idx="3447">
                  <c:v>1720</c:v>
                </c:pt>
                <c:pt idx="3448">
                  <c:v>1720.5</c:v>
                </c:pt>
                <c:pt idx="3449">
                  <c:v>1721</c:v>
                </c:pt>
                <c:pt idx="3450">
                  <c:v>1721.5</c:v>
                </c:pt>
                <c:pt idx="3451">
                  <c:v>1722</c:v>
                </c:pt>
                <c:pt idx="3452">
                  <c:v>1722.5</c:v>
                </c:pt>
                <c:pt idx="3453">
                  <c:v>1723</c:v>
                </c:pt>
                <c:pt idx="3454">
                  <c:v>1723.5</c:v>
                </c:pt>
                <c:pt idx="3455">
                  <c:v>1724</c:v>
                </c:pt>
                <c:pt idx="3456">
                  <c:v>1724.5</c:v>
                </c:pt>
                <c:pt idx="3457">
                  <c:v>1725</c:v>
                </c:pt>
                <c:pt idx="3458">
                  <c:v>1725.5</c:v>
                </c:pt>
                <c:pt idx="3459">
                  <c:v>1726</c:v>
                </c:pt>
                <c:pt idx="3460">
                  <c:v>1726.5</c:v>
                </c:pt>
                <c:pt idx="3461">
                  <c:v>1727</c:v>
                </c:pt>
                <c:pt idx="3462">
                  <c:v>1727.5</c:v>
                </c:pt>
                <c:pt idx="3463">
                  <c:v>1728</c:v>
                </c:pt>
                <c:pt idx="3464">
                  <c:v>1728.5</c:v>
                </c:pt>
                <c:pt idx="3465">
                  <c:v>1729</c:v>
                </c:pt>
                <c:pt idx="3466">
                  <c:v>1729.5</c:v>
                </c:pt>
                <c:pt idx="3467">
                  <c:v>1730</c:v>
                </c:pt>
                <c:pt idx="3468">
                  <c:v>1730.5</c:v>
                </c:pt>
                <c:pt idx="3469">
                  <c:v>1731</c:v>
                </c:pt>
                <c:pt idx="3470">
                  <c:v>1731.5</c:v>
                </c:pt>
                <c:pt idx="3471">
                  <c:v>1732</c:v>
                </c:pt>
                <c:pt idx="3472">
                  <c:v>1732.5</c:v>
                </c:pt>
                <c:pt idx="3473">
                  <c:v>1733</c:v>
                </c:pt>
                <c:pt idx="3474">
                  <c:v>1733.5</c:v>
                </c:pt>
                <c:pt idx="3475">
                  <c:v>1734</c:v>
                </c:pt>
                <c:pt idx="3476">
                  <c:v>1734.5</c:v>
                </c:pt>
                <c:pt idx="3477">
                  <c:v>1735</c:v>
                </c:pt>
                <c:pt idx="3478">
                  <c:v>1735.5</c:v>
                </c:pt>
                <c:pt idx="3479">
                  <c:v>1736</c:v>
                </c:pt>
                <c:pt idx="3480">
                  <c:v>1736.5</c:v>
                </c:pt>
                <c:pt idx="3481">
                  <c:v>1737</c:v>
                </c:pt>
                <c:pt idx="3482">
                  <c:v>1737.5</c:v>
                </c:pt>
                <c:pt idx="3483">
                  <c:v>1738</c:v>
                </c:pt>
                <c:pt idx="3484">
                  <c:v>1738.5</c:v>
                </c:pt>
                <c:pt idx="3485">
                  <c:v>1739</c:v>
                </c:pt>
                <c:pt idx="3486">
                  <c:v>1739.5</c:v>
                </c:pt>
                <c:pt idx="3487">
                  <c:v>1740</c:v>
                </c:pt>
                <c:pt idx="3488">
                  <c:v>1740.5</c:v>
                </c:pt>
                <c:pt idx="3489">
                  <c:v>1741</c:v>
                </c:pt>
                <c:pt idx="3490">
                  <c:v>1741.5</c:v>
                </c:pt>
                <c:pt idx="3491">
                  <c:v>1742</c:v>
                </c:pt>
                <c:pt idx="3492">
                  <c:v>1742.5</c:v>
                </c:pt>
                <c:pt idx="3493">
                  <c:v>1743</c:v>
                </c:pt>
                <c:pt idx="3494">
                  <c:v>1743.5</c:v>
                </c:pt>
                <c:pt idx="3495">
                  <c:v>1744</c:v>
                </c:pt>
                <c:pt idx="3496">
                  <c:v>1744.5</c:v>
                </c:pt>
                <c:pt idx="3497">
                  <c:v>1745</c:v>
                </c:pt>
                <c:pt idx="3498">
                  <c:v>1745.5</c:v>
                </c:pt>
                <c:pt idx="3499">
                  <c:v>1746</c:v>
                </c:pt>
                <c:pt idx="3500">
                  <c:v>1746.5</c:v>
                </c:pt>
                <c:pt idx="3501">
                  <c:v>1747</c:v>
                </c:pt>
                <c:pt idx="3502">
                  <c:v>1747.5</c:v>
                </c:pt>
                <c:pt idx="3503">
                  <c:v>1748</c:v>
                </c:pt>
                <c:pt idx="3504">
                  <c:v>1748.5</c:v>
                </c:pt>
                <c:pt idx="3505">
                  <c:v>1749</c:v>
                </c:pt>
                <c:pt idx="3506">
                  <c:v>1749.5</c:v>
                </c:pt>
                <c:pt idx="3507">
                  <c:v>1750</c:v>
                </c:pt>
                <c:pt idx="3508">
                  <c:v>1750.5</c:v>
                </c:pt>
                <c:pt idx="3509">
                  <c:v>1751</c:v>
                </c:pt>
                <c:pt idx="3510">
                  <c:v>1751.5</c:v>
                </c:pt>
                <c:pt idx="3511">
                  <c:v>1752</c:v>
                </c:pt>
                <c:pt idx="3512">
                  <c:v>1752.5</c:v>
                </c:pt>
                <c:pt idx="3513">
                  <c:v>1753</c:v>
                </c:pt>
                <c:pt idx="3514">
                  <c:v>1753.5</c:v>
                </c:pt>
                <c:pt idx="3515">
                  <c:v>1754</c:v>
                </c:pt>
                <c:pt idx="3516">
                  <c:v>1754.5</c:v>
                </c:pt>
                <c:pt idx="3517">
                  <c:v>1755</c:v>
                </c:pt>
                <c:pt idx="3518">
                  <c:v>1755.5</c:v>
                </c:pt>
                <c:pt idx="3519">
                  <c:v>1756</c:v>
                </c:pt>
                <c:pt idx="3520">
                  <c:v>1756.5</c:v>
                </c:pt>
                <c:pt idx="3521">
                  <c:v>1757</c:v>
                </c:pt>
                <c:pt idx="3522">
                  <c:v>1757.5</c:v>
                </c:pt>
                <c:pt idx="3523">
                  <c:v>1758</c:v>
                </c:pt>
                <c:pt idx="3524">
                  <c:v>1758.5</c:v>
                </c:pt>
                <c:pt idx="3525">
                  <c:v>1759</c:v>
                </c:pt>
                <c:pt idx="3526">
                  <c:v>1759.5</c:v>
                </c:pt>
                <c:pt idx="3527">
                  <c:v>1760</c:v>
                </c:pt>
                <c:pt idx="3528">
                  <c:v>1760.5</c:v>
                </c:pt>
                <c:pt idx="3529">
                  <c:v>1761</c:v>
                </c:pt>
                <c:pt idx="3530">
                  <c:v>1761.5</c:v>
                </c:pt>
                <c:pt idx="3531">
                  <c:v>1762</c:v>
                </c:pt>
                <c:pt idx="3532">
                  <c:v>1762.5</c:v>
                </c:pt>
                <c:pt idx="3533">
                  <c:v>1763</c:v>
                </c:pt>
                <c:pt idx="3534">
                  <c:v>1763.5</c:v>
                </c:pt>
                <c:pt idx="3535">
                  <c:v>1764</c:v>
                </c:pt>
                <c:pt idx="3536">
                  <c:v>1764.5</c:v>
                </c:pt>
                <c:pt idx="3537">
                  <c:v>1765</c:v>
                </c:pt>
                <c:pt idx="3538">
                  <c:v>1765.5</c:v>
                </c:pt>
                <c:pt idx="3539">
                  <c:v>1766</c:v>
                </c:pt>
                <c:pt idx="3540">
                  <c:v>1766.5</c:v>
                </c:pt>
                <c:pt idx="3541">
                  <c:v>1767</c:v>
                </c:pt>
                <c:pt idx="3542">
                  <c:v>1767.5</c:v>
                </c:pt>
                <c:pt idx="3543">
                  <c:v>1768</c:v>
                </c:pt>
                <c:pt idx="3544">
                  <c:v>1768.5</c:v>
                </c:pt>
                <c:pt idx="3545">
                  <c:v>1769</c:v>
                </c:pt>
                <c:pt idx="3546">
                  <c:v>1769.5</c:v>
                </c:pt>
                <c:pt idx="3547">
                  <c:v>1770</c:v>
                </c:pt>
                <c:pt idx="3548">
                  <c:v>1770.5</c:v>
                </c:pt>
                <c:pt idx="3549">
                  <c:v>1771</c:v>
                </c:pt>
                <c:pt idx="3550">
                  <c:v>1771.5</c:v>
                </c:pt>
                <c:pt idx="3551">
                  <c:v>1772</c:v>
                </c:pt>
                <c:pt idx="3552">
                  <c:v>1772.5</c:v>
                </c:pt>
                <c:pt idx="3553">
                  <c:v>1773</c:v>
                </c:pt>
                <c:pt idx="3554">
                  <c:v>1773.5</c:v>
                </c:pt>
                <c:pt idx="3555">
                  <c:v>1774</c:v>
                </c:pt>
                <c:pt idx="3556">
                  <c:v>1774.5</c:v>
                </c:pt>
                <c:pt idx="3557">
                  <c:v>1775</c:v>
                </c:pt>
                <c:pt idx="3558">
                  <c:v>1775.5</c:v>
                </c:pt>
                <c:pt idx="3559">
                  <c:v>1776</c:v>
                </c:pt>
                <c:pt idx="3560">
                  <c:v>1776.5</c:v>
                </c:pt>
                <c:pt idx="3561">
                  <c:v>1777</c:v>
                </c:pt>
                <c:pt idx="3562">
                  <c:v>1777.5</c:v>
                </c:pt>
                <c:pt idx="3563">
                  <c:v>1778</c:v>
                </c:pt>
                <c:pt idx="3564">
                  <c:v>1778.5</c:v>
                </c:pt>
                <c:pt idx="3565">
                  <c:v>1779</c:v>
                </c:pt>
                <c:pt idx="3566">
                  <c:v>1779.5</c:v>
                </c:pt>
                <c:pt idx="3567">
                  <c:v>1780</c:v>
                </c:pt>
                <c:pt idx="3568">
                  <c:v>1780.5</c:v>
                </c:pt>
                <c:pt idx="3569">
                  <c:v>1781</c:v>
                </c:pt>
                <c:pt idx="3570">
                  <c:v>1781.5</c:v>
                </c:pt>
                <c:pt idx="3571">
                  <c:v>1782</c:v>
                </c:pt>
                <c:pt idx="3572">
                  <c:v>1782.5</c:v>
                </c:pt>
                <c:pt idx="3573">
                  <c:v>1783</c:v>
                </c:pt>
                <c:pt idx="3574">
                  <c:v>1783.5</c:v>
                </c:pt>
                <c:pt idx="3575">
                  <c:v>1784</c:v>
                </c:pt>
                <c:pt idx="3576">
                  <c:v>1784.5</c:v>
                </c:pt>
                <c:pt idx="3577">
                  <c:v>1785</c:v>
                </c:pt>
                <c:pt idx="3578">
                  <c:v>1785.5</c:v>
                </c:pt>
                <c:pt idx="3579">
                  <c:v>1786</c:v>
                </c:pt>
                <c:pt idx="3580">
                  <c:v>1786.5</c:v>
                </c:pt>
                <c:pt idx="3581">
                  <c:v>1787</c:v>
                </c:pt>
                <c:pt idx="3582">
                  <c:v>1787.5</c:v>
                </c:pt>
                <c:pt idx="3583">
                  <c:v>1788</c:v>
                </c:pt>
                <c:pt idx="3584">
                  <c:v>1788.5</c:v>
                </c:pt>
                <c:pt idx="3585">
                  <c:v>1789</c:v>
                </c:pt>
                <c:pt idx="3586">
                  <c:v>1789.5</c:v>
                </c:pt>
                <c:pt idx="3587">
                  <c:v>1790</c:v>
                </c:pt>
                <c:pt idx="3588">
                  <c:v>1790.5</c:v>
                </c:pt>
                <c:pt idx="3589">
                  <c:v>1791</c:v>
                </c:pt>
                <c:pt idx="3590">
                  <c:v>1791.5</c:v>
                </c:pt>
                <c:pt idx="3591">
                  <c:v>1792</c:v>
                </c:pt>
                <c:pt idx="3592">
                  <c:v>1792.5</c:v>
                </c:pt>
                <c:pt idx="3593">
                  <c:v>1793</c:v>
                </c:pt>
                <c:pt idx="3594">
                  <c:v>1793.5</c:v>
                </c:pt>
                <c:pt idx="3595">
                  <c:v>1794</c:v>
                </c:pt>
                <c:pt idx="3596">
                  <c:v>1794.5</c:v>
                </c:pt>
                <c:pt idx="3597">
                  <c:v>1795</c:v>
                </c:pt>
                <c:pt idx="3598">
                  <c:v>1795.5</c:v>
                </c:pt>
                <c:pt idx="3599">
                  <c:v>1796</c:v>
                </c:pt>
                <c:pt idx="3600">
                  <c:v>1796.5</c:v>
                </c:pt>
                <c:pt idx="3601">
                  <c:v>1797</c:v>
                </c:pt>
                <c:pt idx="3602">
                  <c:v>1797.5</c:v>
                </c:pt>
                <c:pt idx="3603">
                  <c:v>1798</c:v>
                </c:pt>
                <c:pt idx="3604">
                  <c:v>1798.5</c:v>
                </c:pt>
                <c:pt idx="3605">
                  <c:v>1799</c:v>
                </c:pt>
                <c:pt idx="3606">
                  <c:v>1799.5</c:v>
                </c:pt>
                <c:pt idx="3607">
                  <c:v>1800</c:v>
                </c:pt>
                <c:pt idx="3608">
                  <c:v>1800.5</c:v>
                </c:pt>
                <c:pt idx="3609">
                  <c:v>1801</c:v>
                </c:pt>
                <c:pt idx="3610">
                  <c:v>1801.5</c:v>
                </c:pt>
                <c:pt idx="3611">
                  <c:v>1802</c:v>
                </c:pt>
                <c:pt idx="3612">
                  <c:v>1802.5</c:v>
                </c:pt>
                <c:pt idx="3613">
                  <c:v>1803</c:v>
                </c:pt>
                <c:pt idx="3614">
                  <c:v>1803.5</c:v>
                </c:pt>
                <c:pt idx="3615">
                  <c:v>1804</c:v>
                </c:pt>
                <c:pt idx="3616">
                  <c:v>1804.5</c:v>
                </c:pt>
                <c:pt idx="3617">
                  <c:v>1805</c:v>
                </c:pt>
                <c:pt idx="3618">
                  <c:v>1805.5</c:v>
                </c:pt>
                <c:pt idx="3619">
                  <c:v>1806</c:v>
                </c:pt>
                <c:pt idx="3620">
                  <c:v>1806.5</c:v>
                </c:pt>
                <c:pt idx="3621">
                  <c:v>1807</c:v>
                </c:pt>
                <c:pt idx="3622">
                  <c:v>1807.5</c:v>
                </c:pt>
                <c:pt idx="3623">
                  <c:v>1808</c:v>
                </c:pt>
                <c:pt idx="3624">
                  <c:v>1808.5</c:v>
                </c:pt>
                <c:pt idx="3625">
                  <c:v>1809</c:v>
                </c:pt>
                <c:pt idx="3626">
                  <c:v>1809.5</c:v>
                </c:pt>
                <c:pt idx="3627">
                  <c:v>1810</c:v>
                </c:pt>
                <c:pt idx="3628">
                  <c:v>1810.5</c:v>
                </c:pt>
                <c:pt idx="3629">
                  <c:v>1811</c:v>
                </c:pt>
                <c:pt idx="3630">
                  <c:v>1811.5</c:v>
                </c:pt>
                <c:pt idx="3631">
                  <c:v>1812</c:v>
                </c:pt>
                <c:pt idx="3632">
                  <c:v>1812.5</c:v>
                </c:pt>
                <c:pt idx="3633">
                  <c:v>1813</c:v>
                </c:pt>
                <c:pt idx="3634">
                  <c:v>1813.5</c:v>
                </c:pt>
                <c:pt idx="3635">
                  <c:v>1814</c:v>
                </c:pt>
                <c:pt idx="3636">
                  <c:v>1814.5</c:v>
                </c:pt>
                <c:pt idx="3637">
                  <c:v>1815</c:v>
                </c:pt>
                <c:pt idx="3638">
                  <c:v>1815.5</c:v>
                </c:pt>
                <c:pt idx="3639">
                  <c:v>1816</c:v>
                </c:pt>
                <c:pt idx="3640">
                  <c:v>1816.5</c:v>
                </c:pt>
                <c:pt idx="3641">
                  <c:v>1817</c:v>
                </c:pt>
                <c:pt idx="3642">
                  <c:v>1817.5</c:v>
                </c:pt>
                <c:pt idx="3643">
                  <c:v>1818</c:v>
                </c:pt>
                <c:pt idx="3644">
                  <c:v>1818.5</c:v>
                </c:pt>
                <c:pt idx="3645">
                  <c:v>1819</c:v>
                </c:pt>
                <c:pt idx="3646">
                  <c:v>1819.5</c:v>
                </c:pt>
                <c:pt idx="3647">
                  <c:v>1820</c:v>
                </c:pt>
              </c:numCache>
            </c:numRef>
          </c:yVal>
          <c:smooth val="0"/>
        </c:ser>
        <c:ser>
          <c:idx val="5"/>
          <c:order val="5"/>
          <c:spPr>
            <a:solidFill>
              <a:srgbClr val="000000"/>
            </a:solidFill>
            <a:ln cap="rnd" w="19080">
              <a:solidFill>
                <a:srgbClr val="000000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11</c:f>
              <c:numCache>
                <c:formatCode>General</c:formatCode>
                <c:ptCount val="3648"/>
                <c:pt idx="0">
                  <c:v>18.625</c:v>
                </c:pt>
                <c:pt idx="1">
                  <c:v>18.625</c:v>
                </c:pt>
                <c:pt idx="2">
                  <c:v>13.375</c:v>
                </c:pt>
              </c:numCache>
            </c:numRef>
          </c:xVal>
          <c:yVal>
            <c:numRef>
              <c:f>10</c:f>
              <c:numCache>
                <c:formatCode>General</c:formatCode>
                <c:ptCount val="3648"/>
                <c:pt idx="0">
                  <c:v>0</c:v>
                </c:pt>
                <c:pt idx="1">
                  <c:v>48</c:v>
                </c:pt>
                <c:pt idx="2">
                  <c:v>48</c:v>
                </c:pt>
              </c:numCache>
            </c:numRef>
          </c:yVal>
          <c:smooth val="0"/>
        </c:ser>
        <c:ser>
          <c:idx val="6"/>
          <c:order val="6"/>
          <c:spPr>
            <a:solidFill>
              <a:srgbClr val="000000"/>
            </a:solidFill>
            <a:ln cap="rnd" w="19080">
              <a:solidFill>
                <a:srgbClr val="000000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13</c:f>
              <c:numCache>
                <c:formatCode>General</c:formatCode>
                <c:ptCount val="3648"/>
                <c:pt idx="0">
                  <c:v>13.375</c:v>
                </c:pt>
                <c:pt idx="1">
                  <c:v>13.375</c:v>
                </c:pt>
                <c:pt idx="2">
                  <c:v>9.625</c:v>
                </c:pt>
              </c:numCache>
            </c:numRef>
          </c:xVal>
          <c:yVal>
            <c:numRef>
              <c:f>12</c:f>
              <c:numCache>
                <c:formatCode>General</c:formatCode>
                <c:ptCount val="3648"/>
                <c:pt idx="0">
                  <c:v>48</c:v>
                </c:pt>
                <c:pt idx="1">
                  <c:v>252</c:v>
                </c:pt>
                <c:pt idx="2">
                  <c:v>252</c:v>
                </c:pt>
              </c:numCache>
            </c:numRef>
          </c:yVal>
          <c:smooth val="0"/>
        </c:ser>
        <c:ser>
          <c:idx val="7"/>
          <c:order val="7"/>
          <c:spPr>
            <a:solidFill>
              <a:srgbClr val="000000"/>
            </a:solidFill>
            <a:ln cap="rnd" w="19080">
              <a:solidFill>
                <a:srgbClr val="000000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15</c:f>
              <c:numCache>
                <c:formatCode>General</c:formatCode>
                <c:ptCount val="3648"/>
                <c:pt idx="0">
                  <c:v>9.625</c:v>
                </c:pt>
                <c:pt idx="1">
                  <c:v>9.625</c:v>
                </c:pt>
                <c:pt idx="2">
                  <c:v>8.5</c:v>
                </c:pt>
              </c:numCache>
            </c:numRef>
          </c:xVal>
          <c:yVal>
            <c:numRef>
              <c:f>14</c:f>
              <c:numCache>
                <c:formatCode>General</c:formatCode>
                <c:ptCount val="3648"/>
                <c:pt idx="0">
                  <c:v>252</c:v>
                </c:pt>
                <c:pt idx="1">
                  <c:v>702</c:v>
                </c:pt>
                <c:pt idx="2">
                  <c:v>702</c:v>
                </c:pt>
              </c:numCache>
            </c:numRef>
          </c:yVal>
          <c:smooth val="0"/>
        </c:ser>
        <c:ser>
          <c:idx val="8"/>
          <c:order val="8"/>
          <c:spPr>
            <a:solidFill>
              <a:srgbClr val="000000"/>
            </a:solidFill>
            <a:ln cap="rnd" w="19080">
              <a:solidFill>
                <a:srgbClr val="000000"/>
              </a:solidFill>
              <a:prstDash val="sysDot"/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17</c:f>
              <c:numCache>
                <c:formatCode>General</c:formatCode>
                <c:ptCount val="3648"/>
                <c:pt idx="0">
                  <c:v>8.5</c:v>
                </c:pt>
                <c:pt idx="1">
                  <c:v>8.5</c:v>
                </c:pt>
                <c:pt idx="2">
                  <c:v>0</c:v>
                </c:pt>
              </c:numCache>
            </c:numRef>
          </c:xVal>
          <c:yVal>
            <c:numRef>
              <c:f>16</c:f>
              <c:numCache>
                <c:formatCode>General</c:formatCode>
                <c:ptCount val="3648"/>
                <c:pt idx="0">
                  <c:v>702</c:v>
                </c:pt>
                <c:pt idx="1">
                  <c:v>1832</c:v>
                </c:pt>
                <c:pt idx="2">
                  <c:v>1832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label 18</c:f>
              <c:strCache>
                <c:ptCount val="1"/>
                <c:pt idx="0">
                  <c:v>Feed zones from T logs</c:v>
                </c:pt>
              </c:strCache>
            </c:strRef>
          </c:tx>
          <c:spPr>
            <a:solidFill>
              <a:srgbClr val="953735"/>
            </a:solidFill>
            <a:ln cap="rnd" w="19080">
              <a:solidFill>
                <a:srgbClr val="953735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19</c:f>
              <c:numCache>
                <c:formatCode>General</c:formatCode>
                <c:ptCount val="3648"/>
                <c:pt idx="0">
                  <c:v>8.5</c:v>
                </c:pt>
                <c:pt idx="1">
                  <c:v>13.5</c:v>
                </c:pt>
              </c:numCache>
            </c:numRef>
          </c:xVal>
          <c:yVal>
            <c:numRef>
              <c:f>18</c:f>
              <c:numCache>
                <c:formatCode>General</c:formatCode>
                <c:ptCount val="3648"/>
                <c:pt idx="0">
                  <c:v>738</c:v>
                </c:pt>
                <c:pt idx="1">
                  <c:v>738</c:v>
                </c:pt>
              </c:numCache>
            </c:numRef>
          </c:yVal>
          <c:smooth val="0"/>
        </c:ser>
        <c:ser>
          <c:idx val="10"/>
          <c:order val="10"/>
          <c:spPr>
            <a:solidFill>
              <a:srgbClr val="953735"/>
            </a:solidFill>
            <a:ln cap="rnd" w="19080">
              <a:solidFill>
                <a:srgbClr val="953735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21</c:f>
              <c:numCache>
                <c:formatCode>General</c:formatCode>
                <c:ptCount val="3648"/>
                <c:pt idx="0">
                  <c:v>8.5</c:v>
                </c:pt>
                <c:pt idx="1">
                  <c:v>13.5</c:v>
                </c:pt>
              </c:numCache>
            </c:numRef>
          </c:xVal>
          <c:yVal>
            <c:numRef>
              <c:f>20</c:f>
              <c:numCache>
                <c:formatCode>General</c:formatCode>
                <c:ptCount val="3648"/>
                <c:pt idx="0">
                  <c:v>830</c:v>
                </c:pt>
                <c:pt idx="1">
                  <c:v>830</c:v>
                </c:pt>
              </c:numCache>
            </c:numRef>
          </c:yVal>
          <c:smooth val="0"/>
        </c:ser>
        <c:ser>
          <c:idx val="11"/>
          <c:order val="11"/>
          <c:spPr>
            <a:solidFill>
              <a:srgbClr val="953735"/>
            </a:solidFill>
            <a:ln cap="rnd" w="19080">
              <a:solidFill>
                <a:srgbClr val="953735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23</c:f>
              <c:numCache>
                <c:formatCode>General</c:formatCode>
                <c:ptCount val="3648"/>
                <c:pt idx="0">
                  <c:v>8.5</c:v>
                </c:pt>
                <c:pt idx="1">
                  <c:v>13.5</c:v>
                </c:pt>
              </c:numCache>
            </c:numRef>
          </c:xVal>
          <c:yVal>
            <c:numRef>
              <c:f>22</c:f>
              <c:numCache>
                <c:formatCode>General</c:formatCode>
                <c:ptCount val="3648"/>
                <c:pt idx="0">
                  <c:v>1030</c:v>
                </c:pt>
                <c:pt idx="1">
                  <c:v>1030</c:v>
                </c:pt>
              </c:numCache>
            </c:numRef>
          </c:yVal>
          <c:smooth val="0"/>
        </c:ser>
        <c:ser>
          <c:idx val="12"/>
          <c:order val="12"/>
          <c:spPr>
            <a:solidFill>
              <a:srgbClr val="953735"/>
            </a:solidFill>
            <a:ln cap="rnd" w="19080">
              <a:solidFill>
                <a:srgbClr val="953735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25</c:f>
              <c:numCache>
                <c:formatCode>General</c:formatCode>
                <c:ptCount val="3648"/>
                <c:pt idx="0">
                  <c:v>8.5</c:v>
                </c:pt>
                <c:pt idx="1">
                  <c:v>13.5</c:v>
                </c:pt>
              </c:numCache>
            </c:numRef>
          </c:xVal>
          <c:yVal>
            <c:numRef>
              <c:f>24</c:f>
              <c:numCache>
                <c:formatCode>General</c:formatCode>
                <c:ptCount val="3648"/>
                <c:pt idx="0">
                  <c:v>1102</c:v>
                </c:pt>
                <c:pt idx="1">
                  <c:v>1102</c:v>
                </c:pt>
              </c:numCache>
            </c:numRef>
          </c:yVal>
          <c:smooth val="0"/>
        </c:ser>
        <c:ser>
          <c:idx val="13"/>
          <c:order val="13"/>
          <c:spPr>
            <a:solidFill>
              <a:srgbClr val="953735"/>
            </a:solidFill>
            <a:ln cap="rnd" w="19080">
              <a:solidFill>
                <a:srgbClr val="953735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27</c:f>
              <c:numCache>
                <c:formatCode>General</c:formatCode>
                <c:ptCount val="3648"/>
                <c:pt idx="0">
                  <c:v>8.5</c:v>
                </c:pt>
                <c:pt idx="1">
                  <c:v>13.5</c:v>
                </c:pt>
              </c:numCache>
            </c:numRef>
          </c:xVal>
          <c:yVal>
            <c:numRef>
              <c:f>26</c:f>
              <c:numCache>
                <c:formatCode>General</c:formatCode>
                <c:ptCount val="3648"/>
                <c:pt idx="0">
                  <c:v>1135</c:v>
                </c:pt>
                <c:pt idx="1">
                  <c:v>1135</c:v>
                </c:pt>
              </c:numCache>
            </c:numRef>
          </c:yVal>
          <c:smooth val="0"/>
        </c:ser>
        <c:ser>
          <c:idx val="14"/>
          <c:order val="14"/>
          <c:spPr>
            <a:solidFill>
              <a:srgbClr val="953735"/>
            </a:solidFill>
            <a:ln cap="rnd" w="19080">
              <a:solidFill>
                <a:srgbClr val="953735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29</c:f>
              <c:numCache>
                <c:formatCode>General</c:formatCode>
                <c:ptCount val="3648"/>
                <c:pt idx="0">
                  <c:v>8.5</c:v>
                </c:pt>
                <c:pt idx="1">
                  <c:v>13.5</c:v>
                </c:pt>
              </c:numCache>
            </c:numRef>
          </c:xVal>
          <c:yVal>
            <c:numRef>
              <c:f>28</c:f>
              <c:numCache>
                <c:formatCode>General</c:formatCode>
                <c:ptCount val="3648"/>
                <c:pt idx="0">
                  <c:v>1250</c:v>
                </c:pt>
                <c:pt idx="1">
                  <c:v>1250</c:v>
                </c:pt>
              </c:numCache>
            </c:numRef>
          </c:yVal>
          <c:smooth val="0"/>
        </c:ser>
        <c:ser>
          <c:idx val="15"/>
          <c:order val="15"/>
          <c:spPr>
            <a:solidFill>
              <a:srgbClr val="953735"/>
            </a:solidFill>
            <a:ln cap="rnd" w="19080">
              <a:solidFill>
                <a:srgbClr val="953735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31</c:f>
              <c:numCache>
                <c:formatCode>General</c:formatCode>
                <c:ptCount val="3648"/>
                <c:pt idx="0">
                  <c:v>8.5</c:v>
                </c:pt>
                <c:pt idx="1">
                  <c:v>13.5</c:v>
                </c:pt>
              </c:numCache>
            </c:numRef>
          </c:xVal>
          <c:yVal>
            <c:numRef>
              <c:f>30</c:f>
              <c:numCache>
                <c:formatCode>General</c:formatCode>
                <c:ptCount val="3648"/>
                <c:pt idx="0">
                  <c:v>1330</c:v>
                </c:pt>
                <c:pt idx="1">
                  <c:v>1330</c:v>
                </c:pt>
              </c:numCache>
            </c:numRef>
          </c:yVal>
          <c:smooth val="0"/>
        </c:ser>
        <c:ser>
          <c:idx val="16"/>
          <c:order val="16"/>
          <c:spPr>
            <a:solidFill>
              <a:srgbClr val="953735"/>
            </a:solidFill>
            <a:ln cap="rnd" w="19080">
              <a:solidFill>
                <a:srgbClr val="953735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33</c:f>
              <c:numCache>
                <c:formatCode>General</c:formatCode>
                <c:ptCount val="3648"/>
                <c:pt idx="0">
                  <c:v>8.5</c:v>
                </c:pt>
                <c:pt idx="1">
                  <c:v>13.5</c:v>
                </c:pt>
              </c:numCache>
            </c:numRef>
          </c:xVal>
          <c:yVal>
            <c:numRef>
              <c:f>32</c:f>
              <c:numCache>
                <c:formatCode>General</c:formatCode>
                <c:ptCount val="3648"/>
                <c:pt idx="0">
                  <c:v>1720</c:v>
                </c:pt>
                <c:pt idx="1">
                  <c:v>1720</c:v>
                </c:pt>
              </c:numCache>
            </c:numRef>
          </c:yVal>
          <c:smooth val="0"/>
        </c:ser>
        <c:ser>
          <c:idx val="17"/>
          <c:order val="17"/>
          <c:tx>
            <c:strRef>
              <c:f>label 34</c:f>
              <c:strCache>
                <c:ptCount val="1"/>
                <c:pt idx="0">
                  <c:v>Fractures from cuttings</c:v>
                </c:pt>
              </c:strCache>
            </c:strRef>
          </c:tx>
          <c:spPr>
            <a:solidFill>
              <a:srgbClr val="376092"/>
            </a:solidFill>
            <a:ln cap="rnd" w="19080">
              <a:solidFill>
                <a:srgbClr val="376092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35</c:f>
              <c:numCache>
                <c:formatCode>General</c:formatCode>
                <c:ptCount val="3648"/>
                <c:pt idx="0">
                  <c:v>8.5</c:v>
                </c:pt>
                <c:pt idx="1">
                  <c:v>11.5</c:v>
                </c:pt>
              </c:numCache>
            </c:numRef>
          </c:xVal>
          <c:yVal>
            <c:numRef>
              <c:f>34</c:f>
              <c:numCache>
                <c:formatCode>General</c:formatCode>
                <c:ptCount val="3648"/>
                <c:pt idx="0">
                  <c:v>1105</c:v>
                </c:pt>
                <c:pt idx="1">
                  <c:v>1105</c:v>
                </c:pt>
              </c:numCache>
            </c:numRef>
          </c:yVal>
          <c:smooth val="0"/>
        </c:ser>
        <c:ser>
          <c:idx val="18"/>
          <c:order val="18"/>
          <c:spPr>
            <a:solidFill>
              <a:srgbClr val="376092"/>
            </a:solidFill>
            <a:ln cap="rnd" w="19080">
              <a:solidFill>
                <a:srgbClr val="376092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37</c:f>
              <c:numCache>
                <c:formatCode>General</c:formatCode>
                <c:ptCount val="3648"/>
                <c:pt idx="0">
                  <c:v>8.5</c:v>
                </c:pt>
                <c:pt idx="1">
                  <c:v>11.5</c:v>
                </c:pt>
              </c:numCache>
            </c:numRef>
          </c:xVal>
          <c:yVal>
            <c:numRef>
              <c:f>36</c:f>
              <c:numCache>
                <c:formatCode>General</c:formatCode>
                <c:ptCount val="3648"/>
                <c:pt idx="0">
                  <c:v>1125</c:v>
                </c:pt>
                <c:pt idx="1">
                  <c:v>1125</c:v>
                </c:pt>
              </c:numCache>
            </c:numRef>
          </c:yVal>
          <c:smooth val="0"/>
        </c:ser>
        <c:ser>
          <c:idx val="19"/>
          <c:order val="19"/>
          <c:spPr>
            <a:solidFill>
              <a:srgbClr val="376092"/>
            </a:solidFill>
            <a:ln cap="rnd" w="19080">
              <a:solidFill>
                <a:srgbClr val="376092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39</c:f>
              <c:numCache>
                <c:formatCode>General</c:formatCode>
                <c:ptCount val="3648"/>
                <c:pt idx="0">
                  <c:v>8.5</c:v>
                </c:pt>
                <c:pt idx="1">
                  <c:v>11.5</c:v>
                </c:pt>
              </c:numCache>
            </c:numRef>
          </c:xVal>
          <c:yVal>
            <c:numRef>
              <c:f>38</c:f>
              <c:numCache>
                <c:formatCode>General</c:formatCode>
                <c:ptCount val="3648"/>
                <c:pt idx="0">
                  <c:v>1330</c:v>
                </c:pt>
                <c:pt idx="1">
                  <c:v>1330</c:v>
                </c:pt>
              </c:numCache>
            </c:numRef>
          </c:yVal>
          <c:smooth val="0"/>
        </c:ser>
        <c:ser>
          <c:idx val="20"/>
          <c:order val="20"/>
          <c:spPr>
            <a:solidFill>
              <a:srgbClr val="376092"/>
            </a:solidFill>
            <a:ln cap="rnd" w="19080">
              <a:solidFill>
                <a:srgbClr val="376092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41</c:f>
              <c:numCache>
                <c:formatCode>General</c:formatCode>
                <c:ptCount val="3648"/>
                <c:pt idx="0">
                  <c:v>8.5</c:v>
                </c:pt>
                <c:pt idx="1">
                  <c:v>11.5</c:v>
                </c:pt>
              </c:numCache>
            </c:numRef>
          </c:xVal>
          <c:yVal>
            <c:numRef>
              <c:f>40</c:f>
              <c:numCache>
                <c:formatCode>General</c:formatCode>
                <c:ptCount val="3648"/>
                <c:pt idx="0">
                  <c:v>730</c:v>
                </c:pt>
                <c:pt idx="1">
                  <c:v>730</c:v>
                </c:pt>
              </c:numCache>
            </c:numRef>
          </c:yVal>
          <c:smooth val="0"/>
        </c:ser>
        <c:ser>
          <c:idx val="21"/>
          <c:order val="21"/>
          <c:spPr>
            <a:solidFill>
              <a:srgbClr val="376092"/>
            </a:solidFill>
            <a:ln cap="rnd" w="19080">
              <a:solidFill>
                <a:srgbClr val="376092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43</c:f>
              <c:numCache>
                <c:formatCode>General</c:formatCode>
                <c:ptCount val="3648"/>
                <c:pt idx="0">
                  <c:v>8.5</c:v>
                </c:pt>
                <c:pt idx="1">
                  <c:v>11.5</c:v>
                </c:pt>
              </c:numCache>
            </c:numRef>
          </c:xVal>
          <c:yVal>
            <c:numRef>
              <c:f>42</c:f>
              <c:numCache>
                <c:formatCode>General</c:formatCode>
                <c:ptCount val="3648"/>
                <c:pt idx="0">
                  <c:v>740</c:v>
                </c:pt>
                <c:pt idx="1">
                  <c:v>740</c:v>
                </c:pt>
              </c:numCache>
            </c:numRef>
          </c:yVal>
          <c:smooth val="0"/>
        </c:ser>
        <c:ser>
          <c:idx val="22"/>
          <c:order val="22"/>
          <c:spPr>
            <a:solidFill>
              <a:srgbClr val="376092"/>
            </a:solidFill>
            <a:ln cap="rnd" w="19080">
              <a:solidFill>
                <a:srgbClr val="376092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45</c:f>
              <c:numCache>
                <c:formatCode>General</c:formatCode>
                <c:ptCount val="3648"/>
                <c:pt idx="0">
                  <c:v>8.5</c:v>
                </c:pt>
                <c:pt idx="1">
                  <c:v>11.5</c:v>
                </c:pt>
              </c:numCache>
            </c:numRef>
          </c:xVal>
          <c:yVal>
            <c:numRef>
              <c:f>44</c:f>
              <c:numCache>
                <c:formatCode>General</c:formatCode>
                <c:ptCount val="3648"/>
                <c:pt idx="0">
                  <c:v>940</c:v>
                </c:pt>
                <c:pt idx="1">
                  <c:v>940</c:v>
                </c:pt>
              </c:numCache>
            </c:numRef>
          </c:yVal>
          <c:smooth val="0"/>
        </c:ser>
        <c:ser>
          <c:idx val="23"/>
          <c:order val="23"/>
          <c:spPr>
            <a:solidFill>
              <a:srgbClr val="376092"/>
            </a:solidFill>
            <a:ln cap="rnd" w="19080">
              <a:solidFill>
                <a:srgbClr val="376092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47</c:f>
              <c:numCache>
                <c:formatCode>General</c:formatCode>
                <c:ptCount val="3648"/>
                <c:pt idx="0">
                  <c:v>8.5</c:v>
                </c:pt>
                <c:pt idx="1">
                  <c:v>11.5</c:v>
                </c:pt>
              </c:numCache>
            </c:numRef>
          </c:xVal>
          <c:yVal>
            <c:numRef>
              <c:f>46</c:f>
              <c:numCache>
                <c:formatCode>General</c:formatCode>
                <c:ptCount val="3648"/>
                <c:pt idx="0">
                  <c:v>950</c:v>
                </c:pt>
                <c:pt idx="1">
                  <c:v>950</c:v>
                </c:pt>
              </c:numCache>
            </c:numRef>
          </c:yVal>
          <c:smooth val="0"/>
        </c:ser>
        <c:ser>
          <c:idx val="24"/>
          <c:order val="24"/>
          <c:spPr>
            <a:solidFill>
              <a:srgbClr val="376092"/>
            </a:solidFill>
            <a:ln cap="rnd" w="19080">
              <a:solidFill>
                <a:srgbClr val="376092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49</c:f>
              <c:numCache>
                <c:formatCode>General</c:formatCode>
                <c:ptCount val="3648"/>
                <c:pt idx="0">
                  <c:v>8.5</c:v>
                </c:pt>
                <c:pt idx="1">
                  <c:v>11.5</c:v>
                </c:pt>
              </c:numCache>
            </c:numRef>
          </c:xVal>
          <c:yVal>
            <c:numRef>
              <c:f>48</c:f>
              <c:numCache>
                <c:formatCode>General</c:formatCode>
                <c:ptCount val="3648"/>
                <c:pt idx="0">
                  <c:v>1710</c:v>
                </c:pt>
                <c:pt idx="1">
                  <c:v>1710</c:v>
                </c:pt>
              </c:numCache>
            </c:numRef>
          </c:yVal>
          <c:smooth val="0"/>
        </c:ser>
        <c:ser>
          <c:idx val="25"/>
          <c:order val="25"/>
          <c:spPr>
            <a:solidFill>
              <a:srgbClr val="376092"/>
            </a:solidFill>
            <a:ln cap="rnd" w="19080">
              <a:solidFill>
                <a:srgbClr val="376092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51</c:f>
              <c:numCache>
                <c:formatCode>General</c:formatCode>
                <c:ptCount val="3648"/>
                <c:pt idx="0">
                  <c:v>8.5</c:v>
                </c:pt>
                <c:pt idx="1">
                  <c:v>11.5</c:v>
                </c:pt>
              </c:numCache>
            </c:numRef>
          </c:xVal>
          <c:yVal>
            <c:numRef>
              <c:f>50</c:f>
              <c:numCache>
                <c:formatCode>General</c:formatCode>
                <c:ptCount val="3648"/>
                <c:pt idx="0">
                  <c:v>1810</c:v>
                </c:pt>
                <c:pt idx="1">
                  <c:v>1810</c:v>
                </c:pt>
              </c:numCache>
            </c:numRef>
          </c:yVal>
          <c:smooth val="0"/>
        </c:ser>
        <c:ser>
          <c:idx val="26"/>
          <c:order val="26"/>
          <c:spPr>
            <a:solidFill>
              <a:srgbClr val="376092"/>
            </a:solidFill>
            <a:ln cap="rnd" w="19080">
              <a:solidFill>
                <a:srgbClr val="376092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53</c:f>
              <c:numCache>
                <c:formatCode>General</c:formatCode>
                <c:ptCount val="3648"/>
                <c:pt idx="0">
                  <c:v>8.5</c:v>
                </c:pt>
                <c:pt idx="1">
                  <c:v>8.5</c:v>
                </c:pt>
              </c:numCache>
            </c:numRef>
          </c:xVal>
          <c:yVal>
            <c:numRef>
              <c:f>52</c:f>
              <c:numCache>
                <c:formatCode>General</c:formatCode>
                <c:ptCount val="3648"/>
                <c:pt idx="0">
                  <c:v>1710</c:v>
                </c:pt>
                <c:pt idx="1">
                  <c:v>1810</c:v>
                </c:pt>
              </c:numCache>
            </c:numRef>
          </c:yVal>
          <c:smooth val="0"/>
        </c:ser>
        <c:ser>
          <c:idx val="27"/>
          <c:order val="27"/>
          <c:spPr>
            <a:solidFill>
              <a:srgbClr val="376092"/>
            </a:solidFill>
            <a:ln cap="rnd" w="19080">
              <a:solidFill>
                <a:srgbClr val="376092"/>
              </a:solidFill>
              <a:round/>
            </a:ln>
          </c:spPr>
          <c:marker>
            <c:symbol val="none"/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55</c:f>
              <c:numCache>
                <c:formatCode>General</c:formatCode>
                <c:ptCount val="3648"/>
                <c:pt idx="0">
                  <c:v>11.5</c:v>
                </c:pt>
                <c:pt idx="1">
                  <c:v>11.5</c:v>
                </c:pt>
              </c:numCache>
            </c:numRef>
          </c:xVal>
          <c:yVal>
            <c:numRef>
              <c:f>54</c:f>
              <c:numCache>
                <c:formatCode>General</c:formatCode>
                <c:ptCount val="3648"/>
                <c:pt idx="0">
                  <c:v>1710</c:v>
                </c:pt>
                <c:pt idx="1">
                  <c:v>1810</c:v>
                </c:pt>
              </c:numCache>
            </c:numRef>
          </c:yVal>
          <c:smooth val="0"/>
        </c:ser>
        <c:axId val="85594428"/>
        <c:axId val="50953879"/>
      </c:scatterChart>
      <c:valAx>
        <c:axId val="85594428"/>
        <c:scaling>
          <c:orientation val="minMax"/>
          <c:min val="0"/>
        </c:scaling>
        <c:delete val="0"/>
        <c:axPos val="b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title>
          <c:tx>
            <c:rich>
              <a:bodyPr rot="0"/>
              <a:lstStyle/>
              <a:p>
                <a:pPr>
                  <a:defRPr b="0" lang="de-DE" sz="1200" spc="-1" strike="noStrike">
                    <a:solidFill>
                      <a:srgbClr val="000000"/>
                    </a:solidFill>
                    <a:latin typeface="Calibri Light"/>
                  </a:defRPr>
                </a:pPr>
                <a:r>
                  <a:rPr b="0" lang="de-DE" sz="1200" spc="-1" strike="noStrike">
                    <a:solidFill>
                      <a:srgbClr val="000000"/>
                    </a:solidFill>
                    <a:latin typeface="Calibri Light"/>
                  </a:rPr>
                  <a:t>Temperature (°C)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ln w="9360">
            <a:solidFill>
              <a:srgbClr val="000000"/>
            </a:solidFill>
            <a:round/>
          </a:ln>
        </c:spPr>
        <c:txPr>
          <a:bodyPr/>
          <a:lstStyle/>
          <a:p>
            <a:pPr>
              <a:defRPr b="0" sz="1200" spc="-1" strike="noStrike">
                <a:solidFill>
                  <a:srgbClr val="000000"/>
                </a:solidFill>
                <a:latin typeface="Calibri Light"/>
              </a:defRPr>
            </a:pPr>
          </a:p>
        </c:txPr>
        <c:crossAx val="50953879"/>
        <c:crosses val="autoZero"/>
        <c:crossBetween val="midCat"/>
        <c:majorUnit val="20"/>
        <c:minorUnit val="1"/>
      </c:valAx>
      <c:valAx>
        <c:axId val="50953879"/>
        <c:scaling>
          <c:orientation val="maxMin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minorGridlines>
          <c:spPr>
            <a:ln w="9360">
              <a:solidFill>
                <a:srgbClr val="f2f2f2"/>
              </a:solidFill>
              <a:round/>
            </a:ln>
          </c:spPr>
        </c:minorGridlines>
        <c:title>
          <c:tx>
            <c:rich>
              <a:bodyPr rot="-5400000"/>
              <a:lstStyle/>
              <a:p>
                <a:pPr>
                  <a:defRPr b="0" lang="de-DE" sz="1200" spc="-1" strike="noStrike">
                    <a:solidFill>
                      <a:srgbClr val="000000"/>
                    </a:solidFill>
                    <a:latin typeface="Calibri Light"/>
                  </a:defRPr>
                </a:pPr>
                <a:r>
                  <a:rPr b="0" lang="de-DE" sz="1200" spc="-1" strike="noStrike">
                    <a:solidFill>
                      <a:srgbClr val="000000"/>
                    </a:solidFill>
                    <a:latin typeface="Calibri Light"/>
                  </a:rPr>
                  <a:t>Measured depth (m)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ln w="9360">
            <a:solidFill>
              <a:srgbClr val="000000"/>
            </a:solidFill>
            <a:round/>
          </a:ln>
        </c:spPr>
        <c:txPr>
          <a:bodyPr/>
          <a:lstStyle/>
          <a:p>
            <a:pPr>
              <a:defRPr b="0" sz="1200" spc="-1" strike="noStrike">
                <a:solidFill>
                  <a:srgbClr val="000000"/>
                </a:solidFill>
                <a:latin typeface="Calibri Light"/>
              </a:defRPr>
            </a:pPr>
          </a:p>
        </c:txPr>
        <c:crossAx val="85594428"/>
        <c:crosses val="autoZero"/>
        <c:crossBetween val="midCat"/>
        <c:majorUnit val="500"/>
        <c:minorUnit val="50"/>
      </c:valAx>
      <c:spPr>
        <a:noFill/>
        <a:ln w="0">
          <a:solidFill>
            <a:srgbClr val="000000"/>
          </a:solidFill>
        </a:ln>
      </c:spPr>
    </c:plotArea>
    <c:plotVisOnly val="1"/>
    <c:dispBlanksAs val="gap"/>
  </c:chart>
  <c:spPr>
    <a:solidFill>
      <a:srgbClr val="ffffff"/>
    </a:solidFill>
    <a:ln w="9360">
      <a:noFill/>
    </a:ln>
  </c:spPr>
</c:chartSpace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203040" y="304920"/>
            <a:ext cx="11785320" cy="121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203040" y="1676520"/>
            <a:ext cx="1178532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7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203040" y="3785760"/>
            <a:ext cx="1178532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7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203040" y="304920"/>
            <a:ext cx="11785320" cy="121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203040" y="1676520"/>
            <a:ext cx="575100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7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242040" y="1676520"/>
            <a:ext cx="575100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7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203040" y="3785760"/>
            <a:ext cx="575100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7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242040" y="3785760"/>
            <a:ext cx="575100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7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203040" y="304920"/>
            <a:ext cx="11785320" cy="121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203040" y="1676520"/>
            <a:ext cx="379476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7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187880" y="1676520"/>
            <a:ext cx="379476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7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8172720" y="1676520"/>
            <a:ext cx="379476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7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203040" y="3785760"/>
            <a:ext cx="379476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7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4187880" y="3785760"/>
            <a:ext cx="379476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7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8172720" y="3785760"/>
            <a:ext cx="379476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7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203040" y="304920"/>
            <a:ext cx="11785320" cy="121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203040" y="1676520"/>
            <a:ext cx="11785320" cy="4038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203040" y="304920"/>
            <a:ext cx="11785320" cy="121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203040" y="1676520"/>
            <a:ext cx="11785320" cy="4038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7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203040" y="304920"/>
            <a:ext cx="11785320" cy="121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203040" y="1676520"/>
            <a:ext cx="5751000" cy="4038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7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42040" y="1676520"/>
            <a:ext cx="5751000" cy="4038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7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203040" y="304920"/>
            <a:ext cx="11785320" cy="121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203040" y="304920"/>
            <a:ext cx="11785320" cy="56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203040" y="304920"/>
            <a:ext cx="11785320" cy="121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203040" y="1676520"/>
            <a:ext cx="575100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7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42040" y="1676520"/>
            <a:ext cx="5751000" cy="4038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7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203040" y="3785760"/>
            <a:ext cx="575100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7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203040" y="304920"/>
            <a:ext cx="11785320" cy="121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203040" y="1676520"/>
            <a:ext cx="5751000" cy="4038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7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42040" y="1676520"/>
            <a:ext cx="575100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7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242040" y="3785760"/>
            <a:ext cx="575100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7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203040" y="304920"/>
            <a:ext cx="11785320" cy="121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203040" y="1676520"/>
            <a:ext cx="575100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7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242040" y="1676520"/>
            <a:ext cx="575100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7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203040" y="3785760"/>
            <a:ext cx="1178532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67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wmf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Line 1"/>
          <p:cNvSpPr/>
          <p:nvPr/>
        </p:nvSpPr>
        <p:spPr>
          <a:xfrm>
            <a:off x="0" y="6085080"/>
            <a:ext cx="12191760" cy="0"/>
          </a:xfrm>
          <a:prstGeom prst="line">
            <a:avLst/>
          </a:prstGeom>
          <a:ln w="6350">
            <a:solidFill>
              <a:srgbClr val="004d95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" name="Bild 10" descr="GFZ-LogoNeu_eng_4c.eps"/>
          <p:cNvPicPr/>
          <p:nvPr/>
        </p:nvPicPr>
        <p:blipFill>
          <a:blip r:embed="rId2"/>
          <a:stretch/>
        </p:blipFill>
        <p:spPr>
          <a:xfrm>
            <a:off x="144000" y="6212520"/>
            <a:ext cx="767880" cy="495000"/>
          </a:xfrm>
          <a:prstGeom prst="rect">
            <a:avLst/>
          </a:prstGeom>
          <a:ln w="0">
            <a:noFill/>
          </a:ln>
        </p:spPr>
      </p:pic>
      <p:pic>
        <p:nvPicPr>
          <p:cNvPr id="2" name="Grafik 2" descr=""/>
          <p:cNvPicPr/>
          <p:nvPr/>
        </p:nvPicPr>
        <p:blipFill>
          <a:blip r:embed="rId3"/>
          <a:stretch/>
        </p:blipFill>
        <p:spPr>
          <a:xfrm>
            <a:off x="10541160" y="6405120"/>
            <a:ext cx="1513080" cy="21132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title"/>
          </p:nvPr>
        </p:nvSpPr>
        <p:spPr>
          <a:xfrm>
            <a:off x="203040" y="304920"/>
            <a:ext cx="11785320" cy="121896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de-DE" sz="4270" spc="-1" strike="noStrike">
                <a:solidFill>
                  <a:srgbClr val="00589c"/>
                </a:solidFill>
                <a:latin typeface="Verdana"/>
                <a:ea typeface="Arial Unicode MS"/>
              </a:rPr>
              <a:t>Titelmasterformat durch Klicken bearbeiten</a:t>
            </a:r>
            <a:endParaRPr b="0" lang="en-US" sz="427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body"/>
          </p:nvPr>
        </p:nvSpPr>
        <p:spPr>
          <a:xfrm>
            <a:off x="203040" y="1676520"/>
            <a:ext cx="11785320" cy="4038120"/>
          </a:xfrm>
          <a:prstGeom prst="rect">
            <a:avLst/>
          </a:prstGeom>
        </p:spPr>
        <p:txBody>
          <a:bodyPr>
            <a:noAutofit/>
          </a:bodyPr>
          <a:p>
            <a:pPr marL="457200" indent="-456840">
              <a:lnSpc>
                <a:spcPct val="100000"/>
              </a:lnSpc>
              <a:spcBef>
                <a:spcPts val="533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de-DE" sz="2670" spc="-1" strike="noStrike">
                <a:solidFill>
                  <a:srgbClr val="000000"/>
                </a:solidFill>
                <a:latin typeface="Verdana"/>
                <a:ea typeface="Arial Unicode MS"/>
              </a:rPr>
              <a:t>Textmasterformat bearbeiten</a:t>
            </a:r>
            <a:endParaRPr b="0" lang="en-US" sz="2670" spc="-1" strike="noStrike">
              <a:solidFill>
                <a:srgbClr val="000000"/>
              </a:solidFill>
              <a:latin typeface="Verdana"/>
            </a:endParaRPr>
          </a:p>
          <a:p>
            <a:pPr lvl="1" marL="990720" indent="-380520">
              <a:lnSpc>
                <a:spcPct val="100000"/>
              </a:lnSpc>
              <a:spcBef>
                <a:spcPts val="374"/>
              </a:spcBef>
              <a:buClr>
                <a:srgbClr val="00589c"/>
              </a:buClr>
              <a:buFont typeface="Symbol" charset="2"/>
              <a:buChar char=""/>
            </a:pPr>
            <a:r>
              <a:rPr b="0" lang="de-DE" sz="1870" spc="-1" strike="noStrike">
                <a:solidFill>
                  <a:srgbClr val="00589c"/>
                </a:solidFill>
                <a:latin typeface="Verdana"/>
                <a:ea typeface="Arial Unicode MS"/>
              </a:rPr>
              <a:t>Zweite Ebene</a:t>
            </a:r>
            <a:endParaRPr b="0" lang="en-US" sz="1870" spc="-1" strike="noStrike">
              <a:solidFill>
                <a:srgbClr val="000000"/>
              </a:solidFill>
              <a:latin typeface="Verdana"/>
            </a:endParaRPr>
          </a:p>
          <a:p>
            <a:pPr lvl="2" marL="1523880" indent="-30456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de-DE" sz="1870" spc="-1" strike="noStrike">
                <a:solidFill>
                  <a:srgbClr val="000000"/>
                </a:solidFill>
                <a:latin typeface="Verdana"/>
                <a:ea typeface="Arial Unicode MS"/>
              </a:rPr>
              <a:t>Dritte Ebene</a:t>
            </a:r>
            <a:endParaRPr b="0" lang="en-US" sz="1870" spc="-1" strike="noStrike">
              <a:solidFill>
                <a:srgbClr val="000000"/>
              </a:solidFill>
              <a:latin typeface="Verdana"/>
            </a:endParaRPr>
          </a:p>
          <a:p>
            <a:pPr lvl="3" marL="2133720" indent="-30456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de-DE" sz="1600" spc="-1" strike="noStrike">
                <a:solidFill>
                  <a:srgbClr val="000000"/>
                </a:solidFill>
                <a:latin typeface="Verdana"/>
                <a:ea typeface="Arial Unicode MS"/>
              </a:rPr>
              <a:t>Vierte Ebene</a:t>
            </a:r>
            <a:endParaRPr b="0" lang="en-US" sz="1600" spc="-1" strike="noStrike">
              <a:solidFill>
                <a:srgbClr val="808080"/>
              </a:solidFill>
              <a:latin typeface="Verdana"/>
            </a:endParaRPr>
          </a:p>
          <a:p>
            <a:pPr lvl="4" marL="2743200" indent="-304560">
              <a:lnSpc>
                <a:spcPct val="100000"/>
              </a:lnSpc>
              <a:spcBef>
                <a:spcPts val="266"/>
              </a:spcBef>
              <a:buClr>
                <a:srgbClr val="808080"/>
              </a:buClr>
              <a:buFont typeface="StarSymbol"/>
              <a:buChar char="»"/>
            </a:pPr>
            <a:r>
              <a:rPr b="0" lang="de-DE" sz="1340" spc="-1" strike="noStrike">
                <a:solidFill>
                  <a:srgbClr val="808080"/>
                </a:solidFill>
                <a:latin typeface="Verdana"/>
                <a:ea typeface="Arial Unicode MS"/>
              </a:rPr>
              <a:t>Fünfte Ebene</a:t>
            </a:r>
            <a:endParaRPr b="0" lang="en-US" sz="1340" spc="-1" strike="noStrike">
              <a:solidFill>
                <a:srgbClr val="808080"/>
              </a:solidFill>
              <a:latin typeface="Verdan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/>
          </p:nvPr>
        </p:nvSpPr>
        <p:spPr>
          <a:xfrm>
            <a:off x="1828800" y="6517080"/>
            <a:ext cx="7213320" cy="340560"/>
          </a:xfrm>
          <a:prstGeom prst="rect">
            <a:avLst/>
          </a:prstGeom>
        </p:spPr>
        <p:txBody>
          <a:bodyPr>
            <a:noAutofit/>
          </a:bodyPr>
          <a:p>
            <a:endParaRPr b="0" lang="de-DE" sz="2400" spc="-1" strike="noStrike"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/>
          </p:nvPr>
        </p:nvSpPr>
        <p:spPr>
          <a:xfrm>
            <a:off x="9245520" y="6517080"/>
            <a:ext cx="1117080" cy="340560"/>
          </a:xfrm>
          <a:prstGeom prst="rect">
            <a:avLst/>
          </a:prstGeom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CF08410A-C1D1-4027-BADA-7BC9C45638C7}" type="slidenum">
              <a:rPr b="0" lang="de-DE" sz="1600" spc="-1" strike="noStrike">
                <a:solidFill>
                  <a:srgbClr val="808080"/>
                </a:solidFill>
                <a:latin typeface="Verdana"/>
                <a:ea typeface="ＭＳ Ｐゴシック"/>
              </a:rPr>
              <a:t>&lt;Foliennummer&gt;</a:t>
            </a:fld>
            <a:endParaRPr b="0" lang="de-DE" sz="16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2.wmf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4.wmf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9.wmf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1.wmf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hyperlink" Target="https://www.sciencedirect.com/science/article/pii/S0375650520302236#!" TargetMode="External"/><Relationship Id="rId5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4.wmf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7.wmf"/><Relationship Id="rId2" Type="http://schemas.openxmlformats.org/officeDocument/2006/relationships/chart" Target="../charts/chart1.xml"/><Relationship Id="rId3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8.wmf"/><Relationship Id="rId2" Type="http://schemas.openxmlformats.org/officeDocument/2006/relationships/image" Target="../media/image39.png"/><Relationship Id="rId3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0.wmf"/><Relationship Id="rId2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png"/><Relationship Id="rId3" Type="http://schemas.microsoft.com/office/2007/relationships/hdphoto" Target="../media/hdphoto1.wdp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7" Type="http://schemas.openxmlformats.org/officeDocument/2006/relationships/image" Target="../media/image49.png"/><Relationship Id="rId8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chart" Target="../charts/chart2.xml"/><Relationship Id="rId2" Type="http://schemas.openxmlformats.org/officeDocument/2006/relationships/image" Target="../media/image50.png"/><Relationship Id="rId3" Type="http://schemas.openxmlformats.org/officeDocument/2006/relationships/hyperlink" Target="https://www.sciencedirect.com/topics/engineering/injection-rate" TargetMode="External"/><Relationship Id="rId4" Type="http://schemas.openxmlformats.org/officeDocument/2006/relationships/image" Target="../media/image51.png"/><Relationship Id="rId5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jpeg"/><Relationship Id="rId4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wmf"/><Relationship Id="rId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hyperlink" Target="http://doi.org/10.14470/1T7562235078" TargetMode="External"/><Relationship Id="rId3" Type="http://schemas.openxmlformats.org/officeDocument/2006/relationships/image" Target="../media/image13.wmf"/><Relationship Id="rId4" Type="http://schemas.openxmlformats.org/officeDocument/2006/relationships/image" Target="../media/image14.jpeg"/><Relationship Id="rId5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wmf"/><Relationship Id="rId3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7.wmf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9.wmf"/><Relationship Id="rId2" Type="http://schemas.openxmlformats.org/officeDocument/2006/relationships/image" Target="../media/image20.png"/><Relationship Id="rId3" Type="http://schemas.openxmlformats.org/officeDocument/2006/relationships/image" Target="../media/image21.jpeg"/><Relationship Id="rId4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Shape 1"/>
          <p:cNvSpPr txBox="1"/>
          <p:nvPr/>
        </p:nvSpPr>
        <p:spPr>
          <a:xfrm>
            <a:off x="0" y="6117120"/>
            <a:ext cx="12191760" cy="740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44" name="Grafik 5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2969640"/>
          </a:xfrm>
          <a:prstGeom prst="rect">
            <a:avLst/>
          </a:prstGeom>
          <a:ln w="0">
            <a:noFill/>
          </a:ln>
        </p:spPr>
      </p:pic>
      <p:sp>
        <p:nvSpPr>
          <p:cNvPr id="45" name="CustomShape 2"/>
          <p:cNvSpPr/>
          <p:nvPr/>
        </p:nvSpPr>
        <p:spPr>
          <a:xfrm>
            <a:off x="744840" y="3429000"/>
            <a:ext cx="10086480" cy="2376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1199"/>
              </a:spcAft>
            </a:pPr>
            <a:r>
              <a:rPr b="1" lang="de-DE" sz="2800" spc="-1" strike="noStrike">
                <a:solidFill>
                  <a:srgbClr val="00589c"/>
                </a:solidFill>
                <a:latin typeface="Verdana"/>
                <a:ea typeface="ＭＳ Ｐゴシック"/>
              </a:rPr>
              <a:t>KMT @ GFZ</a:t>
            </a:r>
            <a:endParaRPr b="0" lang="de-DE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de-DE" sz="2800" spc="-1" strike="noStrike">
                <a:solidFill>
                  <a:srgbClr val="00589c"/>
                </a:solidFill>
                <a:latin typeface="Verdana"/>
                <a:ea typeface="ＭＳ Ｐゴシック"/>
              </a:rPr>
              <a:t>Geothermal activities of Section 4.8 Geoenergy</a:t>
            </a:r>
            <a:endParaRPr b="0" lang="de-DE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2000" spc="-1" strike="noStrike">
                <a:solidFill>
                  <a:srgbClr val="00589c"/>
                </a:solidFill>
                <a:latin typeface="Verdana"/>
                <a:ea typeface="ＭＳ Ｐゴシック"/>
              </a:rPr>
              <a:t>Katrin Kieling, Project manager Section 4.8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367920" y="146520"/>
            <a:ext cx="1063260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00589c"/>
                </a:solidFill>
                <a:latin typeface="Verdana"/>
                <a:ea typeface="ＭＳ Ｐゴシック"/>
              </a:rPr>
              <a:t>Exploration and monitoring using magmatic volatiles 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02" name="Line 2"/>
          <p:cNvSpPr/>
          <p:nvPr/>
        </p:nvSpPr>
        <p:spPr>
          <a:xfrm>
            <a:off x="0" y="64584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" name="Line 3"/>
          <p:cNvSpPr/>
          <p:nvPr/>
        </p:nvSpPr>
        <p:spPr>
          <a:xfrm>
            <a:off x="0" y="609588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04" name="Grafik 3" descr=""/>
          <p:cNvPicPr/>
          <p:nvPr/>
        </p:nvPicPr>
        <p:blipFill>
          <a:blip r:embed="rId1"/>
          <a:stretch/>
        </p:blipFill>
        <p:spPr>
          <a:xfrm>
            <a:off x="10091880" y="85680"/>
            <a:ext cx="1731600" cy="472680"/>
          </a:xfrm>
          <a:prstGeom prst="rect">
            <a:avLst/>
          </a:prstGeom>
          <a:ln w="0">
            <a:noFill/>
          </a:ln>
        </p:spPr>
      </p:pic>
      <p:sp>
        <p:nvSpPr>
          <p:cNvPr id="105" name="CustomShape 4"/>
          <p:cNvSpPr/>
          <p:nvPr/>
        </p:nvSpPr>
        <p:spPr>
          <a:xfrm>
            <a:off x="6932520" y="6383160"/>
            <a:ext cx="48816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AD682635-A587-4922-84BF-212657B5435D}" type="slidenum">
              <a:rPr b="0" lang="en-DE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&lt;Foliennummer&gt;</a:t>
            </a:fld>
            <a:endParaRPr b="0" lang="de-DE" sz="1800" spc="-1" strike="noStrike">
              <a:latin typeface="Arial"/>
            </a:endParaRPr>
          </a:p>
        </p:txBody>
      </p:sp>
      <p:pic>
        <p:nvPicPr>
          <p:cNvPr id="106" name="Grafik 3" descr=""/>
          <p:cNvPicPr/>
          <p:nvPr/>
        </p:nvPicPr>
        <p:blipFill>
          <a:blip r:embed="rId2"/>
          <a:stretch/>
        </p:blipFill>
        <p:spPr>
          <a:xfrm>
            <a:off x="4137480" y="695160"/>
            <a:ext cx="7833960" cy="5209200"/>
          </a:xfrm>
          <a:prstGeom prst="rect">
            <a:avLst/>
          </a:prstGeom>
          <a:ln w="0">
            <a:noFill/>
          </a:ln>
        </p:spPr>
      </p:pic>
      <p:sp>
        <p:nvSpPr>
          <p:cNvPr id="107" name="CustomShape 5"/>
          <p:cNvSpPr/>
          <p:nvPr/>
        </p:nvSpPr>
        <p:spPr>
          <a:xfrm>
            <a:off x="9369360" y="5780160"/>
            <a:ext cx="282204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589c"/>
                </a:solidFill>
                <a:latin typeface="Arial"/>
                <a:ea typeface="MS PGothic"/>
              </a:rPr>
              <a:t>Jentsch et al. (JVGR, 2020)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108" name="CustomShape 6"/>
          <p:cNvSpPr/>
          <p:nvPr/>
        </p:nvSpPr>
        <p:spPr>
          <a:xfrm>
            <a:off x="292680" y="922320"/>
            <a:ext cx="3769200" cy="428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StarSymbol"/>
              <a:buAutoNum type="alphaLcParenR"/>
            </a:pPr>
            <a:r>
              <a:rPr b="0" i="1" lang="en-US" sz="16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typical major normal fault with highest gas emissions at the fault bend. </a:t>
            </a:r>
            <a:endParaRPr b="0" lang="de-DE" sz="16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StarSymbol"/>
              <a:buAutoNum type="alphaLcParenR"/>
            </a:pPr>
            <a:r>
              <a:rPr b="0" i="1" lang="en-US" sz="16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Hidden fault or fault continuation of Los Conejos fault </a:t>
            </a:r>
            <a:endParaRPr b="0" lang="de-DE" sz="16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StarSymbol"/>
              <a:buAutoNum type="alphaLcParenR"/>
            </a:pPr>
            <a:r>
              <a:rPr b="0" i="1" lang="en-US" sz="16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horsetail fault termination starting in the south of Humeros village with faults forming the horse tail. </a:t>
            </a:r>
            <a:endParaRPr b="0" lang="de-DE" sz="16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StarSymbol"/>
              <a:buAutoNum type="alphaLcParenR"/>
            </a:pPr>
            <a:r>
              <a:rPr b="0" i="1" lang="en-US" sz="16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Permeable fault damage zone and a less permeable fault core along Los Humeros fault </a:t>
            </a:r>
            <a:endParaRPr b="0" lang="de-DE" sz="16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StarSymbol"/>
              <a:buAutoNum type="alphaLcParenR"/>
            </a:pPr>
            <a:r>
              <a:rPr b="0" i="1" lang="en-US" sz="16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Fault intersection or linkage of two fault damage zones favoring increased degassing</a:t>
            </a:r>
            <a:endParaRPr b="0" lang="de-DE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367920" y="146520"/>
            <a:ext cx="1063260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589c"/>
                </a:solidFill>
                <a:latin typeface="Verdana"/>
                <a:ea typeface="ＭＳ Ｐゴシック"/>
              </a:rPr>
              <a:t>Electrical and hydraulic rock properties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10" name="Line 2"/>
          <p:cNvSpPr/>
          <p:nvPr/>
        </p:nvSpPr>
        <p:spPr>
          <a:xfrm>
            <a:off x="0" y="64584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1" name="Line 3"/>
          <p:cNvSpPr/>
          <p:nvPr/>
        </p:nvSpPr>
        <p:spPr>
          <a:xfrm>
            <a:off x="0" y="609588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12" name="Grafik 3" descr=""/>
          <p:cNvPicPr/>
          <p:nvPr/>
        </p:nvPicPr>
        <p:blipFill>
          <a:blip r:embed="rId1"/>
          <a:stretch/>
        </p:blipFill>
        <p:spPr>
          <a:xfrm>
            <a:off x="10091880" y="85680"/>
            <a:ext cx="1731600" cy="472680"/>
          </a:xfrm>
          <a:prstGeom prst="rect">
            <a:avLst/>
          </a:prstGeom>
          <a:ln w="0">
            <a:noFill/>
          </a:ln>
        </p:spPr>
      </p:pic>
      <p:sp>
        <p:nvSpPr>
          <p:cNvPr id="113" name="CustomShape 4"/>
          <p:cNvSpPr/>
          <p:nvPr/>
        </p:nvSpPr>
        <p:spPr>
          <a:xfrm>
            <a:off x="6932520" y="6383160"/>
            <a:ext cx="48816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931130DC-E25C-456F-9152-B5E5FA18E4CC}" type="slidenum">
              <a:rPr b="0" lang="en-DE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&lt;Foliennummer&gt;</a:t>
            </a:fld>
            <a:endParaRPr b="0" lang="de-DE" sz="1800" spc="-1" strike="noStrike">
              <a:latin typeface="Arial"/>
            </a:endParaRPr>
          </a:p>
        </p:txBody>
      </p:sp>
      <p:sp>
        <p:nvSpPr>
          <p:cNvPr id="114" name="CustomShape 5"/>
          <p:cNvSpPr/>
          <p:nvPr/>
        </p:nvSpPr>
        <p:spPr>
          <a:xfrm>
            <a:off x="5913360" y="5434560"/>
            <a:ext cx="569052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589c"/>
                </a:solidFill>
                <a:latin typeface="Arial"/>
                <a:ea typeface="MS PGothic"/>
              </a:rPr>
              <a:t>Kummerow et al. (2020, GEMex final conference)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15" name="CustomShape 6"/>
          <p:cNvSpPr/>
          <p:nvPr/>
        </p:nvSpPr>
        <p:spPr>
          <a:xfrm>
            <a:off x="5684760" y="776880"/>
            <a:ext cx="626832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Electrical conductivity of various rock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samples representing the basement and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reservoir units of the target area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16" name="CustomShape 7"/>
          <p:cNvSpPr/>
          <p:nvPr/>
        </p:nvSpPr>
        <p:spPr>
          <a:xfrm>
            <a:off x="367920" y="1055520"/>
            <a:ext cx="3936960" cy="502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electrical properties are sensitive to temperature, porosity, alteration of the rock, fluid content and the nature of formation fluids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Wingdings"/>
                <a:ea typeface="ＭＳ Ｐゴシック"/>
              </a:rPr>
              <a:t>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Resistivity survey data interpretation is extremely complex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In GEMex, we have studied both the electrical resistivities of relevant pore fluids and the electrical and hydraulic properties of rock samples during fluid percolation up to 530 °C at maximum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Database publication: Weydt et.al. (ESSD, 2021)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117" name="Grafik 11" descr=""/>
          <p:cNvPicPr/>
          <p:nvPr/>
        </p:nvPicPr>
        <p:blipFill>
          <a:blip r:embed="rId2"/>
          <a:stretch/>
        </p:blipFill>
        <p:spPr>
          <a:xfrm>
            <a:off x="5423040" y="1700280"/>
            <a:ext cx="5058720" cy="3644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367920" y="146520"/>
            <a:ext cx="11047320" cy="42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2200" spc="-1" strike="noStrike">
                <a:solidFill>
                  <a:srgbClr val="00589c"/>
                </a:solidFill>
                <a:latin typeface="Verdana"/>
                <a:ea typeface="ＭＳ Ｐゴシック"/>
              </a:rPr>
              <a:t>Monitoring mineral solubility/precipitation by impedance spectroscopy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119" name="Line 2"/>
          <p:cNvSpPr/>
          <p:nvPr/>
        </p:nvSpPr>
        <p:spPr>
          <a:xfrm>
            <a:off x="0" y="64584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0" name="Line 3"/>
          <p:cNvSpPr/>
          <p:nvPr/>
        </p:nvSpPr>
        <p:spPr>
          <a:xfrm>
            <a:off x="0" y="609588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1" name="CustomShape 4"/>
          <p:cNvSpPr/>
          <p:nvPr/>
        </p:nvSpPr>
        <p:spPr>
          <a:xfrm>
            <a:off x="6932520" y="6383160"/>
            <a:ext cx="48816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45F9BA31-5050-4042-A3E8-9789BAFA86BA}" type="slidenum">
              <a:rPr b="0" lang="en-DE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&lt;Foliennummer&gt;</a:t>
            </a:fld>
            <a:endParaRPr b="0" lang="de-DE" sz="1800" spc="-1" strike="noStrike">
              <a:latin typeface="Arial"/>
            </a:endParaRPr>
          </a:p>
        </p:txBody>
      </p:sp>
      <p:pic>
        <p:nvPicPr>
          <p:cNvPr id="122" name="Grafik 1" descr=""/>
          <p:cNvPicPr/>
          <p:nvPr/>
        </p:nvPicPr>
        <p:blipFill>
          <a:blip r:embed="rId1"/>
          <a:stretch/>
        </p:blipFill>
        <p:spPr>
          <a:xfrm>
            <a:off x="5313240" y="2553120"/>
            <a:ext cx="6751800" cy="2786040"/>
          </a:xfrm>
          <a:prstGeom prst="rect">
            <a:avLst/>
          </a:prstGeom>
          <a:ln w="0">
            <a:noFill/>
          </a:ln>
        </p:spPr>
      </p:pic>
      <p:sp>
        <p:nvSpPr>
          <p:cNvPr id="123" name="CustomShape 5"/>
          <p:cNvSpPr/>
          <p:nvPr/>
        </p:nvSpPr>
        <p:spPr>
          <a:xfrm>
            <a:off x="5700960" y="5289480"/>
            <a:ext cx="335412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589c"/>
                </a:solidFill>
                <a:latin typeface="Arial"/>
                <a:ea typeface="MS PGothic"/>
              </a:rPr>
              <a:t>Kummerow et al. (JVGR, 2020)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24" name="CustomShape 6"/>
          <p:cNvSpPr/>
          <p:nvPr/>
        </p:nvSpPr>
        <p:spPr>
          <a:xfrm>
            <a:off x="5664240" y="988200"/>
            <a:ext cx="6268320" cy="146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Set-up for measurements of electrical fluid conductivity and reactive flow experiments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Solubility rates of quartz in high temperature solutions (Tmax= 500°C)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125" name="Grafik 11" descr=""/>
          <p:cNvPicPr/>
          <p:nvPr/>
        </p:nvPicPr>
        <p:blipFill>
          <a:blip r:embed="rId2"/>
          <a:stretch/>
        </p:blipFill>
        <p:spPr>
          <a:xfrm>
            <a:off x="10652400" y="87120"/>
            <a:ext cx="1280520" cy="539640"/>
          </a:xfrm>
          <a:prstGeom prst="rect">
            <a:avLst/>
          </a:prstGeom>
          <a:ln w="0">
            <a:noFill/>
          </a:ln>
        </p:spPr>
      </p:pic>
      <p:pic>
        <p:nvPicPr>
          <p:cNvPr id="126" name="Grafik 13" descr=""/>
          <p:cNvPicPr/>
          <p:nvPr/>
        </p:nvPicPr>
        <p:blipFill>
          <a:blip r:embed="rId3"/>
          <a:stretch/>
        </p:blipFill>
        <p:spPr>
          <a:xfrm>
            <a:off x="367920" y="846360"/>
            <a:ext cx="1611360" cy="679320"/>
          </a:xfrm>
          <a:prstGeom prst="rect">
            <a:avLst/>
          </a:prstGeom>
          <a:ln w="0">
            <a:noFill/>
          </a:ln>
        </p:spPr>
      </p:pic>
      <p:sp>
        <p:nvSpPr>
          <p:cNvPr id="127" name="CustomShape 7"/>
          <p:cNvSpPr/>
          <p:nvPr/>
        </p:nvSpPr>
        <p:spPr>
          <a:xfrm>
            <a:off x="367920" y="1694880"/>
            <a:ext cx="4599360" cy="365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Redefining fluid properties at extreme conditions to optimise geothermal energy extraction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Objective: </a:t>
            </a:r>
            <a:r>
              <a:rPr b="0" lang="en-GB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Accurate predictions by thorough knowledge of the physical &amp; chemical properties of geothermal fluids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en-GB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Data collection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en-GB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Process understanding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en-GB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Predictive modelling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443520" y="109800"/>
            <a:ext cx="1063260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00589c"/>
                </a:solidFill>
                <a:latin typeface="Verdana"/>
                <a:ea typeface="ＭＳ Ｐゴシック"/>
              </a:rPr>
              <a:t>Stimulation Design for Acoculco 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29" name="Line 2"/>
          <p:cNvSpPr/>
          <p:nvPr/>
        </p:nvSpPr>
        <p:spPr>
          <a:xfrm>
            <a:off x="0" y="64584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Line 3"/>
          <p:cNvSpPr/>
          <p:nvPr/>
        </p:nvSpPr>
        <p:spPr>
          <a:xfrm>
            <a:off x="0" y="609588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31" name="Grafik 3" descr=""/>
          <p:cNvPicPr/>
          <p:nvPr/>
        </p:nvPicPr>
        <p:blipFill>
          <a:blip r:embed="rId1"/>
          <a:stretch/>
        </p:blipFill>
        <p:spPr>
          <a:xfrm>
            <a:off x="10091880" y="85680"/>
            <a:ext cx="1731600" cy="472680"/>
          </a:xfrm>
          <a:prstGeom prst="rect">
            <a:avLst/>
          </a:prstGeom>
          <a:ln w="0">
            <a:noFill/>
          </a:ln>
        </p:spPr>
      </p:pic>
      <p:sp>
        <p:nvSpPr>
          <p:cNvPr id="132" name="CustomShape 4"/>
          <p:cNvSpPr/>
          <p:nvPr/>
        </p:nvSpPr>
        <p:spPr>
          <a:xfrm>
            <a:off x="6932520" y="6383160"/>
            <a:ext cx="48816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43582DCB-D903-4C28-BDC4-18B2CD013A9A}" type="slidenum">
              <a:rPr b="0" lang="en-DE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&lt;Foliennummer&gt;</a:t>
            </a:fld>
            <a:endParaRPr b="0" lang="de-DE" sz="1800" spc="-1" strike="noStrike">
              <a:latin typeface="Arial"/>
            </a:endParaRPr>
          </a:p>
        </p:txBody>
      </p:sp>
      <p:pic>
        <p:nvPicPr>
          <p:cNvPr id="133" name="Picture 9" descr="A close up of a map&#10;&#10;Description automatically generated"/>
          <p:cNvPicPr/>
          <p:nvPr/>
        </p:nvPicPr>
        <p:blipFill>
          <a:blip r:embed="rId2"/>
          <a:srcRect l="0" t="-416" r="58880" b="0"/>
          <a:stretch/>
        </p:blipFill>
        <p:spPr>
          <a:xfrm>
            <a:off x="648000" y="816840"/>
            <a:ext cx="2943360" cy="4959000"/>
          </a:xfrm>
          <a:prstGeom prst="rect">
            <a:avLst/>
          </a:prstGeom>
          <a:ln w="0">
            <a:noFill/>
          </a:ln>
        </p:spPr>
      </p:pic>
      <p:sp>
        <p:nvSpPr>
          <p:cNvPr id="134" name="CustomShape 5"/>
          <p:cNvSpPr/>
          <p:nvPr/>
        </p:nvSpPr>
        <p:spPr>
          <a:xfrm>
            <a:off x="6787440" y="3111840"/>
            <a:ext cx="352512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Structural Geology + faults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35" name="CustomShape 6"/>
          <p:cNvSpPr/>
          <p:nvPr/>
        </p:nvSpPr>
        <p:spPr>
          <a:xfrm>
            <a:off x="6787440" y="899640"/>
            <a:ext cx="4958280" cy="173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589c"/>
                </a:solidFill>
                <a:latin typeface="Verdana"/>
                <a:ea typeface="ＭＳ Ｐゴシック"/>
              </a:rPr>
              <a:t>Stimulation Design for Acoculco by Hannes Hofmann (GFZ), Francesco Parsio, Lies Peters (TNO), </a:t>
            </a:r>
            <a:r>
              <a:rPr b="0" lang="en-GB" sz="1800" spc="-1" strike="noStrike">
                <a:solidFill>
                  <a:srgbClr val="00589c"/>
                </a:solidFill>
                <a:latin typeface="Verdana"/>
                <a:ea typeface="ＭＳ Ｐゴシック"/>
              </a:rPr>
              <a:t>Michal Kruszewski (IEG), Baptiste Lepillier (TUD)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589c"/>
                </a:solidFill>
                <a:latin typeface="Verdana"/>
                <a:ea typeface="ＭＳ Ｐゴシック"/>
              </a:rPr>
              <a:t>Taking into account:</a:t>
            </a:r>
            <a:endParaRPr b="0" lang="de-DE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443520" y="109800"/>
            <a:ext cx="1063260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00589c"/>
                </a:solidFill>
                <a:latin typeface="Verdana"/>
                <a:ea typeface="ＭＳ Ｐゴシック"/>
              </a:rPr>
              <a:t>Stimulation Design for Acoculco 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37" name="Line 2"/>
          <p:cNvSpPr/>
          <p:nvPr/>
        </p:nvSpPr>
        <p:spPr>
          <a:xfrm>
            <a:off x="0" y="64584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8" name="Line 3"/>
          <p:cNvSpPr/>
          <p:nvPr/>
        </p:nvSpPr>
        <p:spPr>
          <a:xfrm>
            <a:off x="0" y="609588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39" name="Grafik 3" descr=""/>
          <p:cNvPicPr/>
          <p:nvPr/>
        </p:nvPicPr>
        <p:blipFill>
          <a:blip r:embed="rId1"/>
          <a:stretch/>
        </p:blipFill>
        <p:spPr>
          <a:xfrm>
            <a:off x="10091880" y="85680"/>
            <a:ext cx="1731600" cy="472680"/>
          </a:xfrm>
          <a:prstGeom prst="rect">
            <a:avLst/>
          </a:prstGeom>
          <a:ln w="0">
            <a:noFill/>
          </a:ln>
        </p:spPr>
      </p:pic>
      <p:sp>
        <p:nvSpPr>
          <p:cNvPr id="140" name="CustomShape 4"/>
          <p:cNvSpPr/>
          <p:nvPr/>
        </p:nvSpPr>
        <p:spPr>
          <a:xfrm>
            <a:off x="6932520" y="6383160"/>
            <a:ext cx="48816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0AD7667A-386C-43C0-859B-AEDDE9CD9349}" type="slidenum">
              <a:rPr b="0" lang="en-DE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&lt;Foliennummer&gt;</a:t>
            </a:fld>
            <a:endParaRPr b="0" lang="de-DE" sz="1800" spc="-1" strike="noStrike">
              <a:latin typeface="Arial"/>
            </a:endParaRPr>
          </a:p>
        </p:txBody>
      </p:sp>
      <p:sp>
        <p:nvSpPr>
          <p:cNvPr id="141" name="CustomShape 5"/>
          <p:cNvSpPr/>
          <p:nvPr/>
        </p:nvSpPr>
        <p:spPr>
          <a:xfrm>
            <a:off x="6787440" y="3111840"/>
            <a:ext cx="5127840" cy="146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Structural Geology + faults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Stress field (including high uncertainites)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</p:txBody>
      </p:sp>
      <p:sp>
        <p:nvSpPr>
          <p:cNvPr id="142" name="CustomShape 6"/>
          <p:cNvSpPr/>
          <p:nvPr/>
        </p:nvSpPr>
        <p:spPr>
          <a:xfrm>
            <a:off x="6787440" y="899640"/>
            <a:ext cx="4958280" cy="173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589c"/>
                </a:solidFill>
                <a:latin typeface="Verdana"/>
                <a:ea typeface="ＭＳ Ｐゴシック"/>
              </a:rPr>
              <a:t>Stimulation Design for Acoculco by Hannes Hofmann (GFZ), Francesco Parsio, Lies Peters (TNO), </a:t>
            </a:r>
            <a:r>
              <a:rPr b="0" lang="en-GB" sz="1800" spc="-1" strike="noStrike">
                <a:solidFill>
                  <a:srgbClr val="00589c"/>
                </a:solidFill>
                <a:latin typeface="Verdana"/>
                <a:ea typeface="ＭＳ Ｐゴシック"/>
              </a:rPr>
              <a:t>Michal Kruszewski (IEG), Baptiste Lepillier (TUD)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589c"/>
                </a:solidFill>
                <a:latin typeface="Verdana"/>
                <a:ea typeface="ＭＳ Ｐゴシック"/>
              </a:rPr>
              <a:t>Taking into account: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143" name="Picture 1" descr=""/>
          <p:cNvPicPr/>
          <p:nvPr/>
        </p:nvPicPr>
        <p:blipFill>
          <a:blip r:embed="rId2"/>
          <a:stretch/>
        </p:blipFill>
        <p:spPr>
          <a:xfrm>
            <a:off x="540000" y="744480"/>
            <a:ext cx="4560120" cy="3150720"/>
          </a:xfrm>
          <a:prstGeom prst="rect">
            <a:avLst/>
          </a:prstGeom>
          <a:ln w="0">
            <a:noFill/>
          </a:ln>
        </p:spPr>
      </p:pic>
      <p:pic>
        <p:nvPicPr>
          <p:cNvPr id="144" name="Picture 3" descr=""/>
          <p:cNvPicPr/>
          <p:nvPr/>
        </p:nvPicPr>
        <p:blipFill>
          <a:blip r:embed="rId3"/>
          <a:srcRect l="0" t="46546" r="0" b="0"/>
          <a:stretch/>
        </p:blipFill>
        <p:spPr>
          <a:xfrm>
            <a:off x="540000" y="3992400"/>
            <a:ext cx="4560120" cy="1139400"/>
          </a:xfrm>
          <a:prstGeom prst="rect">
            <a:avLst/>
          </a:prstGeom>
          <a:ln w="0">
            <a:noFill/>
          </a:ln>
        </p:spPr>
      </p:pic>
      <p:sp>
        <p:nvSpPr>
          <p:cNvPr id="145" name="CustomShape 7"/>
          <p:cNvSpPr/>
          <p:nvPr/>
        </p:nvSpPr>
        <p:spPr>
          <a:xfrm>
            <a:off x="747720" y="5244840"/>
            <a:ext cx="443016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800" spc="-1" strike="noStrike" u="sng">
                <a:solidFill>
                  <a:srgbClr val="009999"/>
                </a:solidFill>
                <a:uFillTx/>
                <a:latin typeface="Verdana"/>
                <a:ea typeface="ＭＳ Ｐゴシック"/>
                <a:hlinkClick r:id="rId4"/>
              </a:rPr>
              <a:t>Kruszewski</a:t>
            </a:r>
            <a:r>
              <a:rPr b="0" lang="de-DE" sz="1800" spc="-1" strike="noStrike">
                <a:solidFill>
                  <a:srgbClr val="00589c"/>
                </a:solidFill>
                <a:latin typeface="Verdana"/>
                <a:ea typeface="ＭＳ Ｐゴシック"/>
              </a:rPr>
              <a:t> et al., Geothermics, 2021</a:t>
            </a:r>
            <a:endParaRPr b="0" lang="de-DE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443520" y="109800"/>
            <a:ext cx="1063260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00589c"/>
                </a:solidFill>
                <a:latin typeface="Verdana"/>
                <a:ea typeface="ＭＳ Ｐゴシック"/>
              </a:rPr>
              <a:t>Stimulation Design for Acoculco 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47" name="Line 2"/>
          <p:cNvSpPr/>
          <p:nvPr/>
        </p:nvSpPr>
        <p:spPr>
          <a:xfrm>
            <a:off x="0" y="64584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8" name="Line 3"/>
          <p:cNvSpPr/>
          <p:nvPr/>
        </p:nvSpPr>
        <p:spPr>
          <a:xfrm>
            <a:off x="0" y="609588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49" name="Grafik 3" descr=""/>
          <p:cNvPicPr/>
          <p:nvPr/>
        </p:nvPicPr>
        <p:blipFill>
          <a:blip r:embed="rId1"/>
          <a:stretch/>
        </p:blipFill>
        <p:spPr>
          <a:xfrm>
            <a:off x="10091880" y="85680"/>
            <a:ext cx="1731600" cy="472680"/>
          </a:xfrm>
          <a:prstGeom prst="rect">
            <a:avLst/>
          </a:prstGeom>
          <a:ln w="0">
            <a:noFill/>
          </a:ln>
        </p:spPr>
      </p:pic>
      <p:sp>
        <p:nvSpPr>
          <p:cNvPr id="150" name="CustomShape 4"/>
          <p:cNvSpPr/>
          <p:nvPr/>
        </p:nvSpPr>
        <p:spPr>
          <a:xfrm>
            <a:off x="6932520" y="6383160"/>
            <a:ext cx="48816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7861E6D6-426F-4598-9CDA-292D4BCCA790}" type="slidenum">
              <a:rPr b="0" lang="en-DE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&lt;Foliennummer&gt;</a:t>
            </a:fld>
            <a:endParaRPr b="0" lang="de-DE" sz="1800" spc="-1" strike="noStrike">
              <a:latin typeface="Arial"/>
            </a:endParaRPr>
          </a:p>
        </p:txBody>
      </p:sp>
      <p:sp>
        <p:nvSpPr>
          <p:cNvPr id="151" name="CustomShape 5"/>
          <p:cNvSpPr/>
          <p:nvPr/>
        </p:nvSpPr>
        <p:spPr>
          <a:xfrm>
            <a:off x="6787440" y="3111840"/>
            <a:ext cx="5404320" cy="201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Structural Geology + faults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Stress field (including high uncertainites)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Rock Properties and fracture distributions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</p:txBody>
      </p:sp>
      <p:sp>
        <p:nvSpPr>
          <p:cNvPr id="152" name="CustomShape 6"/>
          <p:cNvSpPr/>
          <p:nvPr/>
        </p:nvSpPr>
        <p:spPr>
          <a:xfrm>
            <a:off x="6787440" y="899640"/>
            <a:ext cx="4958280" cy="173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589c"/>
                </a:solidFill>
                <a:latin typeface="Verdana"/>
                <a:ea typeface="ＭＳ Ｐゴシック"/>
              </a:rPr>
              <a:t>Stimulation Design for Acoculco by Hannes Hofmann (GFZ), Francesco Parsio, Lies Peters (TNO), </a:t>
            </a:r>
            <a:r>
              <a:rPr b="0" lang="en-GB" sz="1800" spc="-1" strike="noStrike">
                <a:solidFill>
                  <a:srgbClr val="00589c"/>
                </a:solidFill>
                <a:latin typeface="Verdana"/>
                <a:ea typeface="ＭＳ Ｐゴシック"/>
              </a:rPr>
              <a:t>Michal Kruszewski (IEG), Baptiste Lepillier (TUD)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589c"/>
                </a:solidFill>
                <a:latin typeface="Verdana"/>
                <a:ea typeface="ＭＳ Ｐゴシック"/>
              </a:rPr>
              <a:t>Taking into account: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153" name="Grafik 4" descr=""/>
          <p:cNvPicPr/>
          <p:nvPr/>
        </p:nvPicPr>
        <p:blipFill>
          <a:blip r:embed="rId2"/>
          <a:stretch/>
        </p:blipFill>
        <p:spPr>
          <a:xfrm>
            <a:off x="279720" y="1034280"/>
            <a:ext cx="6064200" cy="2950920"/>
          </a:xfrm>
          <a:prstGeom prst="rect">
            <a:avLst/>
          </a:prstGeom>
          <a:ln w="0">
            <a:noFill/>
          </a:ln>
        </p:spPr>
      </p:pic>
      <p:pic>
        <p:nvPicPr>
          <p:cNvPr id="154" name="Picture 4" descr=""/>
          <p:cNvPicPr/>
          <p:nvPr/>
        </p:nvPicPr>
        <p:blipFill>
          <a:blip r:embed="rId3"/>
          <a:stretch/>
        </p:blipFill>
        <p:spPr>
          <a:xfrm>
            <a:off x="158760" y="4066920"/>
            <a:ext cx="6306120" cy="2681280"/>
          </a:xfrm>
          <a:prstGeom prst="rect">
            <a:avLst/>
          </a:prstGeom>
          <a:ln w="0">
            <a:noFill/>
          </a:ln>
        </p:spPr>
      </p:pic>
      <p:sp>
        <p:nvSpPr>
          <p:cNvPr id="155" name="CustomShape 7"/>
          <p:cNvSpPr/>
          <p:nvPr/>
        </p:nvSpPr>
        <p:spPr>
          <a:xfrm>
            <a:off x="6504480" y="5634000"/>
            <a:ext cx="256608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589c"/>
                </a:solidFill>
                <a:latin typeface="Verdana"/>
                <a:ea typeface="ＭＳ Ｐゴシック"/>
              </a:rPr>
              <a:t>Lepillier et al. (2020)</a:t>
            </a:r>
            <a:endParaRPr b="0" lang="de-DE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443520" y="109800"/>
            <a:ext cx="1063260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00589c"/>
                </a:solidFill>
                <a:latin typeface="Verdana"/>
                <a:ea typeface="ＭＳ Ｐゴシック"/>
              </a:rPr>
              <a:t>Stimulation Design for Acoculco 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57" name="Line 2"/>
          <p:cNvSpPr/>
          <p:nvPr/>
        </p:nvSpPr>
        <p:spPr>
          <a:xfrm>
            <a:off x="0" y="64584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8" name="Line 3"/>
          <p:cNvSpPr/>
          <p:nvPr/>
        </p:nvSpPr>
        <p:spPr>
          <a:xfrm>
            <a:off x="0" y="609588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59" name="Grafik 3" descr=""/>
          <p:cNvPicPr/>
          <p:nvPr/>
        </p:nvPicPr>
        <p:blipFill>
          <a:blip r:embed="rId1"/>
          <a:stretch/>
        </p:blipFill>
        <p:spPr>
          <a:xfrm>
            <a:off x="10091880" y="85680"/>
            <a:ext cx="1731600" cy="472680"/>
          </a:xfrm>
          <a:prstGeom prst="rect">
            <a:avLst/>
          </a:prstGeom>
          <a:ln w="0">
            <a:noFill/>
          </a:ln>
        </p:spPr>
      </p:pic>
      <p:sp>
        <p:nvSpPr>
          <p:cNvPr id="160" name="CustomShape 4"/>
          <p:cNvSpPr/>
          <p:nvPr/>
        </p:nvSpPr>
        <p:spPr>
          <a:xfrm>
            <a:off x="6932520" y="6383160"/>
            <a:ext cx="48816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8C214DCC-A43E-4AEE-9760-8F0FBDBC63BC}" type="slidenum">
              <a:rPr b="0" lang="en-DE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&lt;Foliennummer&gt;</a:t>
            </a:fld>
            <a:endParaRPr b="0" lang="de-DE" sz="1800" spc="-1" strike="noStrike">
              <a:latin typeface="Arial"/>
            </a:endParaRPr>
          </a:p>
        </p:txBody>
      </p:sp>
      <p:sp>
        <p:nvSpPr>
          <p:cNvPr id="161" name="CustomShape 5"/>
          <p:cNvSpPr/>
          <p:nvPr/>
        </p:nvSpPr>
        <p:spPr>
          <a:xfrm>
            <a:off x="6787440" y="3111840"/>
            <a:ext cx="5523840" cy="338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Structural Geology + faults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Stress field (including high uncertainites)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Rock Properties and fracture distributions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Wells, temperatures, fluid loss information,  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</p:txBody>
      </p:sp>
      <p:sp>
        <p:nvSpPr>
          <p:cNvPr id="162" name="CustomShape 6"/>
          <p:cNvSpPr/>
          <p:nvPr/>
        </p:nvSpPr>
        <p:spPr>
          <a:xfrm>
            <a:off x="6787440" y="899640"/>
            <a:ext cx="4958280" cy="173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589c"/>
                </a:solidFill>
                <a:latin typeface="Verdana"/>
                <a:ea typeface="ＭＳ Ｐゴシック"/>
              </a:rPr>
              <a:t>Stimulation Design for Acoculco by Hannes Hofmann (GFZ), Francesco Parsio, Lies Peters (TNO), </a:t>
            </a:r>
            <a:r>
              <a:rPr b="0" lang="en-GB" sz="1800" spc="-1" strike="noStrike">
                <a:solidFill>
                  <a:srgbClr val="00589c"/>
                </a:solidFill>
                <a:latin typeface="Verdana"/>
                <a:ea typeface="ＭＳ Ｐゴシック"/>
              </a:rPr>
              <a:t>Michal Kruszewski (IEG), Baptiste Lepillier (TUD)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589c"/>
                </a:solidFill>
                <a:latin typeface="Verdana"/>
                <a:ea typeface="ＭＳ Ｐゴシック"/>
              </a:rPr>
              <a:t>Taking into account:</a:t>
            </a:r>
            <a:endParaRPr b="0" lang="de-DE" sz="1800" spc="-1" strike="noStrike">
              <a:latin typeface="Arial"/>
            </a:endParaRPr>
          </a:p>
        </p:txBody>
      </p:sp>
      <p:graphicFrame>
        <p:nvGraphicFramePr>
          <p:cNvPr id="163" name="Chart 19"/>
          <p:cNvGraphicFramePr/>
          <p:nvPr/>
        </p:nvGraphicFramePr>
        <p:xfrm>
          <a:off x="663120" y="1144440"/>
          <a:ext cx="4571640" cy="4912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4" name="CustomShape 7"/>
          <p:cNvSpPr/>
          <p:nvPr/>
        </p:nvSpPr>
        <p:spPr>
          <a:xfrm>
            <a:off x="2436480" y="756720"/>
            <a:ext cx="8532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EAC-1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65" name="CustomShape 8"/>
          <p:cNvSpPr/>
          <p:nvPr/>
        </p:nvSpPr>
        <p:spPr>
          <a:xfrm>
            <a:off x="1349280" y="5011920"/>
            <a:ext cx="3645000" cy="139680"/>
          </a:xfrm>
          <a:prstGeom prst="rect">
            <a:avLst/>
          </a:prstGeom>
          <a:solidFill>
            <a:srgbClr val="00b050">
              <a:alpha val="10000"/>
            </a:srgbClr>
          </a:solidFill>
          <a:ln w="2540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6" name="CustomShape 9"/>
          <p:cNvSpPr/>
          <p:nvPr/>
        </p:nvSpPr>
        <p:spPr>
          <a:xfrm>
            <a:off x="1349280" y="5254560"/>
            <a:ext cx="3645000" cy="139680"/>
          </a:xfrm>
          <a:prstGeom prst="rect">
            <a:avLst/>
          </a:prstGeom>
          <a:solidFill>
            <a:srgbClr val="00b050">
              <a:alpha val="10000"/>
            </a:srgbClr>
          </a:solidFill>
          <a:ln w="2540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7" name="CustomShape 10"/>
          <p:cNvSpPr/>
          <p:nvPr/>
        </p:nvSpPr>
        <p:spPr>
          <a:xfrm>
            <a:off x="2232720" y="732960"/>
            <a:ext cx="1226520" cy="405360"/>
          </a:xfrm>
          <a:prstGeom prst="rect">
            <a:avLst/>
          </a:prstGeom>
          <a:solidFill>
            <a:srgbClr val="00b050">
              <a:alpha val="10000"/>
            </a:srgbClr>
          </a:solidFill>
          <a:ln w="2540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8" name="CustomShape 11"/>
          <p:cNvSpPr/>
          <p:nvPr/>
        </p:nvSpPr>
        <p:spPr>
          <a:xfrm>
            <a:off x="5168880" y="5539680"/>
            <a:ext cx="4380120" cy="3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600" spc="-1" strike="noStrike">
                <a:solidFill>
                  <a:srgbClr val="00589c"/>
                </a:solidFill>
                <a:latin typeface="Arial"/>
                <a:ea typeface="DejaVu Sans"/>
              </a:rPr>
              <a:t>Hofmann et al., GEMex Deliverable 7.2</a:t>
            </a:r>
            <a:endParaRPr b="0" lang="de-DE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>
                <p:childTnLst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443520" y="109800"/>
            <a:ext cx="1063260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00589c"/>
                </a:solidFill>
                <a:latin typeface="Arial"/>
                <a:ea typeface="DejaVu Sans"/>
              </a:rPr>
              <a:t>Stimulation Design for Acoculco 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70" name="Line 2"/>
          <p:cNvSpPr/>
          <p:nvPr/>
        </p:nvSpPr>
        <p:spPr>
          <a:xfrm>
            <a:off x="0" y="64584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1" name="Line 3"/>
          <p:cNvSpPr/>
          <p:nvPr/>
        </p:nvSpPr>
        <p:spPr>
          <a:xfrm>
            <a:off x="0" y="609588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72" name="Grafik 3" descr=""/>
          <p:cNvPicPr/>
          <p:nvPr/>
        </p:nvPicPr>
        <p:blipFill>
          <a:blip r:embed="rId1"/>
          <a:stretch/>
        </p:blipFill>
        <p:spPr>
          <a:xfrm>
            <a:off x="10091880" y="85680"/>
            <a:ext cx="1731600" cy="472680"/>
          </a:xfrm>
          <a:prstGeom prst="rect">
            <a:avLst/>
          </a:prstGeom>
          <a:ln w="0">
            <a:noFill/>
          </a:ln>
        </p:spPr>
      </p:pic>
      <p:sp>
        <p:nvSpPr>
          <p:cNvPr id="173" name="CustomShape 4"/>
          <p:cNvSpPr/>
          <p:nvPr/>
        </p:nvSpPr>
        <p:spPr>
          <a:xfrm>
            <a:off x="6932520" y="6383160"/>
            <a:ext cx="48816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8F34F3DF-EFD1-486C-A80C-94F2FA55C0F1}" type="slidenum">
              <a:rPr b="0" lang="en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&lt;Foliennummer&gt;</a:t>
            </a:fld>
            <a:endParaRPr b="0" lang="de-DE" sz="1800" spc="-1" strike="noStrike">
              <a:latin typeface="Arial"/>
            </a:endParaRPr>
          </a:p>
        </p:txBody>
      </p:sp>
      <p:sp>
        <p:nvSpPr>
          <p:cNvPr id="174" name="CustomShape 5"/>
          <p:cNvSpPr/>
          <p:nvPr/>
        </p:nvSpPr>
        <p:spPr>
          <a:xfrm>
            <a:off x="6787440" y="3111840"/>
            <a:ext cx="5203080" cy="393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Structural Geology + faults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Stress field (including high uncertainites)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Rock Properties and fracture distributions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Wells, temperatures, fluid loss information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Stimulation options  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</p:txBody>
      </p:sp>
      <p:sp>
        <p:nvSpPr>
          <p:cNvPr id="175" name="CustomShape 6"/>
          <p:cNvSpPr/>
          <p:nvPr/>
        </p:nvSpPr>
        <p:spPr>
          <a:xfrm>
            <a:off x="6787440" y="899640"/>
            <a:ext cx="4958280" cy="173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589c"/>
                </a:solidFill>
                <a:latin typeface="Arial"/>
                <a:ea typeface="DejaVu Sans"/>
              </a:rPr>
              <a:t>Stimulation Design for Acoculco by Hannes Hofmann (GFZ), Francesco Parsio, Lies Peters (TNO), </a:t>
            </a:r>
            <a:r>
              <a:rPr b="0" lang="en-GB" sz="1800" spc="-1" strike="noStrike">
                <a:solidFill>
                  <a:srgbClr val="00589c"/>
                </a:solidFill>
                <a:latin typeface="Arial"/>
                <a:ea typeface="DejaVu Sans"/>
              </a:rPr>
              <a:t>Michal Kruszewski (IEG), Baptiste Lepillier (TUD)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589c"/>
                </a:solidFill>
                <a:latin typeface="Arial"/>
                <a:ea typeface="DejaVu Sans"/>
              </a:rPr>
              <a:t>Taking into account: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176" name="Grafik 4" descr=""/>
          <p:cNvPicPr/>
          <p:nvPr/>
        </p:nvPicPr>
        <p:blipFill>
          <a:blip r:embed="rId2"/>
          <a:stretch/>
        </p:blipFill>
        <p:spPr>
          <a:xfrm>
            <a:off x="201240" y="1353960"/>
            <a:ext cx="6510600" cy="3884760"/>
          </a:xfrm>
          <a:prstGeom prst="rect">
            <a:avLst/>
          </a:prstGeom>
          <a:ln w="0">
            <a:noFill/>
          </a:ln>
        </p:spPr>
      </p:pic>
      <p:sp>
        <p:nvSpPr>
          <p:cNvPr id="177" name="CustomShape 7"/>
          <p:cNvSpPr/>
          <p:nvPr/>
        </p:nvSpPr>
        <p:spPr>
          <a:xfrm>
            <a:off x="201240" y="5329080"/>
            <a:ext cx="4380120" cy="3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600" spc="-1" strike="noStrike">
                <a:solidFill>
                  <a:srgbClr val="00589c"/>
                </a:solidFill>
                <a:latin typeface="Arial"/>
                <a:ea typeface="DejaVu Sans"/>
              </a:rPr>
              <a:t>Hofmann et al., GEMex Deliverable 7.2</a:t>
            </a:r>
            <a:endParaRPr b="0" lang="de-DE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443520" y="109800"/>
            <a:ext cx="1063260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00589c"/>
                </a:solidFill>
                <a:latin typeface="Arial"/>
                <a:ea typeface="DejaVu Sans"/>
              </a:rPr>
              <a:t>Stimulation Design for Acoculco 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79" name="Line 2"/>
          <p:cNvSpPr/>
          <p:nvPr/>
        </p:nvSpPr>
        <p:spPr>
          <a:xfrm>
            <a:off x="0" y="64584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0" name="Line 3"/>
          <p:cNvSpPr/>
          <p:nvPr/>
        </p:nvSpPr>
        <p:spPr>
          <a:xfrm>
            <a:off x="0" y="609588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81" name="Grafik 3" descr=""/>
          <p:cNvPicPr/>
          <p:nvPr/>
        </p:nvPicPr>
        <p:blipFill>
          <a:blip r:embed="rId1"/>
          <a:stretch/>
        </p:blipFill>
        <p:spPr>
          <a:xfrm>
            <a:off x="10091880" y="85680"/>
            <a:ext cx="1731600" cy="472680"/>
          </a:xfrm>
          <a:prstGeom prst="rect">
            <a:avLst/>
          </a:prstGeom>
          <a:ln w="0">
            <a:noFill/>
          </a:ln>
        </p:spPr>
      </p:pic>
      <p:sp>
        <p:nvSpPr>
          <p:cNvPr id="182" name="CustomShape 4"/>
          <p:cNvSpPr/>
          <p:nvPr/>
        </p:nvSpPr>
        <p:spPr>
          <a:xfrm>
            <a:off x="6932520" y="6383160"/>
            <a:ext cx="48816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8DE8309C-5582-4F37-9BBD-E8B357ECD6C9}" type="slidenum">
              <a:rPr b="0" lang="en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&lt;Foliennummer&gt;</a:t>
            </a:fld>
            <a:endParaRPr b="0" lang="de-DE" sz="1800" spc="-1" strike="noStrike">
              <a:latin typeface="Arial"/>
            </a:endParaRPr>
          </a:p>
        </p:txBody>
      </p:sp>
      <p:sp>
        <p:nvSpPr>
          <p:cNvPr id="183" name="CustomShape 5"/>
          <p:cNvSpPr/>
          <p:nvPr/>
        </p:nvSpPr>
        <p:spPr>
          <a:xfrm>
            <a:off x="2097360" y="927360"/>
            <a:ext cx="9655920" cy="338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Check casing integrity and effect of temperature on casing integrity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Open hole thermal stimulation of EAC-1 with low pressures to improve permeability of existing inflow zone at ~1650 m close to the well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Stepwise pressure increase once the stimulation efficiency drops to stimulate fracture network away from well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Microseismic monitoring and temperature monitoring to detect stimulated reservoir volume and inflow zones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If target zone cannot be stimulated zonal isolation is required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Primary goal: stimulate existing fractures and connect permeable fault damage zones/intersections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Secondary goal: hydraulic connection between EAC-1 and EAC-2; drilling a third well may be required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84" name="Line 6"/>
          <p:cNvSpPr/>
          <p:nvPr/>
        </p:nvSpPr>
        <p:spPr>
          <a:xfrm>
            <a:off x="853560" y="1485360"/>
            <a:ext cx="0" cy="1440000"/>
          </a:xfrm>
          <a:prstGeom prst="line">
            <a:avLst/>
          </a:prstGeom>
          <a:ln w="381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5" name="CustomShape 7"/>
          <p:cNvSpPr/>
          <p:nvPr/>
        </p:nvSpPr>
        <p:spPr>
          <a:xfrm>
            <a:off x="642600" y="972720"/>
            <a:ext cx="102564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EAC-1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86" name="Line 8"/>
          <p:cNvSpPr/>
          <p:nvPr/>
        </p:nvSpPr>
        <p:spPr>
          <a:xfrm>
            <a:off x="1283040" y="1485360"/>
            <a:ext cx="0" cy="1440000"/>
          </a:xfrm>
          <a:prstGeom prst="line">
            <a:avLst/>
          </a:prstGeom>
          <a:ln w="381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7" name="CustomShape 9"/>
          <p:cNvSpPr/>
          <p:nvPr/>
        </p:nvSpPr>
        <p:spPr>
          <a:xfrm>
            <a:off x="860760" y="2913840"/>
            <a:ext cx="456840" cy="2646720"/>
          </a:xfrm>
          <a:custGeom>
            <a:avLst/>
            <a:gdLst/>
            <a:ahLst/>
            <a:rect l="l" t="t" r="r" b="b"/>
            <a:pathLst>
              <a:path w="457200" h="2647191">
                <a:moveTo>
                  <a:pt x="0" y="973"/>
                </a:moveTo>
                <a:cubicBezTo>
                  <a:pt x="16164" y="3282"/>
                  <a:pt x="34645" y="-754"/>
                  <a:pt x="48491" y="7900"/>
                </a:cubicBezTo>
                <a:cubicBezTo>
                  <a:pt x="56565" y="12946"/>
                  <a:pt x="55419" y="26088"/>
                  <a:pt x="55419" y="35609"/>
                </a:cubicBezTo>
                <a:cubicBezTo>
                  <a:pt x="55419" y="157527"/>
                  <a:pt x="70103" y="127880"/>
                  <a:pt x="34637" y="181082"/>
                </a:cubicBezTo>
                <a:cubicBezTo>
                  <a:pt x="36946" y="204173"/>
                  <a:pt x="33633" y="228546"/>
                  <a:pt x="41564" y="250355"/>
                </a:cubicBezTo>
                <a:cubicBezTo>
                  <a:pt x="44059" y="257217"/>
                  <a:pt x="59080" y="250751"/>
                  <a:pt x="62346" y="257282"/>
                </a:cubicBezTo>
                <a:cubicBezTo>
                  <a:pt x="69648" y="271886"/>
                  <a:pt x="66964" y="289609"/>
                  <a:pt x="69273" y="305773"/>
                </a:cubicBezTo>
                <a:cubicBezTo>
                  <a:pt x="66964" y="326555"/>
                  <a:pt x="70112" y="348705"/>
                  <a:pt x="62346" y="368119"/>
                </a:cubicBezTo>
                <a:cubicBezTo>
                  <a:pt x="59634" y="374899"/>
                  <a:pt x="48095" y="371781"/>
                  <a:pt x="41564" y="375046"/>
                </a:cubicBezTo>
                <a:cubicBezTo>
                  <a:pt x="34117" y="378769"/>
                  <a:pt x="27709" y="384282"/>
                  <a:pt x="20782" y="388900"/>
                </a:cubicBezTo>
                <a:cubicBezTo>
                  <a:pt x="11604" y="416434"/>
                  <a:pt x="6310" y="421992"/>
                  <a:pt x="20782" y="458173"/>
                </a:cubicBezTo>
                <a:cubicBezTo>
                  <a:pt x="24420" y="467269"/>
                  <a:pt x="34637" y="472028"/>
                  <a:pt x="41564" y="478955"/>
                </a:cubicBezTo>
                <a:cubicBezTo>
                  <a:pt x="43873" y="485882"/>
                  <a:pt x="48491" y="492435"/>
                  <a:pt x="48491" y="499737"/>
                </a:cubicBezTo>
                <a:cubicBezTo>
                  <a:pt x="48491" y="595967"/>
                  <a:pt x="54980" y="636358"/>
                  <a:pt x="34637" y="707555"/>
                </a:cubicBezTo>
                <a:cubicBezTo>
                  <a:pt x="32631" y="714576"/>
                  <a:pt x="30018" y="721410"/>
                  <a:pt x="27709" y="728337"/>
                </a:cubicBezTo>
                <a:cubicBezTo>
                  <a:pt x="30018" y="753737"/>
                  <a:pt x="29635" y="779528"/>
                  <a:pt x="34637" y="804537"/>
                </a:cubicBezTo>
                <a:cubicBezTo>
                  <a:pt x="36662" y="814663"/>
                  <a:pt x="45225" y="822449"/>
                  <a:pt x="48491" y="832246"/>
                </a:cubicBezTo>
                <a:cubicBezTo>
                  <a:pt x="52214" y="843416"/>
                  <a:pt x="53110" y="855337"/>
                  <a:pt x="55419" y="866882"/>
                </a:cubicBezTo>
                <a:cubicBezTo>
                  <a:pt x="53110" y="899209"/>
                  <a:pt x="50578" y="931522"/>
                  <a:pt x="48491" y="963864"/>
                </a:cubicBezTo>
                <a:cubicBezTo>
                  <a:pt x="40252" y="1091567"/>
                  <a:pt x="54163" y="1043831"/>
                  <a:pt x="34637" y="1102409"/>
                </a:cubicBezTo>
                <a:cubicBezTo>
                  <a:pt x="36946" y="1123191"/>
                  <a:pt x="38385" y="1144088"/>
                  <a:pt x="41564" y="1164755"/>
                </a:cubicBezTo>
                <a:cubicBezTo>
                  <a:pt x="44050" y="1180913"/>
                  <a:pt x="50245" y="1197725"/>
                  <a:pt x="55419" y="1213246"/>
                </a:cubicBezTo>
                <a:cubicBezTo>
                  <a:pt x="50629" y="1356935"/>
                  <a:pt x="39127" y="1426100"/>
                  <a:pt x="62346" y="1559609"/>
                </a:cubicBezTo>
                <a:cubicBezTo>
                  <a:pt x="63772" y="1567811"/>
                  <a:pt x="71582" y="1573464"/>
                  <a:pt x="76200" y="1580391"/>
                </a:cubicBezTo>
                <a:cubicBezTo>
                  <a:pt x="71390" y="1671778"/>
                  <a:pt x="79360" y="1680166"/>
                  <a:pt x="62346" y="1739719"/>
                </a:cubicBezTo>
                <a:cubicBezTo>
                  <a:pt x="60340" y="1746740"/>
                  <a:pt x="58684" y="1753969"/>
                  <a:pt x="55419" y="1760500"/>
                </a:cubicBezTo>
                <a:cubicBezTo>
                  <a:pt x="51696" y="1767947"/>
                  <a:pt x="46182" y="1774355"/>
                  <a:pt x="41564" y="1781282"/>
                </a:cubicBezTo>
                <a:cubicBezTo>
                  <a:pt x="46182" y="1808991"/>
                  <a:pt x="51935" y="1836535"/>
                  <a:pt x="55419" y="1864409"/>
                </a:cubicBezTo>
                <a:cubicBezTo>
                  <a:pt x="57728" y="1882882"/>
                  <a:pt x="57831" y="1901767"/>
                  <a:pt x="62346" y="1919828"/>
                </a:cubicBezTo>
                <a:cubicBezTo>
                  <a:pt x="64850" y="1929846"/>
                  <a:pt x="72132" y="1938045"/>
                  <a:pt x="76200" y="1947537"/>
                </a:cubicBezTo>
                <a:cubicBezTo>
                  <a:pt x="79076" y="1954249"/>
                  <a:pt x="80819" y="1961392"/>
                  <a:pt x="83128" y="1968319"/>
                </a:cubicBezTo>
                <a:cubicBezTo>
                  <a:pt x="94320" y="2046662"/>
                  <a:pt x="99912" y="2064309"/>
                  <a:pt x="83128" y="2169209"/>
                </a:cubicBezTo>
                <a:cubicBezTo>
                  <a:pt x="81580" y="2178883"/>
                  <a:pt x="69273" y="2183064"/>
                  <a:pt x="62346" y="2189991"/>
                </a:cubicBezTo>
                <a:cubicBezTo>
                  <a:pt x="38023" y="2262963"/>
                  <a:pt x="41953" y="2243034"/>
                  <a:pt x="62346" y="2390882"/>
                </a:cubicBezTo>
                <a:cubicBezTo>
                  <a:pt x="63685" y="2400587"/>
                  <a:pt x="76201" y="2404737"/>
                  <a:pt x="83128" y="2411664"/>
                </a:cubicBezTo>
                <a:cubicBezTo>
                  <a:pt x="85437" y="2420900"/>
                  <a:pt x="87440" y="2430219"/>
                  <a:pt x="90055" y="2439373"/>
                </a:cubicBezTo>
                <a:cubicBezTo>
                  <a:pt x="92061" y="2446394"/>
                  <a:pt x="96982" y="2452853"/>
                  <a:pt x="96982" y="2460155"/>
                </a:cubicBezTo>
                <a:cubicBezTo>
                  <a:pt x="96982" y="2513733"/>
                  <a:pt x="94985" y="2514637"/>
                  <a:pt x="83128" y="2550209"/>
                </a:cubicBezTo>
                <a:cubicBezTo>
                  <a:pt x="85437" y="2577918"/>
                  <a:pt x="80703" y="2607151"/>
                  <a:pt x="90055" y="2633337"/>
                </a:cubicBezTo>
                <a:cubicBezTo>
                  <a:pt x="93528" y="2643062"/>
                  <a:pt x="107440" y="2646971"/>
                  <a:pt x="117764" y="2647191"/>
                </a:cubicBezTo>
                <a:lnTo>
                  <a:pt x="415637" y="2640264"/>
                </a:lnTo>
                <a:cubicBezTo>
                  <a:pt x="417946" y="2628719"/>
                  <a:pt x="422564" y="2617402"/>
                  <a:pt x="422564" y="2605628"/>
                </a:cubicBezTo>
                <a:cubicBezTo>
                  <a:pt x="422564" y="2485469"/>
                  <a:pt x="422453" y="2556692"/>
                  <a:pt x="408709" y="2501719"/>
                </a:cubicBezTo>
                <a:cubicBezTo>
                  <a:pt x="391985" y="2434826"/>
                  <a:pt x="410693" y="2493816"/>
                  <a:pt x="394855" y="2446300"/>
                </a:cubicBezTo>
                <a:cubicBezTo>
                  <a:pt x="397164" y="2423209"/>
                  <a:pt x="398254" y="2399964"/>
                  <a:pt x="401782" y="2377028"/>
                </a:cubicBezTo>
                <a:cubicBezTo>
                  <a:pt x="402892" y="2369811"/>
                  <a:pt x="404659" y="2362322"/>
                  <a:pt x="408709" y="2356246"/>
                </a:cubicBezTo>
                <a:cubicBezTo>
                  <a:pt x="414143" y="2348095"/>
                  <a:pt x="422564" y="2342391"/>
                  <a:pt x="429491" y="2335464"/>
                </a:cubicBezTo>
                <a:cubicBezTo>
                  <a:pt x="442365" y="2296846"/>
                  <a:pt x="434268" y="2332591"/>
                  <a:pt x="429491" y="2280046"/>
                </a:cubicBezTo>
                <a:cubicBezTo>
                  <a:pt x="425931" y="2240885"/>
                  <a:pt x="424873" y="2201537"/>
                  <a:pt x="422564" y="2162282"/>
                </a:cubicBezTo>
                <a:cubicBezTo>
                  <a:pt x="428135" y="2067572"/>
                  <a:pt x="412421" y="2070928"/>
                  <a:pt x="443346" y="2016809"/>
                </a:cubicBezTo>
                <a:cubicBezTo>
                  <a:pt x="447476" y="2009581"/>
                  <a:pt x="452582" y="2002955"/>
                  <a:pt x="457200" y="1996028"/>
                </a:cubicBezTo>
                <a:cubicBezTo>
                  <a:pt x="454981" y="1987151"/>
                  <a:pt x="448314" y="1957474"/>
                  <a:pt x="443346" y="1947537"/>
                </a:cubicBezTo>
                <a:cubicBezTo>
                  <a:pt x="439623" y="1940090"/>
                  <a:pt x="434109" y="1933682"/>
                  <a:pt x="429491" y="1926755"/>
                </a:cubicBezTo>
                <a:cubicBezTo>
                  <a:pt x="413840" y="1879800"/>
                  <a:pt x="431559" y="1937090"/>
                  <a:pt x="415637" y="1857482"/>
                </a:cubicBezTo>
                <a:cubicBezTo>
                  <a:pt x="414205" y="1850322"/>
                  <a:pt x="410715" y="1843721"/>
                  <a:pt x="408709" y="1836700"/>
                </a:cubicBezTo>
                <a:cubicBezTo>
                  <a:pt x="406093" y="1827546"/>
                  <a:pt x="404091" y="1818227"/>
                  <a:pt x="401782" y="1808991"/>
                </a:cubicBezTo>
                <a:cubicBezTo>
                  <a:pt x="412862" y="1653870"/>
                  <a:pt x="397640" y="1754213"/>
                  <a:pt x="415637" y="1691228"/>
                </a:cubicBezTo>
                <a:cubicBezTo>
                  <a:pt x="418253" y="1682074"/>
                  <a:pt x="418814" y="1672270"/>
                  <a:pt x="422564" y="1663519"/>
                </a:cubicBezTo>
                <a:cubicBezTo>
                  <a:pt x="425844" y="1655867"/>
                  <a:pt x="431801" y="1649664"/>
                  <a:pt x="436419" y="1642737"/>
                </a:cubicBezTo>
                <a:cubicBezTo>
                  <a:pt x="424499" y="1481816"/>
                  <a:pt x="415900" y="1480772"/>
                  <a:pt x="429491" y="1344864"/>
                </a:cubicBezTo>
                <a:cubicBezTo>
                  <a:pt x="430733" y="1332443"/>
                  <a:pt x="439128" y="1309028"/>
                  <a:pt x="443346" y="1296373"/>
                </a:cubicBezTo>
                <a:cubicBezTo>
                  <a:pt x="441037" y="1282518"/>
                  <a:pt x="438555" y="1268691"/>
                  <a:pt x="436419" y="1254809"/>
                </a:cubicBezTo>
                <a:cubicBezTo>
                  <a:pt x="433936" y="1238671"/>
                  <a:pt x="433162" y="1222228"/>
                  <a:pt x="429491" y="1206319"/>
                </a:cubicBezTo>
                <a:cubicBezTo>
                  <a:pt x="426207" y="1192089"/>
                  <a:pt x="423738" y="1176906"/>
                  <a:pt x="415637" y="1164755"/>
                </a:cubicBezTo>
                <a:lnTo>
                  <a:pt x="387928" y="1123191"/>
                </a:lnTo>
                <a:cubicBezTo>
                  <a:pt x="405337" y="1070961"/>
                  <a:pt x="381855" y="1135335"/>
                  <a:pt x="408709" y="1081628"/>
                </a:cubicBezTo>
                <a:cubicBezTo>
                  <a:pt x="413680" y="1071686"/>
                  <a:pt x="420343" y="1042021"/>
                  <a:pt x="422564" y="1033137"/>
                </a:cubicBezTo>
                <a:cubicBezTo>
                  <a:pt x="420255" y="945391"/>
                  <a:pt x="421608" y="857473"/>
                  <a:pt x="415637" y="769900"/>
                </a:cubicBezTo>
                <a:cubicBezTo>
                  <a:pt x="414644" y="755330"/>
                  <a:pt x="401782" y="728337"/>
                  <a:pt x="401782" y="728337"/>
                </a:cubicBezTo>
                <a:cubicBezTo>
                  <a:pt x="404091" y="617501"/>
                  <a:pt x="404365" y="506603"/>
                  <a:pt x="408709" y="395828"/>
                </a:cubicBezTo>
                <a:cubicBezTo>
                  <a:pt x="408995" y="388531"/>
                  <a:pt x="415637" y="382348"/>
                  <a:pt x="415637" y="375046"/>
                </a:cubicBezTo>
                <a:cubicBezTo>
                  <a:pt x="415637" y="338028"/>
                  <a:pt x="412219" y="301060"/>
                  <a:pt x="408709" y="264209"/>
                </a:cubicBezTo>
                <a:cubicBezTo>
                  <a:pt x="407593" y="252488"/>
                  <a:pt x="405916" y="240597"/>
                  <a:pt x="401782" y="229573"/>
                </a:cubicBezTo>
                <a:cubicBezTo>
                  <a:pt x="395995" y="214141"/>
                  <a:pt x="377928" y="198791"/>
                  <a:pt x="367146" y="188009"/>
                </a:cubicBezTo>
                <a:cubicBezTo>
                  <a:pt x="364837" y="160300"/>
                  <a:pt x="360219" y="132687"/>
                  <a:pt x="360219" y="104882"/>
                </a:cubicBezTo>
                <a:cubicBezTo>
                  <a:pt x="360219" y="64294"/>
                  <a:pt x="344188" y="15554"/>
                  <a:pt x="387928" y="973"/>
                </a:cubicBezTo>
                <a:cubicBezTo>
                  <a:pt x="394499" y="-1218"/>
                  <a:pt x="401782" y="973"/>
                  <a:pt x="408709" y="973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8" name="Line 10"/>
          <p:cNvSpPr/>
          <p:nvPr/>
        </p:nvSpPr>
        <p:spPr>
          <a:xfrm flipV="1">
            <a:off x="634320" y="4322520"/>
            <a:ext cx="865800" cy="84384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9" name="Line 11"/>
          <p:cNvSpPr/>
          <p:nvPr/>
        </p:nvSpPr>
        <p:spPr>
          <a:xfrm flipV="1">
            <a:off x="656280" y="4406760"/>
            <a:ext cx="865800" cy="84384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0" name="Line 12"/>
          <p:cNvSpPr/>
          <p:nvPr/>
        </p:nvSpPr>
        <p:spPr>
          <a:xfrm flipV="1">
            <a:off x="619560" y="3561840"/>
            <a:ext cx="865800" cy="84384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1" name="Line 13"/>
          <p:cNvSpPr/>
          <p:nvPr/>
        </p:nvSpPr>
        <p:spPr>
          <a:xfrm flipV="1">
            <a:off x="669600" y="4878360"/>
            <a:ext cx="865800" cy="84384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2" name="CustomShape 14"/>
          <p:cNvSpPr/>
          <p:nvPr/>
        </p:nvSpPr>
        <p:spPr>
          <a:xfrm>
            <a:off x="1075680" y="1492920"/>
            <a:ext cx="360" cy="3239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0070c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3" name="CustomShape 15"/>
          <p:cNvSpPr/>
          <p:nvPr/>
        </p:nvSpPr>
        <p:spPr>
          <a:xfrm flipV="1">
            <a:off x="1112400" y="4508280"/>
            <a:ext cx="273600" cy="238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0070c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4" name="CustomShape 16"/>
          <p:cNvSpPr/>
          <p:nvPr/>
        </p:nvSpPr>
        <p:spPr>
          <a:xfrm flipH="1">
            <a:off x="829080" y="4793400"/>
            <a:ext cx="244440" cy="21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0070c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5" name="CustomShape 17"/>
          <p:cNvSpPr/>
          <p:nvPr/>
        </p:nvSpPr>
        <p:spPr>
          <a:xfrm>
            <a:off x="704160" y="2011680"/>
            <a:ext cx="222480" cy="315720"/>
          </a:xfrm>
          <a:prstGeom prst="lightningBolt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6" name="CustomShape 18"/>
          <p:cNvSpPr/>
          <p:nvPr/>
        </p:nvSpPr>
        <p:spPr>
          <a:xfrm>
            <a:off x="1156320" y="2023560"/>
            <a:ext cx="222480" cy="315720"/>
          </a:xfrm>
          <a:prstGeom prst="lightningBolt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7" name="CustomShape 19"/>
          <p:cNvSpPr/>
          <p:nvPr/>
        </p:nvSpPr>
        <p:spPr>
          <a:xfrm>
            <a:off x="4262400" y="5407200"/>
            <a:ext cx="179640" cy="179640"/>
          </a:xfrm>
          <a:prstGeom prst="ellipse">
            <a:avLst/>
          </a:prstGeom>
          <a:noFill/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8" name="Line 20"/>
          <p:cNvSpPr/>
          <p:nvPr/>
        </p:nvSpPr>
        <p:spPr>
          <a:xfrm flipV="1">
            <a:off x="4352040" y="5291280"/>
            <a:ext cx="0" cy="115560"/>
          </a:xfrm>
          <a:prstGeom prst="line">
            <a:avLst/>
          </a:prstGeom>
          <a:ln w="28575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9" name="Line 21"/>
          <p:cNvSpPr/>
          <p:nvPr/>
        </p:nvSpPr>
        <p:spPr>
          <a:xfrm flipH="1">
            <a:off x="4442040" y="5496840"/>
            <a:ext cx="155520" cy="0"/>
          </a:xfrm>
          <a:prstGeom prst="line">
            <a:avLst/>
          </a:prstGeom>
          <a:ln w="28575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0" name="Line 22"/>
          <p:cNvSpPr/>
          <p:nvPr/>
        </p:nvSpPr>
        <p:spPr>
          <a:xfrm flipV="1">
            <a:off x="4352040" y="5586840"/>
            <a:ext cx="0" cy="90000"/>
          </a:xfrm>
          <a:prstGeom prst="line">
            <a:avLst/>
          </a:prstGeom>
          <a:ln w="28575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1" name="Line 23"/>
          <p:cNvSpPr/>
          <p:nvPr/>
        </p:nvSpPr>
        <p:spPr>
          <a:xfrm>
            <a:off x="4170600" y="5496840"/>
            <a:ext cx="91440" cy="0"/>
          </a:xfrm>
          <a:prstGeom prst="line">
            <a:avLst/>
          </a:prstGeom>
          <a:ln w="28575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2" name="Line 24"/>
          <p:cNvSpPr/>
          <p:nvPr/>
        </p:nvSpPr>
        <p:spPr>
          <a:xfrm>
            <a:off x="4154760" y="5316840"/>
            <a:ext cx="133920" cy="116280"/>
          </a:xfrm>
          <a:prstGeom prst="line">
            <a:avLst/>
          </a:prstGeom>
          <a:ln w="28575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3" name="Line 25"/>
          <p:cNvSpPr/>
          <p:nvPr/>
        </p:nvSpPr>
        <p:spPr>
          <a:xfrm flipV="1">
            <a:off x="4415760" y="5375160"/>
            <a:ext cx="91440" cy="57960"/>
          </a:xfrm>
          <a:prstGeom prst="line">
            <a:avLst/>
          </a:prstGeom>
          <a:ln w="28575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4" name="Line 26"/>
          <p:cNvSpPr/>
          <p:nvPr/>
        </p:nvSpPr>
        <p:spPr>
          <a:xfrm>
            <a:off x="4415760" y="5560560"/>
            <a:ext cx="117720" cy="90000"/>
          </a:xfrm>
          <a:prstGeom prst="line">
            <a:avLst/>
          </a:prstGeom>
          <a:ln w="28575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5" name="Line 27"/>
          <p:cNvSpPr/>
          <p:nvPr/>
        </p:nvSpPr>
        <p:spPr>
          <a:xfrm flipH="1">
            <a:off x="4197240" y="5560560"/>
            <a:ext cx="91440" cy="90000"/>
          </a:xfrm>
          <a:prstGeom prst="line">
            <a:avLst/>
          </a:prstGeom>
          <a:ln w="28575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6" name="CustomShape 28"/>
          <p:cNvSpPr/>
          <p:nvPr/>
        </p:nvSpPr>
        <p:spPr>
          <a:xfrm>
            <a:off x="6670440" y="5399280"/>
            <a:ext cx="179640" cy="179640"/>
          </a:xfrm>
          <a:prstGeom prst="ellipse">
            <a:avLst/>
          </a:prstGeom>
          <a:noFill/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7" name="Line 29"/>
          <p:cNvSpPr/>
          <p:nvPr/>
        </p:nvSpPr>
        <p:spPr>
          <a:xfrm flipV="1">
            <a:off x="6760080" y="5283360"/>
            <a:ext cx="0" cy="115920"/>
          </a:xfrm>
          <a:prstGeom prst="line">
            <a:avLst/>
          </a:prstGeom>
          <a:ln w="28575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8" name="Line 30"/>
          <p:cNvSpPr/>
          <p:nvPr/>
        </p:nvSpPr>
        <p:spPr>
          <a:xfrm flipH="1">
            <a:off x="6850080" y="5489280"/>
            <a:ext cx="155160" cy="0"/>
          </a:xfrm>
          <a:prstGeom prst="line">
            <a:avLst/>
          </a:prstGeom>
          <a:ln w="28575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9" name="Line 31"/>
          <p:cNvSpPr/>
          <p:nvPr/>
        </p:nvSpPr>
        <p:spPr>
          <a:xfrm flipV="1">
            <a:off x="6760080" y="5579280"/>
            <a:ext cx="0" cy="90000"/>
          </a:xfrm>
          <a:prstGeom prst="line">
            <a:avLst/>
          </a:prstGeom>
          <a:ln w="28575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0" name="Line 32"/>
          <p:cNvSpPr/>
          <p:nvPr/>
        </p:nvSpPr>
        <p:spPr>
          <a:xfrm>
            <a:off x="6578640" y="5489280"/>
            <a:ext cx="91440" cy="0"/>
          </a:xfrm>
          <a:prstGeom prst="line">
            <a:avLst/>
          </a:prstGeom>
          <a:ln w="28575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1" name="Line 33"/>
          <p:cNvSpPr/>
          <p:nvPr/>
        </p:nvSpPr>
        <p:spPr>
          <a:xfrm>
            <a:off x="6562800" y="5309280"/>
            <a:ext cx="133560" cy="116280"/>
          </a:xfrm>
          <a:prstGeom prst="line">
            <a:avLst/>
          </a:prstGeom>
          <a:ln w="28575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2" name="Line 34"/>
          <p:cNvSpPr/>
          <p:nvPr/>
        </p:nvSpPr>
        <p:spPr>
          <a:xfrm flipV="1">
            <a:off x="6823800" y="5367600"/>
            <a:ext cx="91440" cy="57960"/>
          </a:xfrm>
          <a:prstGeom prst="line">
            <a:avLst/>
          </a:prstGeom>
          <a:ln w="28575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3" name="Line 35"/>
          <p:cNvSpPr/>
          <p:nvPr/>
        </p:nvSpPr>
        <p:spPr>
          <a:xfrm>
            <a:off x="6823800" y="5553000"/>
            <a:ext cx="117720" cy="90000"/>
          </a:xfrm>
          <a:prstGeom prst="line">
            <a:avLst/>
          </a:prstGeom>
          <a:ln w="28575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4" name="Line 36"/>
          <p:cNvSpPr/>
          <p:nvPr/>
        </p:nvSpPr>
        <p:spPr>
          <a:xfrm flipH="1">
            <a:off x="6604920" y="5553000"/>
            <a:ext cx="91440" cy="90000"/>
          </a:xfrm>
          <a:prstGeom prst="line">
            <a:avLst/>
          </a:prstGeom>
          <a:ln w="28575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5" name="Line 37"/>
          <p:cNvSpPr/>
          <p:nvPr/>
        </p:nvSpPr>
        <p:spPr>
          <a:xfrm>
            <a:off x="4306680" y="5191920"/>
            <a:ext cx="466560" cy="484920"/>
          </a:xfrm>
          <a:prstGeom prst="line">
            <a:avLst/>
          </a:prstGeom>
          <a:ln w="28575"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6" name="Line 38"/>
          <p:cNvSpPr/>
          <p:nvPr/>
        </p:nvSpPr>
        <p:spPr>
          <a:xfrm>
            <a:off x="4881960" y="5344560"/>
            <a:ext cx="466200" cy="484560"/>
          </a:xfrm>
          <a:prstGeom prst="line">
            <a:avLst/>
          </a:prstGeom>
          <a:ln w="28575"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7" name="Line 39"/>
          <p:cNvSpPr/>
          <p:nvPr/>
        </p:nvSpPr>
        <p:spPr>
          <a:xfrm>
            <a:off x="5967720" y="5177520"/>
            <a:ext cx="466200" cy="484920"/>
          </a:xfrm>
          <a:prstGeom prst="line">
            <a:avLst/>
          </a:prstGeom>
          <a:ln w="28575"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8" name="Line 40"/>
          <p:cNvSpPr/>
          <p:nvPr/>
        </p:nvSpPr>
        <p:spPr>
          <a:xfrm flipH="1">
            <a:off x="6320520" y="5144040"/>
            <a:ext cx="318240" cy="578160"/>
          </a:xfrm>
          <a:prstGeom prst="line">
            <a:avLst/>
          </a:prstGeom>
          <a:ln w="28575"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9" name="Line 41"/>
          <p:cNvSpPr/>
          <p:nvPr/>
        </p:nvSpPr>
        <p:spPr>
          <a:xfrm flipH="1">
            <a:off x="4489200" y="5263920"/>
            <a:ext cx="318240" cy="578160"/>
          </a:xfrm>
          <a:prstGeom prst="line">
            <a:avLst/>
          </a:prstGeom>
          <a:ln w="28575"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0" name="Line 42"/>
          <p:cNvSpPr/>
          <p:nvPr/>
        </p:nvSpPr>
        <p:spPr>
          <a:xfrm flipH="1">
            <a:off x="4672440" y="5261040"/>
            <a:ext cx="318240" cy="578160"/>
          </a:xfrm>
          <a:prstGeom prst="line">
            <a:avLst/>
          </a:prstGeom>
          <a:ln w="28575"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1" name="Line 43"/>
          <p:cNvSpPr/>
          <p:nvPr/>
        </p:nvSpPr>
        <p:spPr>
          <a:xfrm flipH="1">
            <a:off x="6865200" y="5246640"/>
            <a:ext cx="318240" cy="578160"/>
          </a:xfrm>
          <a:prstGeom prst="line">
            <a:avLst/>
          </a:prstGeom>
          <a:ln w="28575"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2" name="Line 44"/>
          <p:cNvSpPr/>
          <p:nvPr/>
        </p:nvSpPr>
        <p:spPr>
          <a:xfrm flipH="1">
            <a:off x="3979800" y="5207760"/>
            <a:ext cx="318240" cy="578160"/>
          </a:xfrm>
          <a:prstGeom prst="line">
            <a:avLst/>
          </a:prstGeom>
          <a:ln w="28575"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3" name="Line 45"/>
          <p:cNvSpPr/>
          <p:nvPr/>
        </p:nvSpPr>
        <p:spPr>
          <a:xfrm>
            <a:off x="6817680" y="5254560"/>
            <a:ext cx="466560" cy="484560"/>
          </a:xfrm>
          <a:prstGeom prst="line">
            <a:avLst/>
          </a:prstGeom>
          <a:ln w="28575"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4" name="Line 46"/>
          <p:cNvSpPr/>
          <p:nvPr/>
        </p:nvSpPr>
        <p:spPr>
          <a:xfrm>
            <a:off x="3754080" y="5298840"/>
            <a:ext cx="466200" cy="484920"/>
          </a:xfrm>
          <a:prstGeom prst="line">
            <a:avLst/>
          </a:prstGeom>
          <a:ln w="28575"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5" name="CustomShape 47"/>
          <p:cNvSpPr/>
          <p:nvPr/>
        </p:nvSpPr>
        <p:spPr>
          <a:xfrm rot="4486800">
            <a:off x="4122360" y="4057560"/>
            <a:ext cx="189000" cy="18730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6" name="CustomShape 48"/>
          <p:cNvSpPr/>
          <p:nvPr/>
        </p:nvSpPr>
        <p:spPr>
          <a:xfrm rot="8214600">
            <a:off x="5118480" y="4631040"/>
            <a:ext cx="198720" cy="1382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7" name="Line 49"/>
          <p:cNvSpPr/>
          <p:nvPr/>
        </p:nvSpPr>
        <p:spPr>
          <a:xfrm flipH="1">
            <a:off x="5068080" y="5412960"/>
            <a:ext cx="318240" cy="578160"/>
          </a:xfrm>
          <a:prstGeom prst="line">
            <a:avLst/>
          </a:prstGeom>
          <a:ln w="28575"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8" name="Line 50"/>
          <p:cNvSpPr/>
          <p:nvPr/>
        </p:nvSpPr>
        <p:spPr>
          <a:xfrm flipH="1">
            <a:off x="5959080" y="4963680"/>
            <a:ext cx="318240" cy="578160"/>
          </a:xfrm>
          <a:prstGeom prst="line">
            <a:avLst/>
          </a:prstGeom>
          <a:ln w="28575"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9" name="Line 51"/>
          <p:cNvSpPr/>
          <p:nvPr/>
        </p:nvSpPr>
        <p:spPr>
          <a:xfrm>
            <a:off x="4459320" y="5100840"/>
            <a:ext cx="466200" cy="484920"/>
          </a:xfrm>
          <a:prstGeom prst="line">
            <a:avLst/>
          </a:prstGeom>
          <a:ln w="28575"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0" name="Line 52"/>
          <p:cNvSpPr/>
          <p:nvPr/>
        </p:nvSpPr>
        <p:spPr>
          <a:xfrm flipH="1">
            <a:off x="4481280" y="4922280"/>
            <a:ext cx="318240" cy="578160"/>
          </a:xfrm>
          <a:prstGeom prst="line">
            <a:avLst/>
          </a:prstGeom>
          <a:ln w="28575"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1" name="Line 53"/>
          <p:cNvSpPr/>
          <p:nvPr/>
        </p:nvSpPr>
        <p:spPr>
          <a:xfrm>
            <a:off x="6256800" y="5169240"/>
            <a:ext cx="466200" cy="484920"/>
          </a:xfrm>
          <a:prstGeom prst="line">
            <a:avLst/>
          </a:prstGeom>
          <a:ln w="28575"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2" name="Line 54"/>
          <p:cNvSpPr/>
          <p:nvPr/>
        </p:nvSpPr>
        <p:spPr>
          <a:xfrm flipH="1">
            <a:off x="5479560" y="5053680"/>
            <a:ext cx="318600" cy="578160"/>
          </a:xfrm>
          <a:prstGeom prst="line">
            <a:avLst/>
          </a:prstGeom>
          <a:ln w="28575"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3" name="Line 55"/>
          <p:cNvSpPr/>
          <p:nvPr/>
        </p:nvSpPr>
        <p:spPr>
          <a:xfrm>
            <a:off x="5783040" y="4826880"/>
            <a:ext cx="466200" cy="484560"/>
          </a:xfrm>
          <a:prstGeom prst="line">
            <a:avLst/>
          </a:prstGeom>
          <a:ln w="28575"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4" name="Line 56"/>
          <p:cNvSpPr/>
          <p:nvPr/>
        </p:nvSpPr>
        <p:spPr>
          <a:xfrm flipH="1">
            <a:off x="6111720" y="5116320"/>
            <a:ext cx="318240" cy="578160"/>
          </a:xfrm>
          <a:prstGeom prst="line">
            <a:avLst/>
          </a:prstGeom>
          <a:ln w="28575"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5" name="Line 57"/>
          <p:cNvSpPr/>
          <p:nvPr/>
        </p:nvSpPr>
        <p:spPr>
          <a:xfrm flipH="1">
            <a:off x="5807160" y="4971960"/>
            <a:ext cx="318240" cy="578160"/>
          </a:xfrm>
          <a:prstGeom prst="line">
            <a:avLst/>
          </a:prstGeom>
          <a:ln w="28575"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6" name="Line 58"/>
          <p:cNvSpPr/>
          <p:nvPr/>
        </p:nvSpPr>
        <p:spPr>
          <a:xfrm>
            <a:off x="5632200" y="5146920"/>
            <a:ext cx="466560" cy="484920"/>
          </a:xfrm>
          <a:prstGeom prst="line">
            <a:avLst/>
          </a:prstGeom>
          <a:ln w="28575"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ustomShape 1"/>
          <p:cNvSpPr/>
          <p:nvPr/>
        </p:nvSpPr>
        <p:spPr>
          <a:xfrm>
            <a:off x="322560" y="101160"/>
            <a:ext cx="1063260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589c"/>
                </a:solidFill>
                <a:latin typeface="Arial"/>
                <a:ea typeface="DejaVu Sans"/>
              </a:rPr>
              <a:t>Soft stimulation treatment of geothermal well RV-43 - Geldinganes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238" name="Line 2"/>
          <p:cNvSpPr/>
          <p:nvPr/>
        </p:nvSpPr>
        <p:spPr>
          <a:xfrm>
            <a:off x="0" y="64584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9" name="Line 3"/>
          <p:cNvSpPr/>
          <p:nvPr/>
        </p:nvSpPr>
        <p:spPr>
          <a:xfrm>
            <a:off x="0" y="609588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0" name="CustomShape 4"/>
          <p:cNvSpPr/>
          <p:nvPr/>
        </p:nvSpPr>
        <p:spPr>
          <a:xfrm>
            <a:off x="6932520" y="6383160"/>
            <a:ext cx="48816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AA25CA79-CA11-48AF-BBF0-0A5459E53DB7}" type="slidenum">
              <a:rPr b="0" lang="en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&lt;Foliennummer&gt;</a:t>
            </a:fld>
            <a:endParaRPr b="0" lang="de-DE" sz="1800" spc="-1" strike="noStrike">
              <a:latin typeface="Arial"/>
            </a:endParaRPr>
          </a:p>
        </p:txBody>
      </p:sp>
      <p:pic>
        <p:nvPicPr>
          <p:cNvPr id="241" name="Picture 2" descr=""/>
          <p:cNvPicPr/>
          <p:nvPr/>
        </p:nvPicPr>
        <p:blipFill>
          <a:blip r:embed="rId1"/>
          <a:stretch/>
        </p:blipFill>
        <p:spPr>
          <a:xfrm>
            <a:off x="322560" y="761760"/>
            <a:ext cx="4543200" cy="255564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3" descr=""/>
          <p:cNvPicPr/>
          <p:nvPr/>
        </p:nvPicPr>
        <p:blipFill>
          <a:blip r:embed="rId2"/>
          <a:stretch/>
        </p:blipFill>
        <p:spPr>
          <a:xfrm>
            <a:off x="254880" y="3422520"/>
            <a:ext cx="4071600" cy="3325320"/>
          </a:xfrm>
          <a:prstGeom prst="rect">
            <a:avLst/>
          </a:prstGeom>
          <a:ln w="0">
            <a:noFill/>
          </a:ln>
        </p:spPr>
      </p:pic>
      <p:sp>
        <p:nvSpPr>
          <p:cNvPr id="243" name="TextShape 5"/>
          <p:cNvSpPr txBox="1"/>
          <p:nvPr/>
        </p:nvSpPr>
        <p:spPr>
          <a:xfrm>
            <a:off x="5403240" y="818640"/>
            <a:ext cx="8838720" cy="549684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marL="457200" indent="-4568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Well RV-43: </a:t>
            </a:r>
            <a:endParaRPr b="0" lang="en-US" sz="2000" spc="-1" strike="noStrike">
              <a:solidFill>
                <a:srgbClr val="000000"/>
              </a:solidFill>
              <a:latin typeface="Verdana"/>
            </a:endParaRPr>
          </a:p>
          <a:p>
            <a:pPr lvl="1" marL="990720" indent="-380520">
              <a:lnSpc>
                <a:spcPct val="100000"/>
              </a:lnSpc>
              <a:spcBef>
                <a:spcPts val="374"/>
              </a:spcBef>
              <a:buClr>
                <a:srgbClr val="00589c"/>
              </a:buClr>
              <a:buFont typeface="Symbol" charset="2"/>
              <a:buChar char=""/>
            </a:pPr>
            <a:r>
              <a:rPr b="0" lang="en-US" sz="1870" spc="-1" strike="noStrike">
                <a:solidFill>
                  <a:srgbClr val="00589c"/>
                </a:solidFill>
                <a:latin typeface="Arial"/>
                <a:ea typeface="Arial Unicode MS"/>
              </a:rPr>
              <a:t>Azimuth: 16°, KOP 250 m</a:t>
            </a:r>
            <a:endParaRPr b="0" lang="en-US" sz="1870" spc="-1" strike="noStrike">
              <a:solidFill>
                <a:srgbClr val="000000"/>
              </a:solidFill>
              <a:latin typeface="Verdana"/>
            </a:endParaRPr>
          </a:p>
          <a:p>
            <a:pPr lvl="1" marL="990720" indent="-380520">
              <a:lnSpc>
                <a:spcPct val="100000"/>
              </a:lnSpc>
              <a:spcBef>
                <a:spcPts val="374"/>
              </a:spcBef>
              <a:buClr>
                <a:srgbClr val="00589c"/>
              </a:buClr>
              <a:buFont typeface="Symbol" charset="2"/>
              <a:buChar char=""/>
            </a:pPr>
            <a:r>
              <a:rPr b="0" lang="en-US" sz="1870" spc="-1" strike="noStrike">
                <a:solidFill>
                  <a:srgbClr val="00589c"/>
                </a:solidFill>
                <a:latin typeface="Arial"/>
                <a:ea typeface="Arial Unicode MS"/>
              </a:rPr>
              <a:t>1832 m MD, 1550 m TVD, 702 m MD casing</a:t>
            </a:r>
            <a:endParaRPr b="0" lang="en-US" sz="1870" spc="-1" strike="noStrike">
              <a:solidFill>
                <a:srgbClr val="000000"/>
              </a:solidFill>
              <a:latin typeface="Verdana"/>
            </a:endParaRPr>
          </a:p>
          <a:p>
            <a:pPr lvl="1" marL="990720" indent="-380520">
              <a:lnSpc>
                <a:spcPct val="100000"/>
              </a:lnSpc>
              <a:spcBef>
                <a:spcPts val="374"/>
              </a:spcBef>
              <a:buClr>
                <a:srgbClr val="00589c"/>
              </a:buClr>
              <a:buFont typeface="Symbol" charset="2"/>
              <a:buChar char=""/>
            </a:pPr>
            <a:r>
              <a:rPr b="0" lang="en-US" sz="1870" spc="-1" strike="noStrike">
                <a:solidFill>
                  <a:srgbClr val="00589c"/>
                </a:solidFill>
                <a:latin typeface="Arial"/>
                <a:ea typeface="Arial Unicode MS"/>
              </a:rPr>
              <a:t>8 1/2“ open hole with breakouts</a:t>
            </a:r>
            <a:endParaRPr b="0" lang="en-US" sz="1870" spc="-1" strike="noStrike">
              <a:solidFill>
                <a:srgbClr val="000000"/>
              </a:solidFill>
              <a:latin typeface="Verdana"/>
            </a:endParaRPr>
          </a:p>
          <a:p>
            <a:pPr lvl="1" marL="990720" indent="-380520">
              <a:lnSpc>
                <a:spcPct val="100000"/>
              </a:lnSpc>
              <a:spcBef>
                <a:spcPts val="374"/>
              </a:spcBef>
              <a:buClr>
                <a:srgbClr val="00589c"/>
              </a:buClr>
              <a:buFont typeface="Symbol" charset="2"/>
              <a:buChar char=""/>
            </a:pPr>
            <a:r>
              <a:rPr b="0" lang="en-US" sz="1870" spc="-1" strike="noStrike">
                <a:solidFill>
                  <a:srgbClr val="00589c"/>
                </a:solidFill>
                <a:latin typeface="Arial"/>
                <a:ea typeface="Arial Unicode MS"/>
              </a:rPr>
              <a:t>Well previously stimulated</a:t>
            </a:r>
            <a:endParaRPr b="0" lang="en-US" sz="1870" spc="-1" strike="noStrike">
              <a:solidFill>
                <a:srgbClr val="000000"/>
              </a:solidFill>
              <a:latin typeface="Verdana"/>
            </a:endParaRPr>
          </a:p>
          <a:p>
            <a:pPr marL="457200" indent="-4568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Stress field:</a:t>
            </a:r>
            <a:endParaRPr b="0" lang="en-US" sz="2000" spc="-1" strike="noStrike">
              <a:solidFill>
                <a:srgbClr val="000000"/>
              </a:solidFill>
              <a:latin typeface="Verdana"/>
            </a:endParaRPr>
          </a:p>
          <a:p>
            <a:pPr lvl="1" marL="990720" indent="-380520">
              <a:lnSpc>
                <a:spcPct val="100000"/>
              </a:lnSpc>
              <a:spcBef>
                <a:spcPts val="374"/>
              </a:spcBef>
              <a:buClr>
                <a:srgbClr val="00589c"/>
              </a:buClr>
              <a:buFont typeface="Symbol" charset="2"/>
              <a:buChar char=""/>
            </a:pPr>
            <a:r>
              <a:rPr b="0" lang="en-US" sz="1870" spc="-1" strike="noStrike">
                <a:solidFill>
                  <a:srgbClr val="00589c"/>
                </a:solidFill>
                <a:latin typeface="Arial"/>
                <a:ea typeface="Arial Unicode MS"/>
              </a:rPr>
              <a:t>Potential SHmax azimuth: 315° - 37°</a:t>
            </a:r>
            <a:endParaRPr b="0" lang="en-US" sz="1870" spc="-1" strike="noStrike">
              <a:solidFill>
                <a:srgbClr val="000000"/>
              </a:solidFill>
              <a:latin typeface="Verdana"/>
            </a:endParaRPr>
          </a:p>
          <a:p>
            <a:pPr lvl="1" marL="990720" indent="-380520">
              <a:lnSpc>
                <a:spcPct val="100000"/>
              </a:lnSpc>
              <a:spcBef>
                <a:spcPts val="374"/>
              </a:spcBef>
              <a:buClr>
                <a:srgbClr val="00589c"/>
              </a:buClr>
              <a:buFont typeface="Symbol" charset="2"/>
              <a:buChar char=""/>
            </a:pPr>
            <a:r>
              <a:rPr b="0" lang="en-US" sz="1870" spc="-1" strike="noStrike">
                <a:solidFill>
                  <a:srgbClr val="00589c"/>
                </a:solidFill>
                <a:latin typeface="Arial"/>
                <a:ea typeface="Arial Unicode MS"/>
              </a:rPr>
              <a:t>Normal faulting (?) </a:t>
            </a:r>
            <a:endParaRPr b="0" lang="en-US" sz="1870" spc="-1" strike="noStrike">
              <a:solidFill>
                <a:srgbClr val="000000"/>
              </a:solidFill>
              <a:latin typeface="Verdana"/>
            </a:endParaRPr>
          </a:p>
          <a:p>
            <a:pPr lvl="1" marL="990720" indent="-380520">
              <a:lnSpc>
                <a:spcPct val="100000"/>
              </a:lnSpc>
              <a:spcBef>
                <a:spcPts val="374"/>
              </a:spcBef>
              <a:buClr>
                <a:srgbClr val="00589c"/>
              </a:buClr>
              <a:buFont typeface="Symbol" charset="2"/>
              <a:buChar char=""/>
            </a:pPr>
            <a:r>
              <a:rPr b="0" lang="en-US" sz="1870" spc="-1" strike="noStrike">
                <a:solidFill>
                  <a:srgbClr val="00589c"/>
                </a:solidFill>
                <a:latin typeface="Arial"/>
                <a:ea typeface="Arial Unicode MS"/>
              </a:rPr>
              <a:t>Low horizontal stresses</a:t>
            </a:r>
            <a:endParaRPr b="0" lang="en-US" sz="1870" spc="-1" strike="noStrike">
              <a:solidFill>
                <a:srgbClr val="000000"/>
              </a:solidFill>
              <a:latin typeface="Verdana"/>
            </a:endParaRPr>
          </a:p>
          <a:p>
            <a:pPr marL="457200" indent="-456840">
              <a:lnSpc>
                <a:spcPct val="100000"/>
              </a:lnSpc>
              <a:spcBef>
                <a:spcPts val="533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Faults:</a:t>
            </a:r>
            <a:r>
              <a:rPr b="0" lang="en-US" sz="2670" spc="-1" strike="noStrike">
                <a:solidFill>
                  <a:srgbClr val="000000"/>
                </a:solidFill>
                <a:latin typeface="Arial"/>
                <a:ea typeface="Arial Unicode MS"/>
              </a:rPr>
              <a:t> </a:t>
            </a:r>
            <a:endParaRPr b="0" lang="en-US" sz="2670" spc="-1" strike="noStrike">
              <a:solidFill>
                <a:srgbClr val="000000"/>
              </a:solidFill>
              <a:latin typeface="Verdana"/>
            </a:endParaRPr>
          </a:p>
          <a:p>
            <a:pPr lvl="1" marL="990720" indent="-380520">
              <a:lnSpc>
                <a:spcPct val="100000"/>
              </a:lnSpc>
              <a:spcBef>
                <a:spcPts val="374"/>
              </a:spcBef>
              <a:buClr>
                <a:srgbClr val="00589c"/>
              </a:buClr>
              <a:buFont typeface="Symbol" charset="2"/>
              <a:buChar char=""/>
            </a:pPr>
            <a:r>
              <a:rPr b="0" lang="en-US" sz="1870" spc="-1" strike="noStrike">
                <a:solidFill>
                  <a:srgbClr val="00589c"/>
                </a:solidFill>
                <a:latin typeface="Arial"/>
                <a:ea typeface="Arial Unicode MS"/>
              </a:rPr>
              <a:t>Potential azimuth 25° - 45°</a:t>
            </a:r>
            <a:endParaRPr b="0" lang="en-US" sz="1870" spc="-1" strike="noStrike">
              <a:solidFill>
                <a:srgbClr val="000000"/>
              </a:solidFill>
              <a:latin typeface="Verdana"/>
            </a:endParaRPr>
          </a:p>
          <a:p>
            <a:pPr lvl="1" marL="990720" indent="-380520">
              <a:lnSpc>
                <a:spcPct val="100000"/>
              </a:lnSpc>
              <a:spcBef>
                <a:spcPts val="374"/>
              </a:spcBef>
              <a:buClr>
                <a:srgbClr val="00589c"/>
              </a:buClr>
              <a:buFont typeface="Symbol" charset="2"/>
              <a:buChar char=""/>
            </a:pPr>
            <a:r>
              <a:rPr b="0" lang="en-US" sz="1870" spc="-1" strike="noStrike">
                <a:solidFill>
                  <a:srgbClr val="00589c"/>
                </a:solidFill>
                <a:latin typeface="Arial"/>
                <a:ea typeface="Arial Unicode MS"/>
              </a:rPr>
              <a:t>Likely vertical</a:t>
            </a:r>
            <a:endParaRPr b="0" lang="en-US" sz="1870" spc="-1" strike="noStrike">
              <a:solidFill>
                <a:srgbClr val="000000"/>
              </a:solidFill>
              <a:latin typeface="Verdana"/>
            </a:endParaRPr>
          </a:p>
          <a:p>
            <a:pPr marL="457200" indent="-4568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 Unicode MS"/>
              </a:rPr>
              <a:t>No historic seismicity</a:t>
            </a:r>
            <a:endParaRPr b="0" lang="en-US" sz="2000" spc="-1" strike="noStrike">
              <a:solidFill>
                <a:srgbClr val="000000"/>
              </a:solidFill>
              <a:latin typeface="Verdana"/>
            </a:endParaRPr>
          </a:p>
          <a:p>
            <a:pPr>
              <a:lnSpc>
                <a:spcPct val="100000"/>
              </a:lnSpc>
              <a:spcBef>
                <a:spcPts val="533"/>
              </a:spcBef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244" name="Grafik 70" descr=""/>
          <p:cNvPicPr/>
          <p:nvPr/>
        </p:nvPicPr>
        <p:blipFill>
          <a:blip r:embed="rId3"/>
          <a:srcRect l="27815" t="0" r="0" b="31328"/>
          <a:stretch/>
        </p:blipFill>
        <p:spPr>
          <a:xfrm>
            <a:off x="10746720" y="74520"/>
            <a:ext cx="1341000" cy="529560"/>
          </a:xfrm>
          <a:prstGeom prst="rect">
            <a:avLst/>
          </a:prstGeom>
          <a:ln w="0">
            <a:noFill/>
          </a:ln>
        </p:spPr>
      </p:pic>
      <p:sp>
        <p:nvSpPr>
          <p:cNvPr id="245" name="CustomShape 6"/>
          <p:cNvSpPr/>
          <p:nvPr/>
        </p:nvSpPr>
        <p:spPr>
          <a:xfrm>
            <a:off x="4326840" y="5690520"/>
            <a:ext cx="4317120" cy="3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600" spc="-1" strike="noStrike">
                <a:solidFill>
                  <a:srgbClr val="00589c"/>
                </a:solidFill>
                <a:latin typeface="Arial"/>
                <a:ea typeface="DejaVu Sans"/>
              </a:rPr>
              <a:t>Hofmann et al., Geothermics, 2021</a:t>
            </a:r>
            <a:endParaRPr b="0" lang="de-DE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fik 14" descr=""/>
          <p:cNvPicPr/>
          <p:nvPr/>
        </p:nvPicPr>
        <p:blipFill>
          <a:blip r:embed="rId1"/>
          <a:stretch/>
        </p:blipFill>
        <p:spPr>
          <a:xfrm>
            <a:off x="385920" y="1086480"/>
            <a:ext cx="6033240" cy="3522600"/>
          </a:xfrm>
          <a:prstGeom prst="rect">
            <a:avLst/>
          </a:prstGeom>
          <a:ln w="0">
            <a:noFill/>
          </a:ln>
        </p:spPr>
      </p:pic>
      <p:sp>
        <p:nvSpPr>
          <p:cNvPr id="47" name="CustomShape 1"/>
          <p:cNvSpPr/>
          <p:nvPr/>
        </p:nvSpPr>
        <p:spPr>
          <a:xfrm>
            <a:off x="90000" y="3429000"/>
            <a:ext cx="3704400" cy="165888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" name="CustomShape 2"/>
          <p:cNvSpPr/>
          <p:nvPr/>
        </p:nvSpPr>
        <p:spPr>
          <a:xfrm>
            <a:off x="367920" y="146520"/>
            <a:ext cx="685296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00589c"/>
                </a:solidFill>
                <a:latin typeface="Verdana"/>
                <a:ea typeface="ＭＳ Ｐゴシック"/>
              </a:rPr>
              <a:t>GFZ Section Geoenergy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49" name="Line 3"/>
          <p:cNvSpPr/>
          <p:nvPr/>
        </p:nvSpPr>
        <p:spPr>
          <a:xfrm>
            <a:off x="0" y="64584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" name="Line 4"/>
          <p:cNvSpPr/>
          <p:nvPr/>
        </p:nvSpPr>
        <p:spPr>
          <a:xfrm>
            <a:off x="0" y="609588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322560" y="101160"/>
            <a:ext cx="1063260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589c"/>
                </a:solidFill>
                <a:latin typeface="Arial"/>
                <a:ea typeface="DejaVu Sans"/>
              </a:rPr>
              <a:t>Soft stimulation treatment of geothermal well RV-43 - Geldinganes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247" name="Line 2"/>
          <p:cNvSpPr/>
          <p:nvPr/>
        </p:nvSpPr>
        <p:spPr>
          <a:xfrm>
            <a:off x="0" y="64584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Line 3"/>
          <p:cNvSpPr/>
          <p:nvPr/>
        </p:nvSpPr>
        <p:spPr>
          <a:xfrm>
            <a:off x="0" y="609588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CustomShape 4"/>
          <p:cNvSpPr/>
          <p:nvPr/>
        </p:nvSpPr>
        <p:spPr>
          <a:xfrm>
            <a:off x="6932520" y="6383160"/>
            <a:ext cx="48816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355313A5-A12B-4433-A72B-ECFF0EEFE668}" type="slidenum">
              <a:rPr b="0" lang="en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&lt;Foliennummer&gt;</a:t>
            </a:fld>
            <a:endParaRPr b="0" lang="de-DE" sz="1800" spc="-1" strike="noStrike">
              <a:latin typeface="Arial"/>
            </a:endParaRPr>
          </a:p>
        </p:txBody>
      </p:sp>
      <p:sp>
        <p:nvSpPr>
          <p:cNvPr id="250" name="TextShape 5"/>
          <p:cNvSpPr txBox="1"/>
          <p:nvPr/>
        </p:nvSpPr>
        <p:spPr>
          <a:xfrm>
            <a:off x="322560" y="761760"/>
            <a:ext cx="11574360" cy="405720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  <a:spcBef>
                <a:spcPts val="360"/>
              </a:spcBef>
              <a:tabLst>
                <a:tab algn="l" pos="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Real-time geochemical analysis (flowback water continuously monitored + discrete water samples (H</a:t>
            </a:r>
            <a:r>
              <a:rPr b="0" lang="en-GB" sz="1800" spc="-1" strike="noStrike" baseline="-25000">
                <a:solidFill>
                  <a:srgbClr val="000000"/>
                </a:solidFill>
                <a:latin typeface="Arial"/>
                <a:ea typeface="Arial Unicode MS"/>
              </a:rPr>
              <a:t>2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Arial Unicode MS"/>
              </a:rPr>
              <a:t>S, silica, bicarbonat))</a:t>
            </a:r>
            <a:endParaRPr b="0" lang="en-US" sz="1800" spc="-1" strike="noStrike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251" name="Picture 5" descr=""/>
          <p:cNvPicPr/>
          <p:nvPr/>
        </p:nvPicPr>
        <p:blipFill>
          <a:blip r:embed="rId1"/>
          <a:stretch/>
        </p:blipFill>
        <p:spPr>
          <a:xfrm rot="5400000">
            <a:off x="6635160" y="1734120"/>
            <a:ext cx="2519640" cy="1417320"/>
          </a:xfrm>
          <a:prstGeom prst="rect">
            <a:avLst/>
          </a:prstGeom>
          <a:ln w="0">
            <a:solidFill>
              <a:schemeClr val="bg1"/>
            </a:solidFill>
          </a:ln>
        </p:spPr>
      </p:pic>
      <p:pic>
        <p:nvPicPr>
          <p:cNvPr id="252" name="Picture 7" descr="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</a:extLst>
          </a:blip>
          <a:srcRect l="20747" t="0" r="6268" b="0"/>
          <a:stretch/>
        </p:blipFill>
        <p:spPr>
          <a:xfrm>
            <a:off x="8842320" y="1182960"/>
            <a:ext cx="3269160" cy="2519640"/>
          </a:xfrm>
          <a:prstGeom prst="rect">
            <a:avLst/>
          </a:prstGeom>
          <a:ln w="0">
            <a:solidFill>
              <a:schemeClr val="bg1"/>
            </a:solidFill>
          </a:ln>
        </p:spPr>
      </p:pic>
      <p:pic>
        <p:nvPicPr>
          <p:cNvPr id="253" name="Picture 4" descr=""/>
          <p:cNvPicPr/>
          <p:nvPr/>
        </p:nvPicPr>
        <p:blipFill>
          <a:blip r:embed="rId4"/>
          <a:srcRect l="17717" t="0" r="0" b="0"/>
          <a:stretch/>
        </p:blipFill>
        <p:spPr>
          <a:xfrm>
            <a:off x="3342600" y="1182960"/>
            <a:ext cx="3686040" cy="2519640"/>
          </a:xfrm>
          <a:prstGeom prst="rect">
            <a:avLst/>
          </a:prstGeom>
          <a:ln w="0">
            <a:noFill/>
          </a:ln>
        </p:spPr>
      </p:pic>
      <p:sp>
        <p:nvSpPr>
          <p:cNvPr id="254" name="CustomShape 6"/>
          <p:cNvSpPr/>
          <p:nvPr/>
        </p:nvSpPr>
        <p:spPr>
          <a:xfrm>
            <a:off x="455760" y="3818880"/>
            <a:ext cx="609552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Real-time hydraulic monitoring and data analysis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255" name="Picture 9" descr=""/>
          <p:cNvPicPr/>
          <p:nvPr/>
        </p:nvPicPr>
        <p:blipFill>
          <a:blip r:embed="rId5"/>
          <a:srcRect l="0" t="0" r="23479" b="0"/>
          <a:stretch/>
        </p:blipFill>
        <p:spPr>
          <a:xfrm>
            <a:off x="4955400" y="4251960"/>
            <a:ext cx="3407040" cy="250452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11" descr=""/>
          <p:cNvPicPr/>
          <p:nvPr/>
        </p:nvPicPr>
        <p:blipFill>
          <a:blip r:embed="rId6"/>
          <a:srcRect l="11816" t="0" r="7076" b="0"/>
          <a:stretch/>
        </p:blipFill>
        <p:spPr>
          <a:xfrm>
            <a:off x="8476200" y="4251960"/>
            <a:ext cx="3611520" cy="2504520"/>
          </a:xfrm>
          <a:prstGeom prst="rect">
            <a:avLst/>
          </a:prstGeom>
          <a:ln w="0">
            <a:noFill/>
          </a:ln>
        </p:spPr>
      </p:pic>
      <p:pic>
        <p:nvPicPr>
          <p:cNvPr id="257" name="Grafik 18" descr=""/>
          <p:cNvPicPr/>
          <p:nvPr/>
        </p:nvPicPr>
        <p:blipFill>
          <a:blip r:embed="rId7"/>
          <a:srcRect l="27815" t="0" r="0" b="31328"/>
          <a:stretch/>
        </p:blipFill>
        <p:spPr>
          <a:xfrm>
            <a:off x="10746720" y="74520"/>
            <a:ext cx="1341000" cy="529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322560" y="101160"/>
            <a:ext cx="1063260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589c"/>
                </a:solidFill>
                <a:latin typeface="Arial"/>
                <a:ea typeface="DejaVu Sans"/>
              </a:rPr>
              <a:t>Soft stimulation treatment of geothermal well RV-43 - Geldinganes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259" name="Line 2"/>
          <p:cNvSpPr/>
          <p:nvPr/>
        </p:nvSpPr>
        <p:spPr>
          <a:xfrm>
            <a:off x="0" y="64584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aphicFrame>
        <p:nvGraphicFramePr>
          <p:cNvPr id="260" name="Chart 5"/>
          <p:cNvGraphicFramePr/>
          <p:nvPr/>
        </p:nvGraphicFramePr>
        <p:xfrm>
          <a:off x="61560" y="1325160"/>
          <a:ext cx="2996640" cy="3925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61" name="CustomShape 3"/>
          <p:cNvSpPr/>
          <p:nvPr/>
        </p:nvSpPr>
        <p:spPr>
          <a:xfrm>
            <a:off x="1942200" y="3237840"/>
            <a:ext cx="771120" cy="63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c00000"/>
                </a:solidFill>
                <a:latin typeface="Calibri Light"/>
              </a:rPr>
              <a:t>After 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c00000"/>
                </a:solidFill>
                <a:latin typeface="Calibri Light"/>
              </a:rPr>
              <a:t>Drilling 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c00000"/>
                </a:solidFill>
                <a:latin typeface="Calibri Light"/>
              </a:rPr>
              <a:t>2001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262" name="CustomShape 4"/>
          <p:cNvSpPr/>
          <p:nvPr/>
        </p:nvSpPr>
        <p:spPr>
          <a:xfrm>
            <a:off x="1129680" y="3992400"/>
            <a:ext cx="1031400" cy="63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06600"/>
                </a:solidFill>
                <a:latin typeface="Calibri Light"/>
              </a:rPr>
              <a:t>After 1st 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06600"/>
                </a:solidFill>
                <a:latin typeface="Calibri Light"/>
              </a:rPr>
              <a:t>stimulation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06600"/>
                </a:solidFill>
                <a:latin typeface="Calibri Light"/>
              </a:rPr>
              <a:t>in 2001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263" name="CustomShape 5"/>
          <p:cNvSpPr/>
          <p:nvPr/>
        </p:nvSpPr>
        <p:spPr>
          <a:xfrm>
            <a:off x="2071080" y="2595240"/>
            <a:ext cx="56988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Calibri Light"/>
              </a:rPr>
              <a:t>2018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264" name="CustomShape 6"/>
          <p:cNvSpPr/>
          <p:nvPr/>
        </p:nvSpPr>
        <p:spPr>
          <a:xfrm>
            <a:off x="1703520" y="3956760"/>
            <a:ext cx="287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CustomShape 7"/>
          <p:cNvSpPr/>
          <p:nvPr/>
        </p:nvSpPr>
        <p:spPr>
          <a:xfrm>
            <a:off x="1415520" y="3714840"/>
            <a:ext cx="287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CustomShape 8"/>
          <p:cNvSpPr/>
          <p:nvPr/>
        </p:nvSpPr>
        <p:spPr>
          <a:xfrm>
            <a:off x="1978560" y="4669200"/>
            <a:ext cx="287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67" name="CustomShape 9"/>
          <p:cNvSpPr/>
          <p:nvPr/>
        </p:nvSpPr>
        <p:spPr>
          <a:xfrm>
            <a:off x="421920" y="947160"/>
            <a:ext cx="8838720" cy="40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Autofit/>
          </a:bodyPr>
          <a:p>
            <a:pPr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  <a:ea typeface="Arial Unicode MS"/>
              </a:rPr>
              <a:t>Multi-stage stimulation</a:t>
            </a:r>
            <a:endParaRPr b="0" lang="de-DE" sz="2000" spc="-1" strike="noStrike">
              <a:latin typeface="Arial"/>
            </a:endParaRPr>
          </a:p>
        </p:txBody>
      </p:sp>
      <p:pic>
        <p:nvPicPr>
          <p:cNvPr id="268" name="Picture 4" descr=""/>
          <p:cNvPicPr/>
          <p:nvPr/>
        </p:nvPicPr>
        <p:blipFill>
          <a:blip r:embed="rId2"/>
          <a:stretch/>
        </p:blipFill>
        <p:spPr>
          <a:xfrm>
            <a:off x="3057480" y="1516320"/>
            <a:ext cx="3416040" cy="4231080"/>
          </a:xfrm>
          <a:prstGeom prst="rect">
            <a:avLst/>
          </a:prstGeom>
          <a:ln w="0">
            <a:noFill/>
          </a:ln>
        </p:spPr>
      </p:pic>
      <p:sp>
        <p:nvSpPr>
          <p:cNvPr id="269" name="CustomShape 10"/>
          <p:cNvSpPr/>
          <p:nvPr/>
        </p:nvSpPr>
        <p:spPr>
          <a:xfrm>
            <a:off x="6613200" y="834480"/>
            <a:ext cx="5608800" cy="585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 marL="285840" indent="-285480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Soft stimulation treatment procedures were successfully applied at field scale in a densely populated area.</a:t>
            </a:r>
            <a:endParaRPr b="0" lang="de-DE" sz="20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Hydraulic performance of well RV-43 was increased by hydraulic stimulation.</a:t>
            </a:r>
            <a:endParaRPr b="0" lang="de-DE" sz="20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Moment magnitudes of induced seismic events were below 0</a:t>
            </a:r>
            <a:endParaRPr b="0" lang="de-DE" sz="20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results indicate that short cycles of high rate/pressure injection are significantly more efficient than long constant rate injection phases with similar </a:t>
            </a:r>
            <a:r>
              <a:rPr b="0" lang="en-US" sz="2000" spc="-1" strike="noStrike" u="sng">
                <a:solidFill>
                  <a:srgbClr val="0000ff"/>
                </a:solidFill>
                <a:uFillTx/>
                <a:latin typeface="Arial"/>
                <a:hlinkClick r:id="rId3"/>
              </a:rPr>
              <a:t>injection rate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 and pressure</a:t>
            </a:r>
            <a:endParaRPr b="0" lang="de-DE" sz="20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Zonal isolation with open hole packers and borehole integrity problems is challenging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199"/>
              </a:spcAft>
            </a:pP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de-DE" sz="2000" spc="-1" strike="noStrike">
              <a:latin typeface="Arial"/>
            </a:endParaRPr>
          </a:p>
        </p:txBody>
      </p:sp>
      <p:pic>
        <p:nvPicPr>
          <p:cNvPr id="270" name="Grafik 26" descr=""/>
          <p:cNvPicPr/>
          <p:nvPr/>
        </p:nvPicPr>
        <p:blipFill>
          <a:blip r:embed="rId4"/>
          <a:srcRect l="27815" t="0" r="0" b="31328"/>
          <a:stretch/>
        </p:blipFill>
        <p:spPr>
          <a:xfrm>
            <a:off x="10746720" y="74520"/>
            <a:ext cx="1341000" cy="529560"/>
          </a:xfrm>
          <a:prstGeom prst="rect">
            <a:avLst/>
          </a:prstGeom>
          <a:ln w="0">
            <a:noFill/>
          </a:ln>
        </p:spPr>
      </p:pic>
      <p:sp>
        <p:nvSpPr>
          <p:cNvPr id="271" name="CustomShape 11"/>
          <p:cNvSpPr/>
          <p:nvPr/>
        </p:nvSpPr>
        <p:spPr>
          <a:xfrm>
            <a:off x="546840" y="5486400"/>
            <a:ext cx="4317120" cy="3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600" spc="-1" strike="noStrike">
                <a:solidFill>
                  <a:srgbClr val="00589c"/>
                </a:solidFill>
                <a:latin typeface="Calibri"/>
              </a:rPr>
              <a:t>Hofmann et al., Geothermics, 2021</a:t>
            </a:r>
            <a:endParaRPr b="0" lang="de-DE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extShape 1"/>
          <p:cNvSpPr txBox="1"/>
          <p:nvPr/>
        </p:nvSpPr>
        <p:spPr>
          <a:xfrm>
            <a:off x="0" y="6117120"/>
            <a:ext cx="12191760" cy="740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273" name="Grafik 5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2969640"/>
          </a:xfrm>
          <a:prstGeom prst="rect">
            <a:avLst/>
          </a:prstGeom>
          <a:ln w="0">
            <a:noFill/>
          </a:ln>
        </p:spPr>
      </p:pic>
      <p:sp>
        <p:nvSpPr>
          <p:cNvPr id="274" name="CustomShape 2"/>
          <p:cNvSpPr/>
          <p:nvPr/>
        </p:nvSpPr>
        <p:spPr>
          <a:xfrm>
            <a:off x="650520" y="3429000"/>
            <a:ext cx="10086480" cy="222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1199"/>
              </a:spcAft>
            </a:pPr>
            <a:r>
              <a:rPr b="1" lang="de-DE" sz="2800" spc="-1" strike="noStrike">
                <a:solidFill>
                  <a:srgbClr val="00589c"/>
                </a:solidFill>
                <a:latin typeface="Calibri"/>
              </a:rPr>
              <a:t>GFZ @ KMT</a:t>
            </a:r>
            <a:endParaRPr b="0" lang="de-DE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de-DE" sz="2800" spc="-1" strike="noStrike">
                <a:solidFill>
                  <a:srgbClr val="00589c"/>
                </a:solidFill>
                <a:latin typeface="Calibri"/>
              </a:rPr>
              <a:t>Geothermal activities of Section 4.8 Geoenergy</a:t>
            </a:r>
            <a:endParaRPr b="0" lang="de-DE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de-DE" sz="2800" spc="-1" strike="noStrike">
                <a:solidFill>
                  <a:srgbClr val="00589c"/>
                </a:solidFill>
                <a:latin typeface="Calibri"/>
              </a:rPr>
              <a:t>Thank you for your attention!</a:t>
            </a:r>
            <a:endParaRPr b="0" lang="de-DE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rafik 14" descr=""/>
          <p:cNvPicPr/>
          <p:nvPr/>
        </p:nvPicPr>
        <p:blipFill>
          <a:blip r:embed="rId1"/>
          <a:stretch/>
        </p:blipFill>
        <p:spPr>
          <a:xfrm>
            <a:off x="385920" y="1086480"/>
            <a:ext cx="6033240" cy="3522600"/>
          </a:xfrm>
          <a:prstGeom prst="rect">
            <a:avLst/>
          </a:prstGeom>
          <a:ln w="0">
            <a:noFill/>
          </a:ln>
        </p:spPr>
      </p:pic>
      <p:sp>
        <p:nvSpPr>
          <p:cNvPr id="52" name="CustomShape 1"/>
          <p:cNvSpPr/>
          <p:nvPr/>
        </p:nvSpPr>
        <p:spPr>
          <a:xfrm>
            <a:off x="90000" y="3429000"/>
            <a:ext cx="3704400" cy="165888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3" name="CustomShape 2"/>
          <p:cNvSpPr/>
          <p:nvPr/>
        </p:nvSpPr>
        <p:spPr>
          <a:xfrm>
            <a:off x="367920" y="146520"/>
            <a:ext cx="685296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00589c"/>
                </a:solidFill>
                <a:latin typeface="Verdana"/>
                <a:ea typeface="ＭＳ Ｐゴシック"/>
              </a:rPr>
              <a:t>GFZ Section Geoenergy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54" name="Line 3"/>
          <p:cNvSpPr/>
          <p:nvPr/>
        </p:nvSpPr>
        <p:spPr>
          <a:xfrm>
            <a:off x="0" y="64584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" name="Line 4"/>
          <p:cNvSpPr/>
          <p:nvPr/>
        </p:nvSpPr>
        <p:spPr>
          <a:xfrm>
            <a:off x="0" y="609588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6" name="Grafik 20" descr=""/>
          <p:cNvPicPr/>
          <p:nvPr/>
        </p:nvPicPr>
        <p:blipFill>
          <a:blip r:embed="rId2"/>
          <a:srcRect l="0" t="0" r="0" b="1409"/>
          <a:stretch/>
        </p:blipFill>
        <p:spPr>
          <a:xfrm>
            <a:off x="4380480" y="3632040"/>
            <a:ext cx="4669560" cy="2911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rafik 14" descr=""/>
          <p:cNvPicPr/>
          <p:nvPr/>
        </p:nvPicPr>
        <p:blipFill>
          <a:blip r:embed="rId1"/>
          <a:stretch/>
        </p:blipFill>
        <p:spPr>
          <a:xfrm>
            <a:off x="385920" y="1086480"/>
            <a:ext cx="6033240" cy="3522600"/>
          </a:xfrm>
          <a:prstGeom prst="rect">
            <a:avLst/>
          </a:prstGeom>
          <a:ln w="0">
            <a:noFill/>
          </a:ln>
        </p:spPr>
      </p:pic>
      <p:sp>
        <p:nvSpPr>
          <p:cNvPr id="58" name="CustomShape 1"/>
          <p:cNvSpPr/>
          <p:nvPr/>
        </p:nvSpPr>
        <p:spPr>
          <a:xfrm>
            <a:off x="90000" y="3429000"/>
            <a:ext cx="3704400" cy="165888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" name="CustomShape 2"/>
          <p:cNvSpPr/>
          <p:nvPr/>
        </p:nvSpPr>
        <p:spPr>
          <a:xfrm>
            <a:off x="367920" y="146520"/>
            <a:ext cx="685296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00589c"/>
                </a:solidFill>
                <a:latin typeface="Verdana"/>
                <a:ea typeface="ＭＳ Ｐゴシック"/>
              </a:rPr>
              <a:t>GFZ Section Geoenergy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60" name="Line 3"/>
          <p:cNvSpPr/>
          <p:nvPr/>
        </p:nvSpPr>
        <p:spPr>
          <a:xfrm>
            <a:off x="0" y="64584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1" name="Line 4"/>
          <p:cNvSpPr/>
          <p:nvPr/>
        </p:nvSpPr>
        <p:spPr>
          <a:xfrm>
            <a:off x="0" y="609588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2" name="Grafik 20" descr=""/>
          <p:cNvPicPr/>
          <p:nvPr/>
        </p:nvPicPr>
        <p:blipFill>
          <a:blip r:embed="rId2"/>
          <a:srcRect l="0" t="0" r="0" b="1409"/>
          <a:stretch/>
        </p:blipFill>
        <p:spPr>
          <a:xfrm>
            <a:off x="4380480" y="3632040"/>
            <a:ext cx="4669560" cy="2911320"/>
          </a:xfrm>
          <a:prstGeom prst="rect">
            <a:avLst/>
          </a:prstGeom>
          <a:ln w="0">
            <a:noFill/>
          </a:ln>
        </p:spPr>
      </p:pic>
      <p:pic>
        <p:nvPicPr>
          <p:cNvPr id="63" name="Grafik 22" descr=""/>
          <p:cNvPicPr/>
          <p:nvPr/>
        </p:nvPicPr>
        <p:blipFill>
          <a:blip r:embed="rId3"/>
          <a:stretch/>
        </p:blipFill>
        <p:spPr>
          <a:xfrm>
            <a:off x="8601840" y="757080"/>
            <a:ext cx="3204000" cy="3204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ustomShape 1"/>
          <p:cNvSpPr/>
          <p:nvPr/>
        </p:nvSpPr>
        <p:spPr>
          <a:xfrm>
            <a:off x="367920" y="146520"/>
            <a:ext cx="1063260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00589c"/>
                </a:solidFill>
                <a:latin typeface="Verdana"/>
                <a:ea typeface="ＭＳ Ｐゴシック"/>
              </a:rPr>
              <a:t>Geoenergy research at high-temperature systems – GEMex project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65" name="Line 2"/>
          <p:cNvSpPr/>
          <p:nvPr/>
        </p:nvSpPr>
        <p:spPr>
          <a:xfrm>
            <a:off x="0" y="64584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" name="Line 3"/>
          <p:cNvSpPr/>
          <p:nvPr/>
        </p:nvSpPr>
        <p:spPr>
          <a:xfrm>
            <a:off x="0" y="609588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7" name="Grafik 1" descr=""/>
          <p:cNvPicPr/>
          <p:nvPr/>
        </p:nvPicPr>
        <p:blipFill>
          <a:blip r:embed="rId1"/>
          <a:stretch/>
        </p:blipFill>
        <p:spPr>
          <a:xfrm>
            <a:off x="896400" y="1400040"/>
            <a:ext cx="11295000" cy="4473360"/>
          </a:xfrm>
          <a:prstGeom prst="rect">
            <a:avLst/>
          </a:prstGeom>
          <a:ln w="0">
            <a:noFill/>
          </a:ln>
        </p:spPr>
      </p:pic>
      <p:pic>
        <p:nvPicPr>
          <p:cNvPr id="68" name="Grafik 3" descr=""/>
          <p:cNvPicPr/>
          <p:nvPr/>
        </p:nvPicPr>
        <p:blipFill>
          <a:blip r:embed="rId2"/>
          <a:stretch/>
        </p:blipFill>
        <p:spPr>
          <a:xfrm>
            <a:off x="165240" y="858240"/>
            <a:ext cx="1910160" cy="541080"/>
          </a:xfrm>
          <a:prstGeom prst="rect">
            <a:avLst/>
          </a:prstGeom>
          <a:ln w="0">
            <a:noFill/>
          </a:ln>
        </p:spPr>
      </p:pic>
      <p:sp>
        <p:nvSpPr>
          <p:cNvPr id="69" name="CustomShape 4"/>
          <p:cNvSpPr/>
          <p:nvPr/>
        </p:nvSpPr>
        <p:spPr>
          <a:xfrm>
            <a:off x="261000" y="1400040"/>
            <a:ext cx="4081320" cy="158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333333"/>
                </a:solidFill>
                <a:latin typeface="Verdana"/>
                <a:ea typeface="ＭＳ Ｐゴシック"/>
              </a:rPr>
              <a:t>Cooperation in Geothermal energy research </a:t>
            </a:r>
            <a:r>
              <a:rPr b="1" lang="en-GB" sz="1600" spc="-1" strike="noStrike">
                <a:solidFill>
                  <a:srgbClr val="f6871b"/>
                </a:solidFill>
                <a:latin typeface="Verdana"/>
                <a:ea typeface="ＭＳ Ｐゴシック"/>
              </a:rPr>
              <a:t>Europe-Mexico</a:t>
            </a:r>
            <a:r>
              <a:rPr b="0" lang="en-GB" sz="1600" spc="-1" strike="noStrike">
                <a:solidFill>
                  <a:srgbClr val="f6871b"/>
                </a:solidFill>
                <a:latin typeface="Verdana"/>
                <a:ea typeface="ＭＳ Ｐゴシック"/>
              </a:rPr>
              <a:t> </a:t>
            </a:r>
            <a:r>
              <a:rPr b="0" lang="en-GB" sz="1600" spc="-1" strike="noStrike">
                <a:solidFill>
                  <a:srgbClr val="333333"/>
                </a:solidFill>
                <a:latin typeface="Verdana"/>
                <a:ea typeface="ＭＳ Ｐゴシック"/>
              </a:rPr>
              <a:t>for development of Enhanced Geothermal Systems (EGS) and Superhot Geothermal Systems (SHGS)</a:t>
            </a:r>
            <a:endParaRPr b="0" lang="de-DE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ustomShape 1"/>
          <p:cNvSpPr/>
          <p:nvPr/>
        </p:nvSpPr>
        <p:spPr>
          <a:xfrm>
            <a:off x="367920" y="146520"/>
            <a:ext cx="1063260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00589c"/>
                </a:solidFill>
                <a:latin typeface="Verdana"/>
                <a:ea typeface="ＭＳ Ｐゴシック"/>
              </a:rPr>
              <a:t>Passive seismic monitoring</a:t>
            </a:r>
            <a:r>
              <a:rPr b="0" lang="en-US" sz="2400" spc="-1" strike="noStrike">
                <a:solidFill>
                  <a:srgbClr val="00589c"/>
                </a:solidFill>
                <a:latin typeface="Verdana"/>
                <a:ea typeface="ＭＳ Ｐゴシック"/>
              </a:rPr>
              <a:t>- The 6G Seismic Network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71" name="Line 2"/>
          <p:cNvSpPr/>
          <p:nvPr/>
        </p:nvSpPr>
        <p:spPr>
          <a:xfrm>
            <a:off x="0" y="64584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2" name="Line 3"/>
          <p:cNvSpPr/>
          <p:nvPr/>
        </p:nvSpPr>
        <p:spPr>
          <a:xfrm>
            <a:off x="0" y="609588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73" name="Picture 8" descr=""/>
          <p:cNvPicPr/>
          <p:nvPr/>
        </p:nvPicPr>
        <p:blipFill>
          <a:blip r:embed="rId1"/>
          <a:srcRect l="0" t="3327" r="0" b="2934"/>
          <a:stretch/>
        </p:blipFill>
        <p:spPr>
          <a:xfrm>
            <a:off x="3887280" y="765000"/>
            <a:ext cx="8019720" cy="5311800"/>
          </a:xfrm>
          <a:prstGeom prst="rect">
            <a:avLst/>
          </a:prstGeom>
          <a:ln w="0">
            <a:noFill/>
          </a:ln>
        </p:spPr>
      </p:pic>
      <p:sp>
        <p:nvSpPr>
          <p:cNvPr id="74" name="CustomShape 4"/>
          <p:cNvSpPr/>
          <p:nvPr/>
        </p:nvSpPr>
        <p:spPr>
          <a:xfrm>
            <a:off x="7862040" y="4729680"/>
            <a:ext cx="3525120" cy="10494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i="1" lang="en-GB" sz="105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Toledo, T., Gaucher, E., Metz, M., Calò, M., Figueroa, A., Angulo, J.; Jousset, P.; Kieling, K.; Saenger, E. (2019): </a:t>
            </a:r>
            <a:r>
              <a:rPr b="1" i="1" lang="en-GB" sz="105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Dataset of the 6G seismic network at Los Humeros, 2017-2018</a:t>
            </a:r>
            <a:r>
              <a:rPr b="0" i="1" lang="en-GB" sz="105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. GFZ Data Services.</a:t>
            </a:r>
            <a:r>
              <a:rPr b="1" i="1" lang="en-GB" sz="105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 </a:t>
            </a:r>
            <a:r>
              <a:rPr b="0" i="1" lang="en-GB" sz="105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Other/Seismic Network. </a:t>
            </a:r>
            <a:r>
              <a:rPr b="0" i="1" lang="en-GB" sz="1050" spc="-1" strike="noStrike" u="sng">
                <a:solidFill>
                  <a:srgbClr val="009999"/>
                </a:solidFill>
                <a:uFillTx/>
                <a:latin typeface="Verdana"/>
                <a:ea typeface="ＭＳ Ｐゴシック"/>
                <a:hlinkClick r:id="rId2"/>
              </a:rPr>
              <a:t>doi:10.14470/1T7562235078</a:t>
            </a:r>
            <a:endParaRPr b="0" lang="de-DE" sz="1050" spc="-1" strike="noStrike">
              <a:latin typeface="Arial"/>
            </a:endParaRPr>
          </a:p>
        </p:txBody>
      </p:sp>
      <p:sp>
        <p:nvSpPr>
          <p:cNvPr id="75" name="CustomShape 5"/>
          <p:cNvSpPr/>
          <p:nvPr/>
        </p:nvSpPr>
        <p:spPr>
          <a:xfrm>
            <a:off x="462240" y="972360"/>
            <a:ext cx="3529440" cy="228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45 seismic stations installed at Los Humeros from Sept 2017 to Sept 2018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Joint work with KIT, UMSNH, UNAM, HBO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Data publication available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76" name="Grafik 3" descr=""/>
          <p:cNvPicPr/>
          <p:nvPr/>
        </p:nvPicPr>
        <p:blipFill>
          <a:blip r:embed="rId3"/>
          <a:stretch/>
        </p:blipFill>
        <p:spPr>
          <a:xfrm>
            <a:off x="10175400" y="108720"/>
            <a:ext cx="1731600" cy="472680"/>
          </a:xfrm>
          <a:prstGeom prst="rect">
            <a:avLst/>
          </a:prstGeom>
          <a:ln w="0">
            <a:noFill/>
          </a:ln>
        </p:spPr>
      </p:pic>
      <p:pic>
        <p:nvPicPr>
          <p:cNvPr id="77" name="Grafik 12" descr=""/>
          <p:cNvPicPr/>
          <p:nvPr/>
        </p:nvPicPr>
        <p:blipFill>
          <a:blip r:embed="rId4"/>
          <a:srcRect l="0" t="30063" r="0" b="0"/>
          <a:stretch/>
        </p:blipFill>
        <p:spPr>
          <a:xfrm>
            <a:off x="1061280" y="3512160"/>
            <a:ext cx="2571840" cy="3198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367920" y="146520"/>
            <a:ext cx="1063260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00589c"/>
                </a:solidFill>
                <a:latin typeface="Verdana"/>
                <a:ea typeface="ＭＳ Ｐゴシック"/>
              </a:rPr>
              <a:t>Passive seismic monitoring</a:t>
            </a:r>
            <a:r>
              <a:rPr b="0" lang="en-US" sz="2400" spc="-1" strike="noStrike">
                <a:solidFill>
                  <a:srgbClr val="00589c"/>
                </a:solidFill>
                <a:latin typeface="Verdana"/>
                <a:ea typeface="ＭＳ Ｐゴシック"/>
              </a:rPr>
              <a:t>- seismic catalogue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79" name="Line 2"/>
          <p:cNvSpPr/>
          <p:nvPr/>
        </p:nvSpPr>
        <p:spPr>
          <a:xfrm>
            <a:off x="0" y="64584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" name="Line 3"/>
          <p:cNvSpPr/>
          <p:nvPr/>
        </p:nvSpPr>
        <p:spPr>
          <a:xfrm>
            <a:off x="0" y="609588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81" name="Grafik 1" descr=""/>
          <p:cNvPicPr/>
          <p:nvPr/>
        </p:nvPicPr>
        <p:blipFill>
          <a:blip r:embed="rId1"/>
          <a:stretch/>
        </p:blipFill>
        <p:spPr>
          <a:xfrm>
            <a:off x="3913920" y="1632960"/>
            <a:ext cx="7753320" cy="4057560"/>
          </a:xfrm>
          <a:prstGeom prst="rect">
            <a:avLst/>
          </a:prstGeom>
          <a:ln w="0">
            <a:noFill/>
          </a:ln>
        </p:spPr>
      </p:pic>
      <p:sp>
        <p:nvSpPr>
          <p:cNvPr id="82" name="CustomShape 4"/>
          <p:cNvSpPr/>
          <p:nvPr/>
        </p:nvSpPr>
        <p:spPr>
          <a:xfrm>
            <a:off x="367920" y="1820160"/>
            <a:ext cx="3529440" cy="338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488 local events identified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3 clusters – C1 and C2 associated to injection wells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C3 not associated to any geothermal well, but could hint to an increased permeability of </a:t>
            </a:r>
            <a:r>
              <a:rPr b="0" lang="es-ES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E-W trending Las Papas and Las Viboras faults at depth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</p:txBody>
      </p:sp>
      <p:sp>
        <p:nvSpPr>
          <p:cNvPr id="83" name="CustomShape 5"/>
          <p:cNvSpPr/>
          <p:nvPr/>
        </p:nvSpPr>
        <p:spPr>
          <a:xfrm>
            <a:off x="4742280" y="5643360"/>
            <a:ext cx="2435040" cy="3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600" spc="-1" strike="noStrike">
                <a:solidFill>
                  <a:srgbClr val="00589c"/>
                </a:solidFill>
                <a:latin typeface="Arial"/>
                <a:ea typeface="MS PGothic"/>
              </a:rPr>
              <a:t>Toledo et al. (JGR, 2020)</a:t>
            </a:r>
            <a:endParaRPr b="0" lang="de-DE" sz="1600" spc="-1" strike="noStrike">
              <a:latin typeface="Arial"/>
            </a:endParaRPr>
          </a:p>
        </p:txBody>
      </p:sp>
      <p:pic>
        <p:nvPicPr>
          <p:cNvPr id="84" name="Grafik 3" descr=""/>
          <p:cNvPicPr/>
          <p:nvPr/>
        </p:nvPicPr>
        <p:blipFill>
          <a:blip r:embed="rId2"/>
          <a:stretch/>
        </p:blipFill>
        <p:spPr>
          <a:xfrm>
            <a:off x="10091880" y="85680"/>
            <a:ext cx="1731600" cy="472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367920" y="146520"/>
            <a:ext cx="1063260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00589c"/>
                </a:solidFill>
                <a:latin typeface="Verdana"/>
                <a:ea typeface="ＭＳ Ｐゴシック"/>
              </a:rPr>
              <a:t>Passive seismic monitoring</a:t>
            </a:r>
            <a:r>
              <a:rPr b="0" lang="en-US" sz="2400" spc="-1" strike="noStrike">
                <a:solidFill>
                  <a:srgbClr val="00589c"/>
                </a:solidFill>
                <a:latin typeface="Verdana"/>
                <a:ea typeface="ＭＳ Ｐゴシック"/>
              </a:rPr>
              <a:t>- seismic catalogue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86" name="Line 2"/>
          <p:cNvSpPr/>
          <p:nvPr/>
        </p:nvSpPr>
        <p:spPr>
          <a:xfrm>
            <a:off x="0" y="64584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" name="Line 3"/>
          <p:cNvSpPr/>
          <p:nvPr/>
        </p:nvSpPr>
        <p:spPr>
          <a:xfrm>
            <a:off x="0" y="609588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8" name="CustomShape 4"/>
          <p:cNvSpPr/>
          <p:nvPr/>
        </p:nvSpPr>
        <p:spPr>
          <a:xfrm>
            <a:off x="274680" y="2414160"/>
            <a:ext cx="3938760" cy="255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Earthquake tomography using body wave tomography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Regions of high Vp/Vs could </a:t>
            </a:r>
            <a:r>
              <a:rPr b="0" lang="en-US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hint at regions with increased liquid content e.g. left and right of Los Humeros fault in the north of the caldera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</p:txBody>
      </p:sp>
      <p:sp>
        <p:nvSpPr>
          <p:cNvPr id="89" name="CustomShape 5"/>
          <p:cNvSpPr/>
          <p:nvPr/>
        </p:nvSpPr>
        <p:spPr>
          <a:xfrm>
            <a:off x="5515560" y="5650920"/>
            <a:ext cx="2435040" cy="3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600" spc="-1" strike="noStrike">
                <a:solidFill>
                  <a:srgbClr val="00589c"/>
                </a:solidFill>
                <a:latin typeface="Arial"/>
                <a:ea typeface="MS PGothic"/>
              </a:rPr>
              <a:t>Toledo et al. (JGR, 2020)</a:t>
            </a:r>
            <a:endParaRPr b="0" lang="de-DE" sz="1600" spc="-1" strike="noStrike">
              <a:latin typeface="Arial"/>
            </a:endParaRPr>
          </a:p>
        </p:txBody>
      </p:sp>
      <p:pic>
        <p:nvPicPr>
          <p:cNvPr id="90" name="Grafik 3" descr=""/>
          <p:cNvPicPr/>
          <p:nvPr/>
        </p:nvPicPr>
        <p:blipFill>
          <a:blip r:embed="rId1"/>
          <a:stretch/>
        </p:blipFill>
        <p:spPr>
          <a:xfrm>
            <a:off x="10091880" y="85680"/>
            <a:ext cx="1731600" cy="472680"/>
          </a:xfrm>
          <a:prstGeom prst="rect">
            <a:avLst/>
          </a:prstGeom>
          <a:ln w="0">
            <a:noFill/>
          </a:ln>
        </p:spPr>
      </p:pic>
      <p:pic>
        <p:nvPicPr>
          <p:cNvPr id="91" name="Grafik 5" descr=""/>
          <p:cNvPicPr/>
          <p:nvPr/>
        </p:nvPicPr>
        <p:blipFill>
          <a:blip r:embed="rId2"/>
          <a:stretch/>
        </p:blipFill>
        <p:spPr>
          <a:xfrm>
            <a:off x="4434840" y="1038600"/>
            <a:ext cx="7150320" cy="4673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>
            <a:off x="367920" y="146520"/>
            <a:ext cx="1063260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00589c"/>
                </a:solidFill>
                <a:latin typeface="Verdana"/>
                <a:ea typeface="ＭＳ Ｐゴシック"/>
              </a:rPr>
              <a:t>Exploration and monitoring using magmatic volatiles 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93" name="Line 2"/>
          <p:cNvSpPr/>
          <p:nvPr/>
        </p:nvSpPr>
        <p:spPr>
          <a:xfrm>
            <a:off x="0" y="64584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4" name="Line 3"/>
          <p:cNvSpPr/>
          <p:nvPr/>
        </p:nvSpPr>
        <p:spPr>
          <a:xfrm>
            <a:off x="0" y="6095880"/>
            <a:ext cx="12191760" cy="0"/>
          </a:xfrm>
          <a:prstGeom prst="line">
            <a:avLst/>
          </a:prstGeom>
          <a:ln w="28575">
            <a:solidFill>
              <a:srgbClr val="00589c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95" name="Grafik 3" descr=""/>
          <p:cNvPicPr/>
          <p:nvPr/>
        </p:nvPicPr>
        <p:blipFill>
          <a:blip r:embed="rId1"/>
          <a:stretch/>
        </p:blipFill>
        <p:spPr>
          <a:xfrm>
            <a:off x="10091880" y="85680"/>
            <a:ext cx="1731600" cy="472680"/>
          </a:xfrm>
          <a:prstGeom prst="rect">
            <a:avLst/>
          </a:prstGeom>
          <a:ln w="0">
            <a:noFill/>
          </a:ln>
        </p:spPr>
      </p:pic>
      <p:sp>
        <p:nvSpPr>
          <p:cNvPr id="96" name="CustomShape 4"/>
          <p:cNvSpPr/>
          <p:nvPr/>
        </p:nvSpPr>
        <p:spPr>
          <a:xfrm>
            <a:off x="6932520" y="6383160"/>
            <a:ext cx="48816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F5A9B846-9C2D-4AF1-A0BF-4B02A9DCA0BC}" type="slidenum">
              <a:rPr b="0" lang="en-DE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&lt;Foliennummer&gt;</a:t>
            </a:fld>
            <a:endParaRPr b="0" lang="de-DE" sz="1800" spc="-1" strike="noStrike">
              <a:latin typeface="Arial"/>
            </a:endParaRPr>
          </a:p>
        </p:txBody>
      </p:sp>
      <p:sp>
        <p:nvSpPr>
          <p:cNvPr id="97" name="CustomShape 5"/>
          <p:cNvSpPr/>
          <p:nvPr/>
        </p:nvSpPr>
        <p:spPr>
          <a:xfrm>
            <a:off x="7631640" y="5191920"/>
            <a:ext cx="282204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589c"/>
                </a:solidFill>
                <a:latin typeface="Arial"/>
                <a:ea typeface="MS PGothic"/>
              </a:rPr>
              <a:t>Jentsch et al. (JVGR, 2020)</a:t>
            </a:r>
            <a:endParaRPr b="0" lang="de-DE" sz="1400" spc="-1" strike="noStrike">
              <a:latin typeface="Arial"/>
            </a:endParaRPr>
          </a:p>
        </p:txBody>
      </p:sp>
      <p:pic>
        <p:nvPicPr>
          <p:cNvPr id="98" name="Grafik 26" descr=""/>
          <p:cNvPicPr/>
          <p:nvPr/>
        </p:nvPicPr>
        <p:blipFill>
          <a:blip r:embed="rId2"/>
          <a:srcRect l="0" t="1254" r="51354" b="4099"/>
          <a:stretch/>
        </p:blipFill>
        <p:spPr>
          <a:xfrm>
            <a:off x="7353000" y="817200"/>
            <a:ext cx="4326480" cy="4389120"/>
          </a:xfrm>
          <a:prstGeom prst="rect">
            <a:avLst/>
          </a:prstGeom>
          <a:ln w="0">
            <a:noFill/>
          </a:ln>
        </p:spPr>
      </p:pic>
      <p:pic>
        <p:nvPicPr>
          <p:cNvPr id="99" name="Grafik 31" descr=""/>
          <p:cNvPicPr/>
          <p:nvPr/>
        </p:nvPicPr>
        <p:blipFill>
          <a:blip r:embed="rId3"/>
          <a:srcRect l="28709" t="11916" r="24043" b="19827"/>
          <a:stretch/>
        </p:blipFill>
        <p:spPr>
          <a:xfrm>
            <a:off x="1479960" y="2414160"/>
            <a:ext cx="3179880" cy="3440160"/>
          </a:xfrm>
          <a:prstGeom prst="rect">
            <a:avLst/>
          </a:prstGeom>
          <a:ln w="0">
            <a:noFill/>
          </a:ln>
        </p:spPr>
      </p:pic>
      <p:sp>
        <p:nvSpPr>
          <p:cNvPr id="100" name="CustomShape 6"/>
          <p:cNvSpPr/>
          <p:nvPr/>
        </p:nvSpPr>
        <p:spPr>
          <a:xfrm>
            <a:off x="462240" y="972360"/>
            <a:ext cx="608904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CO2-efflux measurements along a regular grid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Verdana"/>
                <a:ea typeface="ＭＳ Ｐゴシック"/>
              </a:rPr>
              <a:t>Additional gas and gas isoptop analysis in zones with high efflux</a:t>
            </a:r>
            <a:endParaRPr b="0" lang="de-DE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LibreOffice/7.0.5.2.0$Linux_X86_64 LibreOffice_project/ad661f02e97d815861396c318410b55fd06b9cf2</Application>
  <AppVersion>15.0000</AppVersion>
  <Words>1223</Words>
  <Paragraphs>189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2021-11-11T10:42:55Z</dcterms:created>
  <dc:creator>Guido Blöcher</dc:creator>
  <dc:description/>
  <dc:language>de-DE</dc:language>
  <cp:lastModifiedBy/>
  <dcterms:modified xsi:type="dcterms:W3CDTF">2022-05-03T09:01:44Z</dcterms:modified>
  <cp:revision>51</cp:revision>
  <dc:subject/>
  <dc:title>Opportunities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Breitbild</vt:lpwstr>
  </property>
  <property fmtid="{D5CDD505-2E9C-101B-9397-08002B2CF9AE}" pid="3" name="Slides">
    <vt:i4>22</vt:i4>
  </property>
</Properties>
</file>