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3"/>
  </p:notesMasterIdLst>
  <p:handoutMasterIdLst>
    <p:handoutMasterId r:id="rId34"/>
  </p:handoutMasterIdLst>
  <p:sldIdLst>
    <p:sldId id="256" r:id="rId2"/>
    <p:sldId id="266" r:id="rId3"/>
    <p:sldId id="268" r:id="rId4"/>
    <p:sldId id="280" r:id="rId5"/>
    <p:sldId id="270" r:id="rId6"/>
    <p:sldId id="272" r:id="rId7"/>
    <p:sldId id="274" r:id="rId8"/>
    <p:sldId id="271" r:id="rId9"/>
    <p:sldId id="283" r:id="rId10"/>
    <p:sldId id="273" r:id="rId11"/>
    <p:sldId id="267" r:id="rId12"/>
    <p:sldId id="279" r:id="rId13"/>
    <p:sldId id="269" r:id="rId14"/>
    <p:sldId id="276" r:id="rId15"/>
    <p:sldId id="291" r:id="rId16"/>
    <p:sldId id="282" r:id="rId17"/>
    <p:sldId id="284" r:id="rId18"/>
    <p:sldId id="286" r:id="rId19"/>
    <p:sldId id="278" r:id="rId20"/>
    <p:sldId id="275" r:id="rId21"/>
    <p:sldId id="260" r:id="rId22"/>
    <p:sldId id="287" r:id="rId23"/>
    <p:sldId id="281" r:id="rId24"/>
    <p:sldId id="277" r:id="rId25"/>
    <p:sldId id="285" r:id="rId26"/>
    <p:sldId id="293" r:id="rId27"/>
    <p:sldId id="292" r:id="rId28"/>
    <p:sldId id="289" r:id="rId29"/>
    <p:sldId id="290" r:id="rId30"/>
    <p:sldId id="294" r:id="rId31"/>
    <p:sldId id="261" r:id="rId32"/>
  </p:sldIdLst>
  <p:sldSz cx="10080625" cy="7559675"/>
  <p:notesSz cx="10691813" cy="7559675"/>
  <p:defaultTextStyle>
    <a:defPPr>
      <a:defRPr lang="en-US"/>
    </a:defPPr>
    <a:lvl1pPr algn="l" defTabSz="447675" rtl="0" eaLnBrk="0" fontAlgn="base" hangingPunct="0">
      <a:spcBef>
        <a:spcPct val="0"/>
      </a:spcBef>
      <a:spcAft>
        <a:spcPct val="0"/>
      </a:spcAft>
      <a:defRPr sz="2400" kern="1200">
        <a:solidFill>
          <a:schemeClr val="bg1"/>
        </a:solidFill>
        <a:latin typeface="Arial" panose="020B0604020202020204" pitchFamily="34" charset="0"/>
        <a:ea typeface="MS PGothic" panose="020B0600070205080204" pitchFamily="34" charset="-128"/>
        <a:cs typeface="+mn-cs"/>
      </a:defRPr>
    </a:lvl1pPr>
    <a:lvl2pPr marL="741363" indent="-284163" algn="l" defTabSz="447675" rtl="0" eaLnBrk="0" fontAlgn="base" hangingPunct="0">
      <a:spcBef>
        <a:spcPct val="0"/>
      </a:spcBef>
      <a:spcAft>
        <a:spcPct val="0"/>
      </a:spcAft>
      <a:defRPr sz="2400" kern="1200">
        <a:solidFill>
          <a:schemeClr val="bg1"/>
        </a:solidFill>
        <a:latin typeface="Arial" panose="020B0604020202020204" pitchFamily="34" charset="0"/>
        <a:ea typeface="MS PGothic" panose="020B0600070205080204" pitchFamily="34" charset="-128"/>
        <a:cs typeface="+mn-cs"/>
      </a:defRPr>
    </a:lvl2pPr>
    <a:lvl3pPr marL="1141413" indent="-227013" algn="l" defTabSz="447675" rtl="0" eaLnBrk="0" fontAlgn="base" hangingPunct="0">
      <a:spcBef>
        <a:spcPct val="0"/>
      </a:spcBef>
      <a:spcAft>
        <a:spcPct val="0"/>
      </a:spcAft>
      <a:defRPr sz="2400" kern="1200">
        <a:solidFill>
          <a:schemeClr val="bg1"/>
        </a:solidFill>
        <a:latin typeface="Arial" panose="020B0604020202020204" pitchFamily="34" charset="0"/>
        <a:ea typeface="MS PGothic" panose="020B0600070205080204" pitchFamily="34" charset="-128"/>
        <a:cs typeface="+mn-cs"/>
      </a:defRPr>
    </a:lvl3pPr>
    <a:lvl4pPr marL="1598613" indent="-227013" algn="l" defTabSz="447675" rtl="0" eaLnBrk="0" fontAlgn="base" hangingPunct="0">
      <a:spcBef>
        <a:spcPct val="0"/>
      </a:spcBef>
      <a:spcAft>
        <a:spcPct val="0"/>
      </a:spcAft>
      <a:defRPr sz="2400" kern="1200">
        <a:solidFill>
          <a:schemeClr val="bg1"/>
        </a:solidFill>
        <a:latin typeface="Arial" panose="020B0604020202020204" pitchFamily="34" charset="0"/>
        <a:ea typeface="MS PGothic" panose="020B0600070205080204" pitchFamily="34" charset="-128"/>
        <a:cs typeface="+mn-cs"/>
      </a:defRPr>
    </a:lvl4pPr>
    <a:lvl5pPr marL="2055813" indent="-227013" algn="l" defTabSz="447675" rtl="0" eaLnBrk="0" fontAlgn="base" hangingPunct="0">
      <a:spcBef>
        <a:spcPct val="0"/>
      </a:spcBef>
      <a:spcAft>
        <a:spcPct val="0"/>
      </a:spcAft>
      <a:defRPr sz="2400"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bg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653" userDrawn="1">
          <p15:clr>
            <a:srgbClr val="A4A3A4"/>
          </p15:clr>
        </p15:guide>
        <p15:guide id="2" pos="317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8A6"/>
    <a:srgbClr val="98C8E8"/>
    <a:srgbClr val="1067EA"/>
    <a:srgbClr val="139B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56" autoAdjust="0"/>
    <p:restoredTop sz="94660" autoAdjust="0"/>
  </p:normalViewPr>
  <p:slideViewPr>
    <p:cSldViewPr showGuides="1">
      <p:cViewPr varScale="1">
        <p:scale>
          <a:sx n="103" d="100"/>
          <a:sy n="103" d="100"/>
        </p:scale>
        <p:origin x="1044" y="108"/>
      </p:cViewPr>
      <p:guideLst>
        <p:guide orient="horz" pos="2653"/>
        <p:guide pos="3175"/>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103" d="100"/>
          <a:sy n="103" d="100"/>
        </p:scale>
        <p:origin x="2274" y="12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26BD4D31-A497-4690-AE9E-0AAE93B1A831}"/>
              </a:ext>
            </a:extLst>
          </p:cNvPr>
          <p:cNvSpPr>
            <a:spLocks noGrp="1"/>
          </p:cNvSpPr>
          <p:nvPr>
            <p:ph type="hdr" sz="quarter"/>
          </p:nvPr>
        </p:nvSpPr>
        <p:spPr>
          <a:xfrm>
            <a:off x="0" y="0"/>
            <a:ext cx="4633913" cy="377825"/>
          </a:xfrm>
          <a:prstGeom prst="rect">
            <a:avLst/>
          </a:prstGeom>
        </p:spPr>
        <p:txBody>
          <a:bodyPr vert="horz" lIns="91440" tIns="45720" rIns="91440" bIns="45720" rtlCol="0"/>
          <a:lstStyle>
            <a:lvl1pPr algn="l" defTabSz="449216" eaLnBrk="1">
              <a:lnSpc>
                <a:spcPct val="93000"/>
              </a:lnSpc>
              <a:buClr>
                <a:srgbClr val="000000"/>
              </a:buClr>
              <a:buSzPct val="100000"/>
              <a:buFont typeface="Times New Roman" charset="0"/>
              <a:buNone/>
              <a:defRPr sz="1200">
                <a:latin typeface="Arial" charset="0"/>
                <a:ea typeface="ＭＳ Ｐゴシック" charset="0"/>
                <a:cs typeface="ＭＳ Ｐゴシック" charset="0"/>
              </a:defRPr>
            </a:lvl1pPr>
          </a:lstStyle>
          <a:p>
            <a:pPr>
              <a:defRPr/>
            </a:pPr>
            <a:endParaRPr lang="it-IT"/>
          </a:p>
        </p:txBody>
      </p:sp>
      <p:sp>
        <p:nvSpPr>
          <p:cNvPr id="3" name="Segnaposto data 2">
            <a:extLst>
              <a:ext uri="{FF2B5EF4-FFF2-40B4-BE49-F238E27FC236}">
                <a16:creationId xmlns:a16="http://schemas.microsoft.com/office/drawing/2014/main" id="{C8F2D425-4B9D-40BE-83B7-83D5BA5AFFB8}"/>
              </a:ext>
            </a:extLst>
          </p:cNvPr>
          <p:cNvSpPr>
            <a:spLocks noGrp="1"/>
          </p:cNvSpPr>
          <p:nvPr>
            <p:ph type="dt" sz="quarter" idx="1"/>
          </p:nvPr>
        </p:nvSpPr>
        <p:spPr>
          <a:xfrm>
            <a:off x="6054725" y="0"/>
            <a:ext cx="4635500" cy="377825"/>
          </a:xfrm>
          <a:prstGeom prst="rect">
            <a:avLst/>
          </a:prstGeom>
        </p:spPr>
        <p:txBody>
          <a:bodyPr vert="horz" wrap="square" lIns="91440" tIns="45720" rIns="91440" bIns="45720" numCol="1" anchor="t" anchorCtr="0" compatLnSpc="1">
            <a:prstTxWarp prst="textNoShape">
              <a:avLst/>
            </a:prstTxWarp>
          </a:bodyPr>
          <a:lstStyle>
            <a:lvl1pPr algn="r" eaLnBrk="1">
              <a:lnSpc>
                <a:spcPct val="93000"/>
              </a:lnSpc>
              <a:buClr>
                <a:srgbClr val="000000"/>
              </a:buClr>
              <a:buSzPct val="100000"/>
              <a:buFont typeface="Times New Roman" panose="02020603050405020304" pitchFamily="18" charset="0"/>
              <a:buNone/>
              <a:defRPr sz="1200"/>
            </a:lvl1pPr>
          </a:lstStyle>
          <a:p>
            <a:pPr>
              <a:defRPr/>
            </a:pPr>
            <a:fld id="{474D8660-303A-4D97-B2EB-F6EC9BBD5331}" type="datetimeFigureOut">
              <a:rPr lang="it-IT" altLang="it-IT"/>
              <a:pPr>
                <a:defRPr/>
              </a:pPr>
              <a:t>07/06/2022</a:t>
            </a:fld>
            <a:endParaRPr lang="it-IT" altLang="it-IT"/>
          </a:p>
        </p:txBody>
      </p:sp>
      <p:sp>
        <p:nvSpPr>
          <p:cNvPr id="5" name="Segnaposto numero diapositiva 4">
            <a:extLst>
              <a:ext uri="{FF2B5EF4-FFF2-40B4-BE49-F238E27FC236}">
                <a16:creationId xmlns:a16="http://schemas.microsoft.com/office/drawing/2014/main" id="{B793F296-1232-475F-A723-96A9B51A008C}"/>
              </a:ext>
            </a:extLst>
          </p:cNvPr>
          <p:cNvSpPr>
            <a:spLocks noGrp="1"/>
          </p:cNvSpPr>
          <p:nvPr>
            <p:ph type="sldNum" sz="quarter" idx="3"/>
          </p:nvPr>
        </p:nvSpPr>
        <p:spPr>
          <a:xfrm>
            <a:off x="6054725" y="7180263"/>
            <a:ext cx="4635500" cy="377825"/>
          </a:xfrm>
          <a:prstGeom prst="rect">
            <a:avLst/>
          </a:prstGeom>
        </p:spPr>
        <p:txBody>
          <a:bodyPr vert="horz" wrap="square" lIns="91440" tIns="45720" rIns="91440" bIns="45720" numCol="1" anchor="b" anchorCtr="0" compatLnSpc="1">
            <a:prstTxWarp prst="textNoShape">
              <a:avLst/>
            </a:prstTxWarp>
          </a:bodyPr>
          <a:lstStyle>
            <a:lvl1pPr algn="r" eaLnBrk="1">
              <a:lnSpc>
                <a:spcPct val="93000"/>
              </a:lnSpc>
              <a:buClr>
                <a:srgbClr val="000000"/>
              </a:buClr>
              <a:buSzPct val="100000"/>
              <a:buFont typeface="Times New Roman" panose="02020603050405020304" pitchFamily="18" charset="0"/>
              <a:buNone/>
              <a:defRPr sz="1200"/>
            </a:lvl1pPr>
          </a:lstStyle>
          <a:p>
            <a:pPr>
              <a:defRPr/>
            </a:pPr>
            <a:fld id="{510F10D6-6160-4BCC-9445-B52F38C65AC3}" type="slidenum">
              <a:rPr lang="it-IT" altLang="it-IT"/>
              <a:pPr>
                <a:defRPr/>
              </a:pPr>
              <a:t>‹N›</a:t>
            </a:fld>
            <a:endParaRPr lang="it-IT" altLang="it-IT"/>
          </a:p>
        </p:txBody>
      </p:sp>
      <p:sp>
        <p:nvSpPr>
          <p:cNvPr id="6" name="Segnaposto piè di pagina 5">
            <a:extLst>
              <a:ext uri="{FF2B5EF4-FFF2-40B4-BE49-F238E27FC236}">
                <a16:creationId xmlns:a16="http://schemas.microsoft.com/office/drawing/2014/main" id="{784612AC-B2ED-4CB0-921C-0E6B84479B72}"/>
              </a:ext>
            </a:extLst>
          </p:cNvPr>
          <p:cNvSpPr>
            <a:spLocks noGrp="1"/>
          </p:cNvSpPr>
          <p:nvPr>
            <p:ph type="ftr" sz="quarter" idx="2"/>
          </p:nvPr>
        </p:nvSpPr>
        <p:spPr>
          <a:xfrm>
            <a:off x="0" y="7180263"/>
            <a:ext cx="4633913" cy="379412"/>
          </a:xfrm>
          <a:prstGeom prst="rect">
            <a:avLst/>
          </a:prstGeom>
        </p:spPr>
        <p:txBody>
          <a:bodyPr vert="horz" lIns="91440" tIns="45720" rIns="91440" bIns="45720" rtlCol="0" anchor="b"/>
          <a:lstStyle>
            <a:lvl1pPr algn="l" eaLnBrk="1">
              <a:lnSpc>
                <a:spcPct val="93000"/>
              </a:lnSpc>
              <a:buClr>
                <a:srgbClr val="000000"/>
              </a:buClr>
              <a:buSzPct val="100000"/>
              <a:buFont typeface="Times New Roman" panose="02020603050405020304" pitchFamily="18" charset="0"/>
              <a:buNone/>
              <a:defRPr sz="1200"/>
            </a:lvl1pPr>
          </a:lstStyle>
          <a:p>
            <a:pPr>
              <a:defRPr/>
            </a:pPr>
            <a:endParaRPr lang="it-IT"/>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AutoShape 1">
            <a:extLst>
              <a:ext uri="{FF2B5EF4-FFF2-40B4-BE49-F238E27FC236}">
                <a16:creationId xmlns:a16="http://schemas.microsoft.com/office/drawing/2014/main" id="{3D3336F6-AF6A-414D-A7C7-8E72BA2D5090}"/>
              </a:ext>
            </a:extLst>
          </p:cNvPr>
          <p:cNvSpPr>
            <a:spLocks noChangeArrowheads="1"/>
          </p:cNvSpPr>
          <p:nvPr/>
        </p:nvSpPr>
        <p:spPr bwMode="auto">
          <a:xfrm>
            <a:off x="0" y="0"/>
            <a:ext cx="10691813" cy="7559675"/>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
        <p:nvSpPr>
          <p:cNvPr id="10243" name="Rectangle 2">
            <a:extLst>
              <a:ext uri="{FF2B5EF4-FFF2-40B4-BE49-F238E27FC236}">
                <a16:creationId xmlns:a16="http://schemas.microsoft.com/office/drawing/2014/main" id="{407E9E09-7D1A-4B74-A73D-6A8222B73EA9}"/>
              </a:ext>
            </a:extLst>
          </p:cNvPr>
          <p:cNvSpPr>
            <a:spLocks noGrp="1" noRot="1" noChangeAspect="1" noChangeArrowheads="1"/>
          </p:cNvSpPr>
          <p:nvPr>
            <p:ph type="sldImg"/>
          </p:nvPr>
        </p:nvSpPr>
        <p:spPr bwMode="auto">
          <a:xfrm>
            <a:off x="3454400" y="574675"/>
            <a:ext cx="3776663"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075" name="Rectangle 3">
            <a:extLst>
              <a:ext uri="{FF2B5EF4-FFF2-40B4-BE49-F238E27FC236}">
                <a16:creationId xmlns:a16="http://schemas.microsoft.com/office/drawing/2014/main" id="{85C1B664-8506-4DB5-962F-5E7BA720A49F}"/>
              </a:ext>
            </a:extLst>
          </p:cNvPr>
          <p:cNvSpPr>
            <a:spLocks noGrp="1" noChangeArrowheads="1"/>
          </p:cNvSpPr>
          <p:nvPr>
            <p:ph type="body"/>
          </p:nvPr>
        </p:nvSpPr>
        <p:spPr bwMode="auto">
          <a:xfrm>
            <a:off x="1068388" y="3590925"/>
            <a:ext cx="8550275" cy="3400425"/>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0" tIns="0" rIns="0" bIns="0" numCol="1" anchor="t" anchorCtr="0" compatLnSpc="1">
            <a:prstTxWarp prst="textNoShape">
              <a:avLst/>
            </a:prstTxWarp>
          </a:bodyPr>
          <a:lstStyle/>
          <a:p>
            <a:pPr lvl="0"/>
            <a:endParaRPr lang="en-US" noProof="0"/>
          </a:p>
        </p:txBody>
      </p:sp>
      <p:sp>
        <p:nvSpPr>
          <p:cNvPr id="10245" name="Text Box 4">
            <a:extLst>
              <a:ext uri="{FF2B5EF4-FFF2-40B4-BE49-F238E27FC236}">
                <a16:creationId xmlns:a16="http://schemas.microsoft.com/office/drawing/2014/main" id="{3D108240-9CA6-43A9-838B-AE2F864575C4}"/>
              </a:ext>
            </a:extLst>
          </p:cNvPr>
          <p:cNvSpPr txBox="1">
            <a:spLocks noChangeArrowheads="1"/>
          </p:cNvSpPr>
          <p:nvPr/>
        </p:nvSpPr>
        <p:spPr bwMode="auto">
          <a:xfrm>
            <a:off x="0" y="0"/>
            <a:ext cx="46386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
        <p:nvSpPr>
          <p:cNvPr id="10246" name="Text Box 5">
            <a:extLst>
              <a:ext uri="{FF2B5EF4-FFF2-40B4-BE49-F238E27FC236}">
                <a16:creationId xmlns:a16="http://schemas.microsoft.com/office/drawing/2014/main" id="{F4E77E84-49EA-4E74-B68B-377D438D0005}"/>
              </a:ext>
            </a:extLst>
          </p:cNvPr>
          <p:cNvSpPr txBox="1">
            <a:spLocks noChangeArrowheads="1"/>
          </p:cNvSpPr>
          <p:nvPr/>
        </p:nvSpPr>
        <p:spPr bwMode="auto">
          <a:xfrm>
            <a:off x="6051550" y="0"/>
            <a:ext cx="46386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
        <p:nvSpPr>
          <p:cNvPr id="10247" name="Text Box 6">
            <a:extLst>
              <a:ext uri="{FF2B5EF4-FFF2-40B4-BE49-F238E27FC236}">
                <a16:creationId xmlns:a16="http://schemas.microsoft.com/office/drawing/2014/main" id="{7350B293-3E2C-4B49-BAC2-A1A623DA3C70}"/>
              </a:ext>
            </a:extLst>
          </p:cNvPr>
          <p:cNvSpPr txBox="1">
            <a:spLocks noChangeArrowheads="1"/>
          </p:cNvSpPr>
          <p:nvPr/>
        </p:nvSpPr>
        <p:spPr bwMode="auto">
          <a:xfrm>
            <a:off x="0" y="7181850"/>
            <a:ext cx="4638675"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
        <p:nvSpPr>
          <p:cNvPr id="3079" name="Rectangle 7">
            <a:extLst>
              <a:ext uri="{FF2B5EF4-FFF2-40B4-BE49-F238E27FC236}">
                <a16:creationId xmlns:a16="http://schemas.microsoft.com/office/drawing/2014/main" id="{65D6B41A-8528-4ECE-9024-235BE1ED6E23}"/>
              </a:ext>
            </a:extLst>
          </p:cNvPr>
          <p:cNvSpPr>
            <a:spLocks noGrp="1" noChangeArrowheads="1"/>
          </p:cNvSpPr>
          <p:nvPr>
            <p:ph type="sldNum"/>
          </p:nvPr>
        </p:nvSpPr>
        <p:spPr bwMode="auto">
          <a:xfrm>
            <a:off x="6051550" y="7181850"/>
            <a:ext cx="4635500" cy="376238"/>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0" tIns="0" rIns="0" bIns="0" numCol="1" anchor="b" anchorCtr="0" compatLnSpc="1">
            <a:prstTxWarp prst="textNoShape">
              <a:avLst/>
            </a:prstTxWarp>
          </a:bodyPr>
          <a:lstStyle>
            <a:lvl1pPr algn="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defRPr>
            </a:lvl1pPr>
          </a:lstStyle>
          <a:p>
            <a:pPr>
              <a:defRPr/>
            </a:pPr>
            <a:fld id="{A8677A96-A19F-4275-8773-5BF13072DB26}"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hf hdr="0" ftr="0" dt="0"/>
  <p:notesStyle>
    <a:lvl1pPr algn="l" defTabSz="447675"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itchFamily="34" charset="-128"/>
        <a:cs typeface="MS PGothic" charset="0"/>
      </a:defRPr>
    </a:lvl1pPr>
    <a:lvl2pPr marL="742950" indent="-285750" algn="l" defTabSz="447675"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itchFamily="34" charset="-128"/>
        <a:cs typeface="MS PGothic" charset="0"/>
      </a:defRPr>
    </a:lvl2pPr>
    <a:lvl3pPr marL="1143000" indent="-228600" algn="l" defTabSz="447675"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itchFamily="34" charset="-128"/>
        <a:cs typeface="MS PGothic" charset="0"/>
      </a:defRPr>
    </a:lvl3pPr>
    <a:lvl4pPr marL="1600200" indent="-228600" algn="l" defTabSz="447675"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itchFamily="34" charset="-128"/>
        <a:cs typeface="MS PGothic" charset="0"/>
      </a:defRPr>
    </a:lvl4pPr>
    <a:lvl5pPr marL="2057400" indent="-228600" algn="l" defTabSz="447675"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itchFamily="34" charset="-128"/>
        <a:cs typeface="MS PGothic" charset="0"/>
      </a:defRPr>
    </a:lvl5pPr>
    <a:lvl6pPr marL="2285763" algn="l" defTabSz="457152" rtl="0" eaLnBrk="1" latinLnBrk="0" hangingPunct="1">
      <a:defRPr sz="1200" kern="1200">
        <a:solidFill>
          <a:schemeClr val="tx1"/>
        </a:solidFill>
        <a:latin typeface="+mn-lt"/>
        <a:ea typeface="+mn-ea"/>
        <a:cs typeface="+mn-cs"/>
      </a:defRPr>
    </a:lvl6pPr>
    <a:lvl7pPr marL="2742916" algn="l" defTabSz="457152" rtl="0" eaLnBrk="1" latinLnBrk="0" hangingPunct="1">
      <a:defRPr sz="1200" kern="1200">
        <a:solidFill>
          <a:schemeClr val="tx1"/>
        </a:solidFill>
        <a:latin typeface="+mn-lt"/>
        <a:ea typeface="+mn-ea"/>
        <a:cs typeface="+mn-cs"/>
      </a:defRPr>
    </a:lvl7pPr>
    <a:lvl8pPr marL="3200068" algn="l" defTabSz="457152" rtl="0" eaLnBrk="1" latinLnBrk="0" hangingPunct="1">
      <a:defRPr sz="1200" kern="1200">
        <a:solidFill>
          <a:schemeClr val="tx1"/>
        </a:solidFill>
        <a:latin typeface="+mn-lt"/>
        <a:ea typeface="+mn-ea"/>
        <a:cs typeface="+mn-cs"/>
      </a:defRPr>
    </a:lvl8pPr>
    <a:lvl9pPr marL="3657221" algn="l" defTabSz="45715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25E3223C-FAA2-486E-8918-96389688A267}"/>
              </a:ext>
            </a:extLst>
          </p:cNvPr>
          <p:cNvSpPr>
            <a:spLocks noGrp="1" noRot="1" noChangeAspect="1" noChangeArrowheads="1" noTextEdit="1"/>
          </p:cNvSpPr>
          <p:nvPr>
            <p:ph type="sldImg"/>
          </p:nvPr>
        </p:nvSpPr>
        <p:spPr/>
      </p:sp>
      <p:sp>
        <p:nvSpPr>
          <p:cNvPr id="12291" name="Notes Placeholder 2">
            <a:extLst>
              <a:ext uri="{FF2B5EF4-FFF2-40B4-BE49-F238E27FC236}">
                <a16:creationId xmlns:a16="http://schemas.microsoft.com/office/drawing/2014/main" id="{84A67505-784F-47A0-ABDE-DE33ED5659D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it-IT" b="1" dirty="0">
                <a:latin typeface="Times New Roman" panose="02020603050405020304" pitchFamily="18" charset="0"/>
              </a:rPr>
              <a:t>Slide 1: Company Logo Full Page</a:t>
            </a:r>
          </a:p>
          <a:p>
            <a:endParaRPr lang="en-US" altLang="it-IT" dirty="0">
              <a:latin typeface="Times New Roman" panose="02020603050405020304" pitchFamily="18" charset="0"/>
            </a:endParaRPr>
          </a:p>
          <a:p>
            <a:pPr>
              <a:lnSpc>
                <a:spcPct val="90000"/>
              </a:lnSpc>
              <a:spcBef>
                <a:spcPct val="0"/>
              </a:spcBef>
              <a:spcAft>
                <a:spcPct val="20000"/>
              </a:spcAft>
            </a:pPr>
            <a:r>
              <a:rPr lang="en-GB" altLang="it-IT" b="1" dirty="0">
                <a:latin typeface="Times New Roman" panose="02020603050405020304" pitchFamily="18" charset="0"/>
              </a:rPr>
              <a:t>Before you start</a:t>
            </a:r>
            <a:r>
              <a:rPr lang="en-GB" altLang="it-IT" dirty="0">
                <a:latin typeface="Times New Roman" panose="02020603050405020304" pitchFamily="18" charset="0"/>
              </a:rPr>
              <a:t> editing the slides of your talk change to the </a:t>
            </a:r>
            <a:r>
              <a:rPr lang="en-GB" altLang="it-IT" b="1" dirty="0">
                <a:latin typeface="Times New Roman" panose="02020603050405020304" pitchFamily="18" charset="0"/>
              </a:rPr>
              <a:t>Master Slide view</a:t>
            </a:r>
            <a:r>
              <a:rPr lang="en-GB" altLang="it-IT" dirty="0">
                <a:latin typeface="Times New Roman" panose="02020603050405020304" pitchFamily="18" charset="0"/>
              </a:rPr>
              <a:t>:</a:t>
            </a:r>
          </a:p>
          <a:p>
            <a:pPr>
              <a:lnSpc>
                <a:spcPct val="90000"/>
              </a:lnSpc>
              <a:spcBef>
                <a:spcPct val="0"/>
              </a:spcBef>
              <a:spcAft>
                <a:spcPct val="20000"/>
              </a:spcAft>
            </a:pPr>
            <a:r>
              <a:rPr lang="en-US" altLang="it-IT" dirty="0">
                <a:latin typeface="Times New Roman" panose="02020603050405020304" pitchFamily="18" charset="0"/>
              </a:rPr>
              <a:t>Microsoft Office :Menu: </a:t>
            </a:r>
            <a:r>
              <a:rPr lang="en-US" altLang="it-IT" i="1" dirty="0">
                <a:latin typeface="Times New Roman" panose="02020603050405020304" pitchFamily="18" charset="0"/>
              </a:rPr>
              <a:t>View</a:t>
            </a:r>
            <a:r>
              <a:rPr lang="en-US" altLang="it-IT" dirty="0">
                <a:latin typeface="Times New Roman" panose="02020603050405020304" pitchFamily="18" charset="0"/>
              </a:rPr>
              <a:t> &gt; </a:t>
            </a:r>
            <a:r>
              <a:rPr lang="en-US" altLang="it-IT" i="1" dirty="0">
                <a:latin typeface="Times New Roman" panose="02020603050405020304" pitchFamily="18" charset="0"/>
              </a:rPr>
              <a:t>Slide Master;</a:t>
            </a:r>
          </a:p>
          <a:p>
            <a:pPr>
              <a:lnSpc>
                <a:spcPct val="90000"/>
              </a:lnSpc>
              <a:spcBef>
                <a:spcPct val="0"/>
              </a:spcBef>
              <a:spcAft>
                <a:spcPct val="20000"/>
              </a:spcAft>
            </a:pPr>
            <a:r>
              <a:rPr lang="en-US" altLang="it-IT" dirty="0">
                <a:latin typeface="Times New Roman" panose="02020603050405020304" pitchFamily="18" charset="0"/>
              </a:rPr>
              <a:t>Macintosh – </a:t>
            </a:r>
            <a:r>
              <a:rPr lang="en-US" altLang="it-IT" i="1" dirty="0">
                <a:latin typeface="Times New Roman" panose="02020603050405020304" pitchFamily="18" charset="0"/>
              </a:rPr>
              <a:t>View &gt; Master &gt; Slide Master</a:t>
            </a:r>
          </a:p>
          <a:p>
            <a:pPr>
              <a:lnSpc>
                <a:spcPct val="90000"/>
              </a:lnSpc>
              <a:spcBef>
                <a:spcPct val="0"/>
              </a:spcBef>
              <a:spcAft>
                <a:spcPct val="20000"/>
              </a:spcAft>
            </a:pPr>
            <a:endParaRPr lang="en-GB" altLang="it-IT" dirty="0">
              <a:latin typeface="Times New Roman" panose="02020603050405020304" pitchFamily="18" charset="0"/>
              <a:sym typeface="Wingdings" panose="05000000000000000000" pitchFamily="2" charset="2"/>
            </a:endParaRPr>
          </a:p>
          <a:p>
            <a:pPr>
              <a:lnSpc>
                <a:spcPct val="90000"/>
              </a:lnSpc>
              <a:spcBef>
                <a:spcPct val="0"/>
              </a:spcBef>
              <a:spcAft>
                <a:spcPct val="20000"/>
              </a:spcAft>
            </a:pPr>
            <a:r>
              <a:rPr lang="en-GB" altLang="it-IT" b="1" dirty="0">
                <a:latin typeface="Times New Roman" panose="02020603050405020304" pitchFamily="18" charset="0"/>
                <a:sym typeface="Wingdings" panose="05000000000000000000" pitchFamily="2" charset="2"/>
              </a:rPr>
              <a:t>Edit the following items:</a:t>
            </a:r>
          </a:p>
          <a:p>
            <a:pPr>
              <a:lnSpc>
                <a:spcPct val="90000"/>
              </a:lnSpc>
              <a:spcBef>
                <a:spcPct val="0"/>
              </a:spcBef>
              <a:spcAft>
                <a:spcPct val="20000"/>
              </a:spcAft>
              <a:buFont typeface="Times New Roman" panose="02020603050405020304" pitchFamily="18" charset="0"/>
              <a:buAutoNum type="arabicPeriod"/>
            </a:pPr>
            <a:r>
              <a:rPr lang="de-DE" altLang="it-IT" b="1" dirty="0">
                <a:latin typeface="Times New Roman" panose="02020603050405020304" pitchFamily="18" charset="0"/>
                <a:sym typeface="Wingdings" panose="05000000000000000000" pitchFamily="2" charset="2"/>
              </a:rPr>
              <a:t>O</a:t>
            </a:r>
            <a:r>
              <a:rPr lang="en-GB" altLang="it-IT" b="1" dirty="0">
                <a:latin typeface="Times New Roman" panose="02020603050405020304" pitchFamily="18" charset="0"/>
                <a:sym typeface="Wingdings" panose="05000000000000000000" pitchFamily="2" charset="2"/>
              </a:rPr>
              <a:t>n the Slide Master (first master slide) – lower area</a:t>
            </a:r>
          </a:p>
          <a:p>
            <a:pPr>
              <a:lnSpc>
                <a:spcPct val="90000"/>
              </a:lnSpc>
              <a:spcBef>
                <a:spcPct val="0"/>
              </a:spcBef>
              <a:spcAft>
                <a:spcPct val="20000"/>
              </a:spcAft>
            </a:pPr>
            <a:r>
              <a:rPr lang="en-GB" altLang="it-IT" dirty="0">
                <a:latin typeface="Times New Roman" panose="02020603050405020304" pitchFamily="18" charset="0"/>
                <a:sym typeface="Wingdings" panose="05000000000000000000" pitchFamily="2" charset="2"/>
              </a:rPr>
              <a:t>a) On the left Delete the text and write the title of the event/Conference, Location </a:t>
            </a:r>
          </a:p>
          <a:p>
            <a:pPr>
              <a:lnSpc>
                <a:spcPct val="90000"/>
              </a:lnSpc>
              <a:spcBef>
                <a:spcPct val="0"/>
              </a:spcBef>
              <a:spcAft>
                <a:spcPct val="20000"/>
              </a:spcAft>
            </a:pPr>
            <a:r>
              <a:rPr lang="en-GB" altLang="it-IT" dirty="0">
                <a:latin typeface="Times New Roman" panose="02020603050405020304" pitchFamily="18" charset="0"/>
                <a:sym typeface="Wingdings" panose="05000000000000000000" pitchFamily="2" charset="2"/>
              </a:rPr>
              <a:t>b) On the right delete the text and write the name and surname of the speaker and the date (day, month , year)</a:t>
            </a:r>
          </a:p>
          <a:p>
            <a:pPr>
              <a:lnSpc>
                <a:spcPct val="90000"/>
              </a:lnSpc>
              <a:spcBef>
                <a:spcPct val="0"/>
              </a:spcBef>
              <a:spcAft>
                <a:spcPct val="20000"/>
              </a:spcAft>
            </a:pPr>
            <a:endParaRPr lang="en-GB" altLang="it-IT" b="1" dirty="0">
              <a:latin typeface="Times New Roman" panose="02020603050405020304" pitchFamily="18" charset="0"/>
              <a:sym typeface="Wingdings" panose="05000000000000000000" pitchFamily="2" charset="2"/>
            </a:endParaRPr>
          </a:p>
          <a:p>
            <a:pPr>
              <a:lnSpc>
                <a:spcPct val="90000"/>
              </a:lnSpc>
              <a:spcBef>
                <a:spcPct val="0"/>
              </a:spcBef>
              <a:spcAft>
                <a:spcPct val="20000"/>
              </a:spcAft>
            </a:pPr>
            <a:r>
              <a:rPr lang="en-GB" altLang="it-IT" b="1" dirty="0">
                <a:latin typeface="Times New Roman" panose="02020603050405020304" pitchFamily="18" charset="0"/>
                <a:sym typeface="Wingdings" panose="05000000000000000000" pitchFamily="2" charset="2"/>
              </a:rPr>
              <a:t>Close Master View</a:t>
            </a:r>
          </a:p>
          <a:p>
            <a:pPr>
              <a:lnSpc>
                <a:spcPct val="90000"/>
              </a:lnSpc>
              <a:spcBef>
                <a:spcPct val="0"/>
              </a:spcBef>
              <a:spcAft>
                <a:spcPct val="20000"/>
              </a:spcAft>
            </a:pPr>
            <a:endParaRPr lang="en-GB" altLang="it-IT" b="1" dirty="0">
              <a:latin typeface="Times New Roman" panose="02020603050405020304" pitchFamily="18" charset="0"/>
              <a:sym typeface="Wingdings" panose="05000000000000000000" pitchFamily="2" charset="2"/>
            </a:endParaRPr>
          </a:p>
          <a:p>
            <a:endParaRPr lang="en-US" altLang="it-IT" dirty="0">
              <a:latin typeface="Times New Roman" panose="02020603050405020304" pitchFamily="18" charset="0"/>
            </a:endParaRPr>
          </a:p>
        </p:txBody>
      </p:sp>
      <p:sp>
        <p:nvSpPr>
          <p:cNvPr id="12292" name="Slide Number Placeholder 3">
            <a:extLst>
              <a:ext uri="{FF2B5EF4-FFF2-40B4-BE49-F238E27FC236}">
                <a16:creationId xmlns:a16="http://schemas.microsoft.com/office/drawing/2014/main" id="{72BABA91-59E6-4872-84DE-C295FD6124B1}"/>
              </a:ext>
            </a:extLst>
          </p:cNvPr>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1F63F5EF-0147-46DA-8729-620C8B3B7621}" type="slidenum">
              <a:rPr lang="it-IT" altLang="it-IT" sz="1400" smtClean="0"/>
              <a:pPr>
                <a:spcBef>
                  <a:spcPct val="0"/>
                </a:spcBef>
                <a:buClrTx/>
                <a:buFontTx/>
                <a:buNone/>
              </a:pPr>
              <a:t>1</a:t>
            </a:fld>
            <a:endParaRPr lang="it-IT" altLang="it-IT" sz="14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94BB0D41-5760-4FBA-9F42-A78522247E1F}"/>
              </a:ext>
            </a:extLst>
          </p:cNvPr>
          <p:cNvSpPr>
            <a:spLocks noGrp="1" noRot="1" noChangeAspect="1" noChangeArrowheads="1" noTextEdit="1"/>
          </p:cNvSpPr>
          <p:nvPr>
            <p:ph type="sldImg"/>
          </p:nvPr>
        </p:nvSpPr>
        <p:spPr/>
      </p:sp>
      <p:sp>
        <p:nvSpPr>
          <p:cNvPr id="14339" name="Notes Placeholder 2">
            <a:extLst>
              <a:ext uri="{FF2B5EF4-FFF2-40B4-BE49-F238E27FC236}">
                <a16:creationId xmlns:a16="http://schemas.microsoft.com/office/drawing/2014/main" id="{E07625EA-44FB-4D77-9E70-6E04192DB37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nSpc>
                <a:spcPct val="90000"/>
              </a:lnSpc>
              <a:spcBef>
                <a:spcPct val="0"/>
              </a:spcBef>
              <a:spcAft>
                <a:spcPct val="20000"/>
              </a:spcAft>
            </a:pPr>
            <a:r>
              <a:rPr lang="en-GB" altLang="it-IT" b="1">
                <a:latin typeface="Times New Roman" panose="02020603050405020304" pitchFamily="18" charset="0"/>
              </a:rPr>
              <a:t>Slide 2: Title of the Presentation</a:t>
            </a:r>
          </a:p>
          <a:p>
            <a:pPr marL="228600" indent="-228600">
              <a:lnSpc>
                <a:spcPct val="90000"/>
              </a:lnSpc>
              <a:spcBef>
                <a:spcPct val="0"/>
              </a:spcBef>
              <a:spcAft>
                <a:spcPct val="20000"/>
              </a:spcAft>
            </a:pPr>
            <a:endParaRPr lang="en-GB" altLang="it-IT" b="1">
              <a:latin typeface="Times New Roman" panose="02020603050405020304" pitchFamily="18" charset="0"/>
            </a:endParaRPr>
          </a:p>
          <a:p>
            <a:pPr marL="228600" indent="-228600">
              <a:lnSpc>
                <a:spcPct val="90000"/>
              </a:lnSpc>
              <a:spcBef>
                <a:spcPct val="0"/>
              </a:spcBef>
              <a:spcAft>
                <a:spcPct val="20000"/>
              </a:spcAft>
            </a:pPr>
            <a:r>
              <a:rPr lang="en-GB" altLang="it-IT" b="1">
                <a:latin typeface="Times New Roman" panose="02020603050405020304" pitchFamily="18" charset="0"/>
              </a:rPr>
              <a:t>Before you start</a:t>
            </a:r>
            <a:r>
              <a:rPr lang="en-GB" altLang="it-IT">
                <a:latin typeface="Times New Roman" panose="02020603050405020304" pitchFamily="18" charset="0"/>
              </a:rPr>
              <a:t> editing the slides of your talk change to the </a:t>
            </a:r>
            <a:r>
              <a:rPr lang="en-GB" altLang="it-IT" b="1">
                <a:latin typeface="Times New Roman" panose="02020603050405020304" pitchFamily="18" charset="0"/>
              </a:rPr>
              <a:t>Master Slide view</a:t>
            </a:r>
            <a:r>
              <a:rPr lang="en-GB" altLang="it-IT">
                <a:latin typeface="Times New Roman" panose="02020603050405020304" pitchFamily="18" charset="0"/>
              </a:rPr>
              <a:t>:</a:t>
            </a:r>
          </a:p>
          <a:p>
            <a:pPr marL="228600" indent="-228600">
              <a:lnSpc>
                <a:spcPct val="90000"/>
              </a:lnSpc>
              <a:spcBef>
                <a:spcPct val="0"/>
              </a:spcBef>
              <a:spcAft>
                <a:spcPct val="20000"/>
              </a:spcAft>
            </a:pPr>
            <a:r>
              <a:rPr lang="en-US" altLang="it-IT">
                <a:latin typeface="Times New Roman" panose="02020603050405020304" pitchFamily="18" charset="0"/>
              </a:rPr>
              <a:t>Microsoft Office :Menu: </a:t>
            </a:r>
            <a:r>
              <a:rPr lang="en-US" altLang="it-IT" i="1">
                <a:latin typeface="Times New Roman" panose="02020603050405020304" pitchFamily="18" charset="0"/>
              </a:rPr>
              <a:t>View</a:t>
            </a:r>
            <a:r>
              <a:rPr lang="en-US" altLang="it-IT">
                <a:latin typeface="Times New Roman" panose="02020603050405020304" pitchFamily="18" charset="0"/>
              </a:rPr>
              <a:t> &gt; </a:t>
            </a:r>
            <a:r>
              <a:rPr lang="en-US" altLang="it-IT" i="1">
                <a:latin typeface="Times New Roman" panose="02020603050405020304" pitchFamily="18" charset="0"/>
              </a:rPr>
              <a:t>Slide Master;</a:t>
            </a:r>
          </a:p>
          <a:p>
            <a:pPr marL="228600" indent="-228600">
              <a:lnSpc>
                <a:spcPct val="90000"/>
              </a:lnSpc>
              <a:spcBef>
                <a:spcPct val="0"/>
              </a:spcBef>
              <a:spcAft>
                <a:spcPct val="20000"/>
              </a:spcAft>
            </a:pPr>
            <a:r>
              <a:rPr lang="en-US" altLang="it-IT">
                <a:latin typeface="Times New Roman" panose="02020603050405020304" pitchFamily="18" charset="0"/>
              </a:rPr>
              <a:t>Macintosh – </a:t>
            </a:r>
            <a:r>
              <a:rPr lang="en-US" altLang="it-IT" i="1">
                <a:latin typeface="Times New Roman" panose="02020603050405020304" pitchFamily="18" charset="0"/>
              </a:rPr>
              <a:t>View &gt; Master &gt; Slide Master</a:t>
            </a:r>
          </a:p>
          <a:p>
            <a:pPr marL="228600" indent="-228600">
              <a:lnSpc>
                <a:spcPct val="90000"/>
              </a:lnSpc>
              <a:spcBef>
                <a:spcPct val="0"/>
              </a:spcBef>
              <a:spcAft>
                <a:spcPct val="20000"/>
              </a:spcAft>
            </a:pPr>
            <a:endParaRPr lang="en-GB" altLang="it-IT">
              <a:latin typeface="Times New Roman" panose="02020603050405020304" pitchFamily="18" charset="0"/>
              <a:sym typeface="Wingdings" panose="05000000000000000000" pitchFamily="2" charset="2"/>
            </a:endParaRPr>
          </a:p>
          <a:p>
            <a:pPr marL="228600" indent="-228600">
              <a:lnSpc>
                <a:spcPct val="90000"/>
              </a:lnSpc>
              <a:spcBef>
                <a:spcPct val="0"/>
              </a:spcBef>
              <a:spcAft>
                <a:spcPct val="20000"/>
              </a:spcAft>
            </a:pPr>
            <a:r>
              <a:rPr lang="en-GB" altLang="it-IT" b="1">
                <a:latin typeface="Times New Roman" panose="02020603050405020304" pitchFamily="18" charset="0"/>
                <a:sym typeface="Wingdings" panose="05000000000000000000" pitchFamily="2" charset="2"/>
              </a:rPr>
              <a:t>Edit the following items:</a:t>
            </a:r>
          </a:p>
          <a:p>
            <a:pPr marL="228600" indent="-228600">
              <a:lnSpc>
                <a:spcPct val="90000"/>
              </a:lnSpc>
              <a:spcBef>
                <a:spcPct val="0"/>
              </a:spcBef>
              <a:spcAft>
                <a:spcPct val="20000"/>
              </a:spcAft>
              <a:buFont typeface="Times New Roman" panose="02020603050405020304" pitchFamily="18" charset="0"/>
              <a:buAutoNum type="arabicPeriod"/>
            </a:pPr>
            <a:r>
              <a:rPr lang="de-DE" altLang="it-IT" b="1">
                <a:latin typeface="Times New Roman" panose="02020603050405020304" pitchFamily="18" charset="0"/>
                <a:sym typeface="Wingdings" panose="05000000000000000000" pitchFamily="2" charset="2"/>
              </a:rPr>
              <a:t>O</a:t>
            </a:r>
            <a:r>
              <a:rPr lang="en-GB" altLang="it-IT" b="1">
                <a:latin typeface="Times New Roman" panose="02020603050405020304" pitchFamily="18" charset="0"/>
                <a:sym typeface="Wingdings" panose="05000000000000000000" pitchFamily="2" charset="2"/>
              </a:rPr>
              <a:t>n the Slide Master (first master slide) – lower area</a:t>
            </a:r>
          </a:p>
          <a:p>
            <a:pPr marL="228600" indent="-228600">
              <a:lnSpc>
                <a:spcPct val="90000"/>
              </a:lnSpc>
              <a:spcBef>
                <a:spcPct val="0"/>
              </a:spcBef>
              <a:spcAft>
                <a:spcPct val="20000"/>
              </a:spcAft>
            </a:pPr>
            <a:r>
              <a:rPr lang="en-GB" altLang="it-IT">
                <a:latin typeface="Times New Roman" panose="02020603050405020304" pitchFamily="18" charset="0"/>
                <a:sym typeface="Wingdings" panose="05000000000000000000" pitchFamily="2" charset="2"/>
              </a:rPr>
              <a:t>a) On the left Delete the text and write the title of the event/Conference, Location </a:t>
            </a:r>
          </a:p>
          <a:p>
            <a:pPr marL="228600" indent="-228600">
              <a:lnSpc>
                <a:spcPct val="90000"/>
              </a:lnSpc>
              <a:spcBef>
                <a:spcPct val="0"/>
              </a:spcBef>
              <a:spcAft>
                <a:spcPct val="20000"/>
              </a:spcAft>
            </a:pPr>
            <a:r>
              <a:rPr lang="en-GB" altLang="it-IT">
                <a:latin typeface="Times New Roman" panose="02020603050405020304" pitchFamily="18" charset="0"/>
                <a:sym typeface="Wingdings" panose="05000000000000000000" pitchFamily="2" charset="2"/>
              </a:rPr>
              <a:t>b) On the right delete the text and write the name and surname of the speaker and the date (day, month , year)</a:t>
            </a:r>
          </a:p>
          <a:p>
            <a:pPr marL="228600" indent="-228600">
              <a:lnSpc>
                <a:spcPct val="90000"/>
              </a:lnSpc>
              <a:spcBef>
                <a:spcPct val="0"/>
              </a:spcBef>
              <a:spcAft>
                <a:spcPct val="20000"/>
              </a:spcAft>
            </a:pPr>
            <a:endParaRPr lang="en-GB" altLang="it-IT" b="1">
              <a:latin typeface="Times New Roman" panose="02020603050405020304" pitchFamily="18" charset="0"/>
              <a:sym typeface="Wingdings" panose="05000000000000000000" pitchFamily="2" charset="2"/>
            </a:endParaRPr>
          </a:p>
          <a:p>
            <a:pPr marL="228600" indent="-228600">
              <a:lnSpc>
                <a:spcPct val="90000"/>
              </a:lnSpc>
              <a:spcBef>
                <a:spcPct val="0"/>
              </a:spcBef>
              <a:spcAft>
                <a:spcPct val="20000"/>
              </a:spcAft>
            </a:pPr>
            <a:r>
              <a:rPr lang="en-GB" altLang="it-IT" b="1">
                <a:latin typeface="Times New Roman" panose="02020603050405020304" pitchFamily="18" charset="0"/>
                <a:sym typeface="Wingdings" panose="05000000000000000000" pitchFamily="2" charset="2"/>
              </a:rPr>
              <a:t>Close Master View</a:t>
            </a:r>
          </a:p>
          <a:p>
            <a:pPr marL="228600" indent="-228600">
              <a:lnSpc>
                <a:spcPct val="90000"/>
              </a:lnSpc>
              <a:spcBef>
                <a:spcPct val="0"/>
              </a:spcBef>
              <a:spcAft>
                <a:spcPct val="20000"/>
              </a:spcAft>
            </a:pPr>
            <a:endParaRPr lang="en-GB" altLang="it-IT" b="1">
              <a:latin typeface="Times New Roman" panose="02020603050405020304" pitchFamily="18" charset="0"/>
              <a:sym typeface="Wingdings" panose="05000000000000000000" pitchFamily="2" charset="2"/>
            </a:endParaRPr>
          </a:p>
          <a:p>
            <a:pPr marL="228600" indent="-228600">
              <a:lnSpc>
                <a:spcPct val="90000"/>
              </a:lnSpc>
              <a:spcBef>
                <a:spcPct val="0"/>
              </a:spcBef>
              <a:spcAft>
                <a:spcPct val="20000"/>
              </a:spcAft>
            </a:pPr>
            <a:r>
              <a:rPr lang="en-GB" altLang="it-IT" b="1">
                <a:latin typeface="Times New Roman" panose="02020603050405020304" pitchFamily="18" charset="0"/>
                <a:sym typeface="Wingdings" panose="05000000000000000000" pitchFamily="2" charset="2"/>
              </a:rPr>
              <a:t>To start adding slides </a:t>
            </a:r>
            <a:r>
              <a:rPr lang="en-GB" altLang="it-IT">
                <a:latin typeface="Times New Roman" panose="02020603050405020304" pitchFamily="18" charset="0"/>
                <a:sym typeface="Wingdings" panose="05000000000000000000" pitchFamily="2" charset="2"/>
              </a:rPr>
              <a:t>insert a new slide and </a:t>
            </a:r>
            <a:r>
              <a:rPr lang="en-GB" altLang="it-IT" b="1">
                <a:latin typeface="Times New Roman" panose="02020603050405020304" pitchFamily="18" charset="0"/>
                <a:sym typeface="Wingdings" panose="05000000000000000000" pitchFamily="2" charset="2"/>
              </a:rPr>
              <a:t>select a Layout:</a:t>
            </a:r>
          </a:p>
          <a:p>
            <a:pPr marL="228600" indent="-228600">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Title &amp; Subtitle</a:t>
            </a:r>
          </a:p>
          <a:p>
            <a:pPr marL="228600" indent="-228600">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text with bullet points</a:t>
            </a:r>
          </a:p>
          <a:p>
            <a:pPr marL="228600" indent="-228600">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Text</a:t>
            </a:r>
          </a:p>
          <a:p>
            <a:pPr marL="228600" indent="-228600">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Picture, graphs, visuals</a:t>
            </a:r>
          </a:p>
          <a:p>
            <a:pPr marL="228600" indent="-228600">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Two columns </a:t>
            </a:r>
          </a:p>
          <a:p>
            <a:pPr marL="228600" indent="-228600">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Blank</a:t>
            </a:r>
            <a:endParaRPr lang="en-GB" altLang="it-IT">
              <a:latin typeface="Times New Roman" panose="02020603050405020304" pitchFamily="18" charset="0"/>
            </a:endParaRPr>
          </a:p>
          <a:p>
            <a:pPr marL="228600" indent="-228600">
              <a:spcBef>
                <a:spcPct val="0"/>
              </a:spcBef>
              <a:spcAft>
                <a:spcPct val="20000"/>
              </a:spcAft>
            </a:pPr>
            <a:endParaRPr lang="en-GB" altLang="it-IT" b="1">
              <a:latin typeface="Calibri" panose="020F0502020204030204" pitchFamily="34" charset="0"/>
            </a:endParaRPr>
          </a:p>
        </p:txBody>
      </p:sp>
      <p:sp>
        <p:nvSpPr>
          <p:cNvPr id="14340" name="Slide Number Placeholder 3">
            <a:extLst>
              <a:ext uri="{FF2B5EF4-FFF2-40B4-BE49-F238E27FC236}">
                <a16:creationId xmlns:a16="http://schemas.microsoft.com/office/drawing/2014/main" id="{0427FCCD-4B1F-42F0-B57F-C40C2FE0880E}"/>
              </a:ext>
            </a:extLst>
          </p:cNvPr>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60FDBC60-A079-49E1-88E2-AA826532CC92}" type="slidenum">
              <a:rPr lang="it-IT" altLang="it-IT" sz="1400" smtClean="0"/>
              <a:pPr>
                <a:spcBef>
                  <a:spcPct val="0"/>
                </a:spcBef>
                <a:buClrTx/>
                <a:buFontTx/>
                <a:buNone/>
              </a:pPr>
              <a:t>2</a:t>
            </a:fld>
            <a:endParaRPr lang="it-IT" altLang="it-IT"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p:nvPr>
        </p:nvSpPr>
        <p:spPr/>
        <p:txBody>
          <a:bodyPr/>
          <a:lstStyle/>
          <a:p>
            <a:pPr>
              <a:defRPr/>
            </a:pPr>
            <a:fld id="{A8677A96-A19F-4275-8773-5BF13072DB26}" type="slidenum">
              <a:rPr lang="it-IT" altLang="it-IT" smtClean="0"/>
              <a:pPr>
                <a:defRPr/>
              </a:pPr>
              <a:t>5</a:t>
            </a:fld>
            <a:endParaRPr lang="it-IT" altLang="it-IT"/>
          </a:p>
        </p:txBody>
      </p:sp>
    </p:spTree>
    <p:extLst>
      <p:ext uri="{BB962C8B-B14F-4D97-AF65-F5344CB8AC3E}">
        <p14:creationId xmlns:p14="http://schemas.microsoft.com/office/powerpoint/2010/main" val="2381857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4300D764-1683-4A0A-8584-CB3741506F26}"/>
              </a:ext>
            </a:extLst>
          </p:cNvPr>
          <p:cNvSpPr>
            <a:spLocks noGrp="1" noRot="1" noChangeAspect="1" noChangeArrowheads="1" noTextEdit="1"/>
          </p:cNvSpPr>
          <p:nvPr>
            <p:ph type="sldImg"/>
          </p:nvPr>
        </p:nvSpPr>
        <p:spPr/>
      </p:sp>
      <p:sp>
        <p:nvSpPr>
          <p:cNvPr id="16387" name="Notes Placeholder 2">
            <a:extLst>
              <a:ext uri="{FF2B5EF4-FFF2-40B4-BE49-F238E27FC236}">
                <a16:creationId xmlns:a16="http://schemas.microsoft.com/office/drawing/2014/main" id="{12EC0380-1744-4EAE-A4CE-ADB71CD4C6F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it-IT" sz="1100" b="1">
                <a:latin typeface="Times New Roman" panose="02020603050405020304" pitchFamily="18" charset="0"/>
              </a:rPr>
              <a:t>Slide 3 – (..) : Content of the presentation</a:t>
            </a:r>
          </a:p>
          <a:p>
            <a:endParaRPr lang="en-GB" altLang="it-IT" sz="1100">
              <a:latin typeface="Times New Roman" panose="02020603050405020304" pitchFamily="18" charset="0"/>
            </a:endParaRPr>
          </a:p>
          <a:p>
            <a:r>
              <a:rPr lang="en-GB" altLang="it-IT" sz="1100">
                <a:latin typeface="Times New Roman" panose="02020603050405020304" pitchFamily="18" charset="0"/>
              </a:rPr>
              <a:t>Insert a new slide: Home &gt; </a:t>
            </a:r>
            <a:r>
              <a:rPr lang="en-GB" altLang="en-US" sz="1100">
                <a:latin typeface="Times New Roman" panose="02020603050405020304" pitchFamily="18" charset="0"/>
              </a:rPr>
              <a:t>“</a:t>
            </a:r>
            <a:r>
              <a:rPr lang="en-GB" altLang="it-IT" sz="1100">
                <a:latin typeface="Times New Roman" panose="02020603050405020304" pitchFamily="18" charset="0"/>
              </a:rPr>
              <a:t>New Slide</a:t>
            </a:r>
            <a:r>
              <a:rPr lang="en-GB" altLang="en-US" sz="1100">
                <a:latin typeface="Times New Roman" panose="02020603050405020304" pitchFamily="18" charset="0"/>
              </a:rPr>
              <a:t>”</a:t>
            </a:r>
            <a:r>
              <a:rPr lang="en-GB" altLang="it-IT" sz="1100">
                <a:latin typeface="Times New Roman" panose="02020603050405020304" pitchFamily="18" charset="0"/>
              </a:rPr>
              <a:t> and choose a</a:t>
            </a:r>
            <a:r>
              <a:rPr lang="en-GB" altLang="it-IT" sz="1100" b="1">
                <a:latin typeface="Times New Roman" panose="02020603050405020304" pitchFamily="18" charset="0"/>
              </a:rPr>
              <a:t> </a:t>
            </a:r>
            <a:r>
              <a:rPr lang="en-GB" altLang="it-IT">
                <a:latin typeface="Times New Roman" panose="02020603050405020304" pitchFamily="18" charset="0"/>
                <a:sym typeface="Wingdings" panose="05000000000000000000" pitchFamily="2" charset="2"/>
              </a:rPr>
              <a:t>slide</a:t>
            </a:r>
            <a:r>
              <a:rPr lang="en-GB" altLang="it-IT" b="1">
                <a:latin typeface="Times New Roman" panose="02020603050405020304" pitchFamily="18" charset="0"/>
                <a:sym typeface="Wingdings" panose="05000000000000000000" pitchFamily="2" charset="2"/>
              </a:rPr>
              <a:t> Layout:</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Title &amp; Subtitle</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text with bullet points</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Text</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For Picture, graphs, visuals</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Two columns </a:t>
            </a:r>
          </a:p>
          <a:p>
            <a:pPr>
              <a:lnSpc>
                <a:spcPct val="90000"/>
              </a:lnSpc>
              <a:spcBef>
                <a:spcPct val="0"/>
              </a:spcBef>
              <a:spcAft>
                <a:spcPct val="20000"/>
              </a:spcAft>
              <a:buFont typeface="Arial" panose="020B0604020202020204" pitchFamily="34" charset="0"/>
              <a:buChar char="•"/>
            </a:pPr>
            <a:r>
              <a:rPr lang="en-GB" altLang="it-IT">
                <a:latin typeface="Times New Roman" panose="02020603050405020304" pitchFamily="18" charset="0"/>
                <a:sym typeface="Wingdings" panose="05000000000000000000" pitchFamily="2" charset="2"/>
              </a:rPr>
              <a:t>Blank</a:t>
            </a:r>
          </a:p>
          <a:p>
            <a:pPr>
              <a:lnSpc>
                <a:spcPct val="90000"/>
              </a:lnSpc>
              <a:spcBef>
                <a:spcPct val="0"/>
              </a:spcBef>
              <a:spcAft>
                <a:spcPct val="20000"/>
              </a:spcAft>
              <a:buFont typeface="Arial" panose="020B0604020202020204" pitchFamily="34" charset="0"/>
              <a:buChar char="•"/>
            </a:pPr>
            <a:endParaRPr lang="en-GB" altLang="it-IT">
              <a:latin typeface="Times New Roman" panose="02020603050405020304" pitchFamily="18" charset="0"/>
              <a:sym typeface="Wingdings" panose="05000000000000000000" pitchFamily="2" charset="2"/>
            </a:endParaRPr>
          </a:p>
          <a:p>
            <a:pPr>
              <a:spcBef>
                <a:spcPct val="50000"/>
              </a:spcBef>
              <a:buClr>
                <a:srgbClr val="F8B323"/>
              </a:buClr>
              <a:buFont typeface="Wingdings" panose="05000000000000000000" pitchFamily="2" charset="2"/>
              <a:buNone/>
            </a:pPr>
            <a:r>
              <a:rPr lang="en-GB" altLang="it-IT" b="1">
                <a:latin typeface="Times New Roman" panose="02020603050405020304" pitchFamily="18" charset="0"/>
              </a:rPr>
              <a:t>If you want Copy &amp; paste </a:t>
            </a:r>
            <a:r>
              <a:rPr lang="en-GB" altLang="it-IT">
                <a:latin typeface="Times New Roman" panose="02020603050405020304" pitchFamily="18" charset="0"/>
              </a:rPr>
              <a:t>an element from the Clip Board to the particular slide: </a:t>
            </a:r>
            <a:br>
              <a:rPr lang="en-GB" altLang="it-IT">
                <a:latin typeface="Times New Roman" panose="02020603050405020304" pitchFamily="18" charset="0"/>
              </a:rPr>
            </a:br>
            <a:r>
              <a:rPr lang="en-GB" altLang="it-IT">
                <a:latin typeface="Times New Roman" panose="02020603050405020304" pitchFamily="18" charset="0"/>
              </a:rPr>
              <a:t>1. Click on a box to mark it.</a:t>
            </a:r>
          </a:p>
          <a:p>
            <a:pPr>
              <a:spcBef>
                <a:spcPct val="50000"/>
              </a:spcBef>
              <a:buClr>
                <a:srgbClr val="F8B323"/>
              </a:buClr>
              <a:buFont typeface="Wingdings" panose="05000000000000000000" pitchFamily="2" charset="2"/>
              <a:buNone/>
            </a:pPr>
            <a:r>
              <a:rPr lang="en-GB" altLang="it-IT">
                <a:latin typeface="Times New Roman" panose="02020603050405020304" pitchFamily="18" charset="0"/>
              </a:rPr>
              <a:t>2. Position the mouse pointer on the box frame: Copy!</a:t>
            </a:r>
            <a:r>
              <a:rPr lang="de-DE" altLang="it-IT">
                <a:latin typeface="Times New Roman" panose="02020603050405020304" pitchFamily="18" charset="0"/>
              </a:rPr>
              <a:t> </a:t>
            </a:r>
            <a:br>
              <a:rPr lang="de-DE" altLang="it-IT">
                <a:latin typeface="Times New Roman" panose="02020603050405020304" pitchFamily="18" charset="0"/>
              </a:rPr>
            </a:br>
            <a:r>
              <a:rPr lang="de-DE" altLang="it-IT">
                <a:latin typeface="Times New Roman" panose="02020603050405020304" pitchFamily="18" charset="0"/>
              </a:rPr>
              <a:t>3. </a:t>
            </a:r>
            <a:r>
              <a:rPr lang="en-GB" altLang="it-IT">
                <a:latin typeface="Times New Roman" panose="02020603050405020304" pitchFamily="18" charset="0"/>
              </a:rPr>
              <a:t>Click on the particular slide: Paste!</a:t>
            </a:r>
          </a:p>
          <a:p>
            <a:pPr>
              <a:spcBef>
                <a:spcPct val="50000"/>
              </a:spcBef>
              <a:buClr>
                <a:srgbClr val="F8B323"/>
              </a:buClr>
              <a:buFont typeface="Wingdings" panose="05000000000000000000" pitchFamily="2" charset="2"/>
              <a:buNone/>
            </a:pPr>
            <a:endParaRPr lang="en-GB" altLang="it-IT">
              <a:latin typeface="Times New Roman" panose="02020603050405020304" pitchFamily="18" charset="0"/>
            </a:endParaRPr>
          </a:p>
          <a:p>
            <a:pPr>
              <a:spcBef>
                <a:spcPct val="50000"/>
              </a:spcBef>
              <a:buClr>
                <a:srgbClr val="F8B323"/>
              </a:buClr>
              <a:buFont typeface="Wingdings" panose="05000000000000000000" pitchFamily="2" charset="2"/>
              <a:buNone/>
            </a:pPr>
            <a:r>
              <a:rPr lang="en-GB" altLang="it-IT">
                <a:latin typeface="Times New Roman" panose="02020603050405020304" pitchFamily="18" charset="0"/>
              </a:rPr>
              <a:t>How you intend to use the elements is your choice. </a:t>
            </a:r>
            <a:br>
              <a:rPr lang="en-GB" altLang="it-IT">
                <a:latin typeface="Times New Roman" panose="02020603050405020304" pitchFamily="18" charset="0"/>
              </a:rPr>
            </a:br>
            <a:r>
              <a:rPr lang="en-GB" altLang="it-IT">
                <a:latin typeface="Times New Roman" panose="02020603050405020304" pitchFamily="18" charset="0"/>
              </a:rPr>
              <a:t>You can combine the text block style with the background colour in different manner.</a:t>
            </a:r>
          </a:p>
          <a:p>
            <a:pPr>
              <a:spcBef>
                <a:spcPct val="50000"/>
              </a:spcBef>
              <a:buClr>
                <a:srgbClr val="F8B323"/>
              </a:buClr>
              <a:buFont typeface="Wingdings" panose="05000000000000000000" pitchFamily="2" charset="2"/>
              <a:buNone/>
            </a:pPr>
            <a:endParaRPr lang="en-GB" altLang="it-IT">
              <a:latin typeface="Times New Roman" panose="02020603050405020304" pitchFamily="18" charset="0"/>
            </a:endParaRPr>
          </a:p>
        </p:txBody>
      </p:sp>
      <p:sp>
        <p:nvSpPr>
          <p:cNvPr id="16388" name="Slide Number Placeholder 3">
            <a:extLst>
              <a:ext uri="{FF2B5EF4-FFF2-40B4-BE49-F238E27FC236}">
                <a16:creationId xmlns:a16="http://schemas.microsoft.com/office/drawing/2014/main" id="{DC87695A-4718-4D8D-AF9E-6BB9A6DCE5A7}"/>
              </a:ext>
            </a:extLst>
          </p:cNvPr>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7A1B3F83-6557-4015-BBE5-0696D5431259}" type="slidenum">
              <a:rPr lang="it-IT" altLang="it-IT" sz="1400" smtClean="0"/>
              <a:pPr>
                <a:spcBef>
                  <a:spcPct val="0"/>
                </a:spcBef>
                <a:buClrTx/>
                <a:buFontTx/>
                <a:buNone/>
              </a:pPr>
              <a:t>11</a:t>
            </a:fld>
            <a:endParaRPr lang="it-IT" altLang="it-IT"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9EDC41E0-5B7C-4122-AADE-ADA4274E00F8}"/>
              </a:ext>
            </a:extLst>
          </p:cNvPr>
          <p:cNvSpPr>
            <a:spLocks noGrp="1" noRot="1" noChangeAspect="1" noChangeArrowheads="1" noTextEdit="1"/>
          </p:cNvSpPr>
          <p:nvPr>
            <p:ph type="sldImg"/>
          </p:nvPr>
        </p:nvSpPr>
        <p:spPr/>
      </p:sp>
      <p:sp>
        <p:nvSpPr>
          <p:cNvPr id="19459" name="Notes Placeholder 2">
            <a:extLst>
              <a:ext uri="{FF2B5EF4-FFF2-40B4-BE49-F238E27FC236}">
                <a16:creationId xmlns:a16="http://schemas.microsoft.com/office/drawing/2014/main" id="{ECB32F79-9661-4513-9D62-80588DC6908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it-IT" b="1">
                <a:latin typeface="Times New Roman" panose="02020603050405020304" pitchFamily="18" charset="0"/>
              </a:rPr>
              <a:t>Last Slide 2: Aerial Photo of Elettra</a:t>
            </a:r>
          </a:p>
        </p:txBody>
      </p:sp>
      <p:sp>
        <p:nvSpPr>
          <p:cNvPr id="19460" name="Slide Number Placeholder 3">
            <a:extLst>
              <a:ext uri="{FF2B5EF4-FFF2-40B4-BE49-F238E27FC236}">
                <a16:creationId xmlns:a16="http://schemas.microsoft.com/office/drawing/2014/main" id="{B9D0FA48-C7B4-4CEB-9125-787C1BF00B8C}"/>
              </a:ext>
            </a:extLst>
          </p:cNvPr>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77B36396-B3EC-4DCF-8746-4A6165D267F9}" type="slidenum">
              <a:rPr lang="it-IT" altLang="it-IT" sz="1400" smtClean="0"/>
              <a:pPr>
                <a:spcBef>
                  <a:spcPct val="0"/>
                </a:spcBef>
                <a:buClrTx/>
                <a:buFontTx/>
                <a:buNone/>
              </a:pPr>
              <a:t>21</a:t>
            </a:fld>
            <a:endParaRPr lang="it-IT" altLang="it-IT"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EB45C29F-A57C-4D52-83CC-6F153C27D1E7}"/>
              </a:ext>
            </a:extLst>
          </p:cNvPr>
          <p:cNvSpPr>
            <a:spLocks noGrp="1" noRot="1" noChangeAspect="1" noChangeArrowheads="1" noTextEdit="1"/>
          </p:cNvSpPr>
          <p:nvPr>
            <p:ph type="sldImg"/>
          </p:nvPr>
        </p:nvSpPr>
        <p:spPr/>
      </p:sp>
      <p:sp>
        <p:nvSpPr>
          <p:cNvPr id="21507" name="Notes Placeholder 2">
            <a:extLst>
              <a:ext uri="{FF2B5EF4-FFF2-40B4-BE49-F238E27FC236}">
                <a16:creationId xmlns:a16="http://schemas.microsoft.com/office/drawing/2014/main" id="{C7A6333D-823A-4D39-BC84-638AD49AF03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Clr>
                <a:srgbClr val="F8B323"/>
              </a:buClr>
              <a:buFont typeface="Wingdings" panose="05000000000000000000" pitchFamily="2" charset="2"/>
              <a:buNone/>
            </a:pPr>
            <a:r>
              <a:rPr lang="en-GB" altLang="it-IT" b="1">
                <a:latin typeface="Times New Roman" panose="02020603050405020304" pitchFamily="18" charset="0"/>
              </a:rPr>
              <a:t>Clipboard Slide: working slide to be kept at the end of the presentation</a:t>
            </a:r>
          </a:p>
          <a:p>
            <a:pPr>
              <a:spcBef>
                <a:spcPct val="50000"/>
              </a:spcBef>
              <a:buClr>
                <a:srgbClr val="F8B323"/>
              </a:buClr>
              <a:buFont typeface="Wingdings" panose="05000000000000000000" pitchFamily="2" charset="2"/>
              <a:buNone/>
            </a:pPr>
            <a:endParaRPr lang="en-GB" altLang="it-IT" b="1">
              <a:latin typeface="Times New Roman" panose="02020603050405020304" pitchFamily="18" charset="0"/>
            </a:endParaRPr>
          </a:p>
          <a:p>
            <a:pPr>
              <a:spcBef>
                <a:spcPct val="50000"/>
              </a:spcBef>
              <a:buClr>
                <a:srgbClr val="F8B323"/>
              </a:buClr>
              <a:buFont typeface="Wingdings" panose="05000000000000000000" pitchFamily="2" charset="2"/>
              <a:buNone/>
            </a:pPr>
            <a:r>
              <a:rPr lang="en-GB" altLang="it-IT" b="1">
                <a:latin typeface="Times New Roman" panose="02020603050405020304" pitchFamily="18" charset="0"/>
              </a:rPr>
              <a:t>Copy &amp; paste </a:t>
            </a:r>
            <a:r>
              <a:rPr lang="en-GB" altLang="it-IT">
                <a:latin typeface="Times New Roman" panose="02020603050405020304" pitchFamily="18" charset="0"/>
              </a:rPr>
              <a:t>an element from the Clip Board to the particular slide: </a:t>
            </a:r>
            <a:br>
              <a:rPr lang="en-GB" altLang="it-IT">
                <a:latin typeface="Times New Roman" panose="02020603050405020304" pitchFamily="18" charset="0"/>
              </a:rPr>
            </a:br>
            <a:r>
              <a:rPr lang="en-GB" altLang="it-IT">
                <a:latin typeface="Times New Roman" panose="02020603050405020304" pitchFamily="18" charset="0"/>
              </a:rPr>
              <a:t>1. Click on a box to mark it.</a:t>
            </a:r>
          </a:p>
          <a:p>
            <a:pPr>
              <a:spcBef>
                <a:spcPct val="50000"/>
              </a:spcBef>
              <a:buClr>
                <a:srgbClr val="F8B323"/>
              </a:buClr>
              <a:buFont typeface="Wingdings" panose="05000000000000000000" pitchFamily="2" charset="2"/>
              <a:buNone/>
            </a:pPr>
            <a:r>
              <a:rPr lang="en-GB" altLang="it-IT">
                <a:latin typeface="Times New Roman" panose="02020603050405020304" pitchFamily="18" charset="0"/>
              </a:rPr>
              <a:t>2. Position the mouse pointer on the box frame: Copy!</a:t>
            </a:r>
            <a:r>
              <a:rPr lang="de-DE" altLang="it-IT">
                <a:latin typeface="Times New Roman" panose="02020603050405020304" pitchFamily="18" charset="0"/>
              </a:rPr>
              <a:t> </a:t>
            </a:r>
            <a:br>
              <a:rPr lang="de-DE" altLang="it-IT">
                <a:latin typeface="Times New Roman" panose="02020603050405020304" pitchFamily="18" charset="0"/>
              </a:rPr>
            </a:br>
            <a:r>
              <a:rPr lang="de-DE" altLang="it-IT">
                <a:latin typeface="Times New Roman" panose="02020603050405020304" pitchFamily="18" charset="0"/>
              </a:rPr>
              <a:t>3. </a:t>
            </a:r>
            <a:r>
              <a:rPr lang="en-GB" altLang="it-IT">
                <a:latin typeface="Times New Roman" panose="02020603050405020304" pitchFamily="18" charset="0"/>
              </a:rPr>
              <a:t>Click on the particular slide: Paste!</a:t>
            </a:r>
          </a:p>
          <a:p>
            <a:pPr>
              <a:spcBef>
                <a:spcPct val="50000"/>
              </a:spcBef>
              <a:buClr>
                <a:srgbClr val="F8B323"/>
              </a:buClr>
              <a:buFont typeface="Wingdings" panose="05000000000000000000" pitchFamily="2" charset="2"/>
              <a:buNone/>
            </a:pPr>
            <a:endParaRPr lang="en-GB" altLang="it-IT">
              <a:latin typeface="Times New Roman" panose="02020603050405020304" pitchFamily="18" charset="0"/>
            </a:endParaRPr>
          </a:p>
          <a:p>
            <a:pPr>
              <a:spcBef>
                <a:spcPct val="50000"/>
              </a:spcBef>
              <a:buClr>
                <a:srgbClr val="F8B323"/>
              </a:buClr>
              <a:buFont typeface="Wingdings" panose="05000000000000000000" pitchFamily="2" charset="2"/>
              <a:buNone/>
            </a:pPr>
            <a:r>
              <a:rPr lang="en-GB" altLang="it-IT">
                <a:latin typeface="Times New Roman" panose="02020603050405020304" pitchFamily="18" charset="0"/>
              </a:rPr>
              <a:t>How you intend to use the elements is your choice. </a:t>
            </a:r>
            <a:br>
              <a:rPr lang="en-GB" altLang="it-IT">
                <a:latin typeface="Times New Roman" panose="02020603050405020304" pitchFamily="18" charset="0"/>
              </a:rPr>
            </a:br>
            <a:r>
              <a:rPr lang="en-GB" altLang="it-IT">
                <a:latin typeface="Times New Roman" panose="02020603050405020304" pitchFamily="18" charset="0"/>
              </a:rPr>
              <a:t>You can combine the text block style with the background colour in different manner.</a:t>
            </a:r>
          </a:p>
          <a:p>
            <a:endParaRPr lang="en-US" altLang="it-IT">
              <a:latin typeface="Times New Roman" panose="02020603050405020304" pitchFamily="18" charset="0"/>
            </a:endParaRPr>
          </a:p>
        </p:txBody>
      </p:sp>
      <p:sp>
        <p:nvSpPr>
          <p:cNvPr id="21508" name="Slide Number Placeholder 3">
            <a:extLst>
              <a:ext uri="{FF2B5EF4-FFF2-40B4-BE49-F238E27FC236}">
                <a16:creationId xmlns:a16="http://schemas.microsoft.com/office/drawing/2014/main" id="{B0BB57D9-0160-4359-83F0-8FE0C13EAC5F}"/>
              </a:ext>
            </a:extLst>
          </p:cNvPr>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1B50D8B8-BA01-4F8A-9801-47377660810A}" type="slidenum">
              <a:rPr lang="it-IT" altLang="it-IT" sz="1400" smtClean="0"/>
              <a:pPr>
                <a:spcBef>
                  <a:spcPct val="0"/>
                </a:spcBef>
                <a:buClrTx/>
                <a:buFontTx/>
                <a:buNone/>
              </a:pPr>
              <a:t>31</a:t>
            </a:fld>
            <a:endParaRPr lang="it-IT" altLang="it-IT" sz="14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full page">
    <p:spTree>
      <p:nvGrpSpPr>
        <p:cNvPr id="1" name=""/>
        <p:cNvGrpSpPr/>
        <p:nvPr/>
      </p:nvGrpSpPr>
      <p:grpSpPr>
        <a:xfrm>
          <a:off x="0" y="0"/>
          <a:ext cx="0" cy="0"/>
          <a:chOff x="0" y="0"/>
          <a:chExt cx="0" cy="0"/>
        </a:xfrm>
      </p:grpSpPr>
      <p:pic>
        <p:nvPicPr>
          <p:cNvPr id="2" name="Immagine 5" descr="PPT-schermata 1.jpg">
            <a:extLst>
              <a:ext uri="{FF2B5EF4-FFF2-40B4-BE49-F238E27FC236}">
                <a16:creationId xmlns:a16="http://schemas.microsoft.com/office/drawing/2014/main" id="{403A0BBA-AA89-4065-AA70-D00DBAD50C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80625" cy="755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545206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 Title &amp; Subtitle">
    <p:spTree>
      <p:nvGrpSpPr>
        <p:cNvPr id="1" name=""/>
        <p:cNvGrpSpPr/>
        <p:nvPr/>
      </p:nvGrpSpPr>
      <p:grpSpPr>
        <a:xfrm>
          <a:off x="0" y="0"/>
          <a:ext cx="0" cy="0"/>
          <a:chOff x="0" y="0"/>
          <a:chExt cx="0" cy="0"/>
        </a:xfrm>
      </p:grpSpPr>
      <p:sp>
        <p:nvSpPr>
          <p:cNvPr id="2" name="Titolo 1"/>
          <p:cNvSpPr>
            <a:spLocks noGrp="1"/>
          </p:cNvSpPr>
          <p:nvPr>
            <p:ph type="ctrTitle"/>
          </p:nvPr>
        </p:nvSpPr>
        <p:spPr>
          <a:xfrm>
            <a:off x="719832" y="2483693"/>
            <a:ext cx="8569325" cy="1620837"/>
          </a:xfrm>
          <a:prstGeom prst="rect">
            <a:avLst/>
          </a:prstGeom>
        </p:spPr>
        <p:txBody>
          <a:bodyPr anchor="ctr" anchorCtr="0"/>
          <a:lstStyle>
            <a:lvl1pPr>
              <a:defRPr sz="3600" baseline="0">
                <a:latin typeface="+mj-lt"/>
              </a:defRPr>
            </a:lvl1pPr>
          </a:lstStyle>
          <a:p>
            <a:r>
              <a:rPr lang="it-IT"/>
              <a:t>Fare clic per modificare lo stile del titolo</a:t>
            </a:r>
            <a:endParaRPr lang="it-IT" dirty="0"/>
          </a:p>
        </p:txBody>
      </p:sp>
      <p:sp>
        <p:nvSpPr>
          <p:cNvPr id="3" name="Rectangle 6">
            <a:extLst>
              <a:ext uri="{FF2B5EF4-FFF2-40B4-BE49-F238E27FC236}">
                <a16:creationId xmlns:a16="http://schemas.microsoft.com/office/drawing/2014/main" id="{A0C2040F-788A-4B36-BBA9-FC160E68885A}"/>
              </a:ext>
            </a:extLst>
          </p:cNvPr>
          <p:cNvSpPr>
            <a:spLocks noGrp="1" noChangeArrowheads="1"/>
          </p:cNvSpPr>
          <p:nvPr>
            <p:ph type="sldNum" idx="10"/>
          </p:nvPr>
        </p:nvSpPr>
        <p:spPr>
          <a:xfrm>
            <a:off x="9720263" y="7019925"/>
            <a:ext cx="214312" cy="230188"/>
          </a:xfrm>
        </p:spPr>
        <p:txBody>
          <a:bodyPr/>
          <a:lstStyle>
            <a:lvl1pPr>
              <a:defRPr/>
            </a:lvl1pPr>
          </a:lstStyle>
          <a:p>
            <a:pPr>
              <a:defRPr/>
            </a:pPr>
            <a:fld id="{65E5850E-275D-401A-B54D-1709C3C4AB12}" type="slidenum">
              <a:rPr lang="it-IT" altLang="it-IT"/>
              <a:pPr>
                <a:defRPr/>
              </a:pPr>
              <a:t>‹N›</a:t>
            </a:fld>
            <a:endParaRPr lang="it-IT" altLang="it-IT" dirty="0"/>
          </a:p>
        </p:txBody>
      </p:sp>
    </p:spTree>
    <p:extLst>
      <p:ext uri="{BB962C8B-B14F-4D97-AF65-F5344CB8AC3E}">
        <p14:creationId xmlns:p14="http://schemas.microsoft.com/office/powerpoint/2010/main" val="1893873849"/>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For Text with bullet points">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3FAF425C-7B8E-42BA-BBB3-28C6E00621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263" y="107950"/>
            <a:ext cx="276225"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2952080" y="179438"/>
            <a:ext cx="6696744" cy="936104"/>
          </a:xfrm>
          <a:prstGeom prst="rect">
            <a:avLst/>
          </a:prstGeom>
        </p:spPr>
        <p:txBody>
          <a:bodyPr anchor="ctr"/>
          <a:lstStyle>
            <a:lvl1pPr algn="l">
              <a:defRPr sz="2800" baseline="0"/>
            </a:lvl1pPr>
          </a:lstStyle>
          <a:p>
            <a:r>
              <a:rPr lang="it-IT"/>
              <a:t>Fare clic per modificare lo stile del titolo</a:t>
            </a:r>
            <a:endParaRPr lang="it-IT" dirty="0"/>
          </a:p>
        </p:txBody>
      </p:sp>
      <p:sp>
        <p:nvSpPr>
          <p:cNvPr id="3" name="Segnaposto contenuto 2"/>
          <p:cNvSpPr>
            <a:spLocks noGrp="1"/>
          </p:cNvSpPr>
          <p:nvPr>
            <p:ph idx="1"/>
          </p:nvPr>
        </p:nvSpPr>
        <p:spPr>
          <a:xfrm>
            <a:off x="504825" y="1763713"/>
            <a:ext cx="9072563" cy="4989512"/>
          </a:xfrm>
          <a:prstGeom prst="rect">
            <a:avLst/>
          </a:prstGeom>
        </p:spPr>
        <p:txBody>
          <a:bodyPr/>
          <a:lstStyle>
            <a:lvl1pPr marL="342900" indent="-342900">
              <a:lnSpc>
                <a:spcPct val="100000"/>
              </a:lnSpc>
              <a:spcBef>
                <a:spcPts val="0"/>
              </a:spcBef>
              <a:spcAft>
                <a:spcPts val="600"/>
              </a:spcAft>
              <a:buFont typeface="Wingdings" panose="05000000000000000000" pitchFamily="2" charset="2"/>
              <a:buChar char="ü"/>
              <a:defRPr sz="2400" b="0"/>
            </a:lvl1pPr>
            <a:lvl2pPr marL="742950" indent="-285750">
              <a:lnSpc>
                <a:spcPct val="100000"/>
              </a:lnSpc>
              <a:spcBef>
                <a:spcPts val="0"/>
              </a:spcBef>
              <a:spcAft>
                <a:spcPts val="0"/>
              </a:spcAft>
              <a:buFont typeface="Arial" panose="020B0604020202020204" pitchFamily="34" charset="0"/>
              <a:buChar char="•"/>
              <a:defRPr sz="2200"/>
            </a:lvl2pPr>
            <a:lvl3pPr marL="1200150" indent="-285750">
              <a:lnSpc>
                <a:spcPct val="100000"/>
              </a:lnSpc>
              <a:spcBef>
                <a:spcPts val="0"/>
              </a:spcBef>
              <a:spcAft>
                <a:spcPts val="0"/>
              </a:spcAft>
              <a:buFont typeface="Arial" panose="020B0604020202020204" pitchFamily="34" charset="0"/>
              <a:buChar char="−"/>
              <a:defRPr sz="2000" i="1" baseline="0"/>
            </a:lvl3pPr>
            <a:lvl4pPr>
              <a:defRPr sz="1800"/>
            </a:lvl4pPr>
            <a:lvl5pPr>
              <a:defRPr sz="18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p:txBody>
      </p:sp>
      <p:sp>
        <p:nvSpPr>
          <p:cNvPr id="5" name="Segnaposto numero diapositiva 5">
            <a:extLst>
              <a:ext uri="{FF2B5EF4-FFF2-40B4-BE49-F238E27FC236}">
                <a16:creationId xmlns:a16="http://schemas.microsoft.com/office/drawing/2014/main" id="{268757CE-DC34-41DC-8626-F2431F0B2900}"/>
              </a:ext>
            </a:extLst>
          </p:cNvPr>
          <p:cNvSpPr>
            <a:spLocks noGrp="1"/>
          </p:cNvSpPr>
          <p:nvPr>
            <p:ph type="sldNum" sz="quarter" idx="10"/>
          </p:nvPr>
        </p:nvSpPr>
        <p:spPr>
          <a:xfrm>
            <a:off x="9648825" y="7019925"/>
            <a:ext cx="288925" cy="230188"/>
          </a:xfrm>
        </p:spPr>
        <p:txBody>
          <a:bodyPr/>
          <a:lstStyle>
            <a:lvl1pPr>
              <a:defRPr/>
            </a:lvl1pPr>
          </a:lstStyle>
          <a:p>
            <a:pPr>
              <a:defRPr/>
            </a:pPr>
            <a:fld id="{0AAC8AE2-B341-4380-AB9E-8280BE8E809E}" type="slidenum">
              <a:rPr lang="it-IT" altLang="it-IT"/>
              <a:pPr>
                <a:defRPr/>
              </a:pPr>
              <a:t>‹N›</a:t>
            </a:fld>
            <a:endParaRPr lang="it-IT" altLang="it-IT" dirty="0"/>
          </a:p>
        </p:txBody>
      </p:sp>
    </p:spTree>
    <p:extLst>
      <p:ext uri="{BB962C8B-B14F-4D97-AF65-F5344CB8AC3E}">
        <p14:creationId xmlns:p14="http://schemas.microsoft.com/office/powerpoint/2010/main" val="1989960950"/>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 Text ">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6F3826E8-2E86-4D6F-BA05-188ADCF689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263" y="107950"/>
            <a:ext cx="276225"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olo 1"/>
          <p:cNvSpPr>
            <a:spLocks noGrp="1"/>
          </p:cNvSpPr>
          <p:nvPr>
            <p:ph type="title"/>
          </p:nvPr>
        </p:nvSpPr>
        <p:spPr>
          <a:xfrm>
            <a:off x="2952080" y="179438"/>
            <a:ext cx="6696744" cy="936104"/>
          </a:xfrm>
          <a:prstGeom prst="rect">
            <a:avLst/>
          </a:prstGeom>
        </p:spPr>
        <p:txBody>
          <a:bodyPr anchor="ctr"/>
          <a:lstStyle>
            <a:lvl1pPr algn="l">
              <a:defRPr sz="2800"/>
            </a:lvl1pPr>
          </a:lstStyle>
          <a:p>
            <a:r>
              <a:rPr lang="it-IT"/>
              <a:t>Fare clic per modificare lo stile del titolo</a:t>
            </a:r>
            <a:endParaRPr lang="it-IT" dirty="0"/>
          </a:p>
        </p:txBody>
      </p:sp>
      <p:sp>
        <p:nvSpPr>
          <p:cNvPr id="5" name="Segnaposto contenuto 2"/>
          <p:cNvSpPr>
            <a:spLocks noGrp="1"/>
          </p:cNvSpPr>
          <p:nvPr>
            <p:ph idx="1"/>
          </p:nvPr>
        </p:nvSpPr>
        <p:spPr>
          <a:xfrm>
            <a:off x="504825" y="1763713"/>
            <a:ext cx="9072563" cy="4989512"/>
          </a:xfrm>
          <a:prstGeom prst="rect">
            <a:avLst/>
          </a:prstGeom>
        </p:spPr>
        <p:txBody>
          <a:bodyPr/>
          <a:lstStyle>
            <a:lvl1pPr marL="0" indent="0">
              <a:lnSpc>
                <a:spcPct val="100000"/>
              </a:lnSpc>
              <a:spcBef>
                <a:spcPts val="0"/>
              </a:spcBef>
              <a:spcAft>
                <a:spcPts val="0"/>
              </a:spcAft>
              <a:buFont typeface="Wingdings" panose="05000000000000000000" pitchFamily="2" charset="2"/>
              <a:buNone/>
              <a:defRPr sz="2400"/>
            </a:lvl1pPr>
            <a:lvl2pPr marL="457200" indent="0">
              <a:lnSpc>
                <a:spcPct val="100000"/>
              </a:lnSpc>
              <a:spcBef>
                <a:spcPts val="0"/>
              </a:spcBef>
              <a:spcAft>
                <a:spcPts val="0"/>
              </a:spcAft>
              <a:buFont typeface="Arial" panose="020B0604020202020204" pitchFamily="34" charset="0"/>
              <a:buNone/>
              <a:defRPr sz="2400"/>
            </a:lvl2pPr>
            <a:lvl3pPr marL="914400" indent="0">
              <a:lnSpc>
                <a:spcPct val="100000"/>
              </a:lnSpc>
              <a:spcBef>
                <a:spcPts val="0"/>
              </a:spcBef>
              <a:spcAft>
                <a:spcPts val="0"/>
              </a:spcAft>
              <a:buFont typeface="Arial" panose="020B0604020202020204" pitchFamily="34" charset="0"/>
              <a:buNone/>
              <a:defRPr sz="2400"/>
            </a:lvl3pPr>
            <a:lvl4pPr>
              <a:defRPr sz="1800"/>
            </a:lvl4pPr>
            <a:lvl5pPr>
              <a:defRPr sz="1800"/>
            </a:lvl5pPr>
          </a:lstStyle>
          <a:p>
            <a:pPr lvl="0"/>
            <a:r>
              <a:rPr lang="it-IT"/>
              <a:t>Fare clic per modificare stili del testo dello schema</a:t>
            </a:r>
          </a:p>
        </p:txBody>
      </p:sp>
      <p:sp>
        <p:nvSpPr>
          <p:cNvPr id="6" name="Segnaposto numero diapositiva 2">
            <a:extLst>
              <a:ext uri="{FF2B5EF4-FFF2-40B4-BE49-F238E27FC236}">
                <a16:creationId xmlns:a16="http://schemas.microsoft.com/office/drawing/2014/main" id="{D0F88753-F209-4442-9F64-5FF52E28A5C3}"/>
              </a:ext>
            </a:extLst>
          </p:cNvPr>
          <p:cNvSpPr>
            <a:spLocks noGrp="1"/>
          </p:cNvSpPr>
          <p:nvPr>
            <p:ph type="sldNum" idx="10"/>
          </p:nvPr>
        </p:nvSpPr>
        <p:spPr/>
        <p:txBody>
          <a:bodyPr/>
          <a:lstStyle>
            <a:lvl1pPr>
              <a:defRPr/>
            </a:lvl1pPr>
          </a:lstStyle>
          <a:p>
            <a:pPr>
              <a:defRPr/>
            </a:pPr>
            <a:fld id="{2F349B26-8899-426F-B9A7-A8F8DAD0E8FB}" type="slidenum">
              <a:rPr lang="it-IT" altLang="it-IT"/>
              <a:pPr>
                <a:defRPr/>
              </a:pPr>
              <a:t>‹N›</a:t>
            </a:fld>
            <a:endParaRPr lang="it-IT" altLang="it-IT"/>
          </a:p>
        </p:txBody>
      </p:sp>
    </p:spTree>
    <p:extLst>
      <p:ext uri="{BB962C8B-B14F-4D97-AF65-F5344CB8AC3E}">
        <p14:creationId xmlns:p14="http://schemas.microsoft.com/office/powerpoint/2010/main" val="3449185038"/>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 Pictures, graphs, visuals...">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1D147261-670C-4FE8-8F75-72BD358A84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263" y="107950"/>
            <a:ext cx="276225"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olo 1"/>
          <p:cNvSpPr>
            <a:spLocks noGrp="1"/>
          </p:cNvSpPr>
          <p:nvPr>
            <p:ph type="title"/>
          </p:nvPr>
        </p:nvSpPr>
        <p:spPr>
          <a:xfrm>
            <a:off x="2952080" y="179438"/>
            <a:ext cx="6696744" cy="936104"/>
          </a:xfrm>
          <a:prstGeom prst="rect">
            <a:avLst/>
          </a:prstGeom>
        </p:spPr>
        <p:txBody>
          <a:bodyPr anchor="ctr"/>
          <a:lstStyle>
            <a:lvl1pPr algn="l">
              <a:defRPr sz="2800"/>
            </a:lvl1pPr>
          </a:lstStyle>
          <a:p>
            <a:r>
              <a:rPr lang="it-IT"/>
              <a:t>Fare clic per modificare lo stile del titolo</a:t>
            </a:r>
            <a:endParaRPr lang="it-IT" dirty="0"/>
          </a:p>
        </p:txBody>
      </p:sp>
      <p:sp>
        <p:nvSpPr>
          <p:cNvPr id="4" name="Segnaposto numero diapositiva 2">
            <a:extLst>
              <a:ext uri="{FF2B5EF4-FFF2-40B4-BE49-F238E27FC236}">
                <a16:creationId xmlns:a16="http://schemas.microsoft.com/office/drawing/2014/main" id="{74288845-307A-426D-87D1-1105B63F6D31}"/>
              </a:ext>
            </a:extLst>
          </p:cNvPr>
          <p:cNvSpPr>
            <a:spLocks noGrp="1"/>
          </p:cNvSpPr>
          <p:nvPr>
            <p:ph type="sldNum" idx="10"/>
          </p:nvPr>
        </p:nvSpPr>
        <p:spPr/>
        <p:txBody>
          <a:bodyPr/>
          <a:lstStyle>
            <a:lvl1pPr>
              <a:defRPr/>
            </a:lvl1pPr>
          </a:lstStyle>
          <a:p>
            <a:pPr>
              <a:defRPr/>
            </a:pPr>
            <a:fld id="{173AE57B-3285-4BFD-A878-8C803DF88557}" type="slidenum">
              <a:rPr lang="it-IT" altLang="it-IT"/>
              <a:pPr>
                <a:defRPr/>
              </a:pPr>
              <a:t>‹N›</a:t>
            </a:fld>
            <a:endParaRPr lang="it-IT" altLang="it-IT"/>
          </a:p>
        </p:txBody>
      </p:sp>
    </p:spTree>
    <p:extLst>
      <p:ext uri="{BB962C8B-B14F-4D97-AF65-F5344CB8AC3E}">
        <p14:creationId xmlns:p14="http://schemas.microsoft.com/office/powerpoint/2010/main" val="4198215101"/>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For two columns">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0B80538D-2D00-4B99-9650-5C77E381F8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263" y="107950"/>
            <a:ext cx="276225"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2951508" y="179437"/>
            <a:ext cx="6697316" cy="1021779"/>
          </a:xfrm>
          <a:prstGeom prst="rect">
            <a:avLst/>
          </a:prstGeom>
        </p:spPr>
        <p:txBody>
          <a:bodyPr anchor="ctr"/>
          <a:lstStyle>
            <a:lvl1pPr algn="l">
              <a:defRPr sz="2800"/>
            </a:lvl1pPr>
          </a:lstStyle>
          <a:p>
            <a:r>
              <a:rPr lang="it-IT"/>
              <a:t>Fare clic per modificare lo stile del titolo</a:t>
            </a:r>
            <a:endParaRPr lang="it-IT" dirty="0"/>
          </a:p>
        </p:txBody>
      </p:sp>
      <p:sp>
        <p:nvSpPr>
          <p:cNvPr id="3" name="Segnaposto contenuto 2"/>
          <p:cNvSpPr>
            <a:spLocks noGrp="1"/>
          </p:cNvSpPr>
          <p:nvPr>
            <p:ph sz="half" idx="1"/>
          </p:nvPr>
        </p:nvSpPr>
        <p:spPr>
          <a:xfrm>
            <a:off x="504825" y="1763713"/>
            <a:ext cx="4459288" cy="4989512"/>
          </a:xfrm>
          <a:prstGeom prst="rect">
            <a:avLst/>
          </a:prstGeom>
        </p:spPr>
        <p:txBody>
          <a:bodyPr/>
          <a:lstStyle>
            <a:lvl1pPr marL="342900" indent="-342900">
              <a:buFont typeface="Wingdings" panose="05000000000000000000" pitchFamily="2" charset="2"/>
              <a:buChar char="ü"/>
              <a:defRPr sz="2000"/>
            </a:lvl1pPr>
            <a:lvl2pPr marL="742950" indent="-285750">
              <a:buFont typeface="Arial" panose="020B0604020202020204" pitchFamily="34" charset="0"/>
              <a:buChar char="•"/>
              <a:defRPr sz="1800"/>
            </a:lvl2pPr>
            <a:lvl3pPr marL="1200150" indent="-285750">
              <a:buFont typeface="Arial" panose="020B0604020202020204" pitchFamily="34" charset="0"/>
              <a:buChar char="−"/>
              <a:defRPr sz="18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p:txBody>
      </p:sp>
      <p:sp>
        <p:nvSpPr>
          <p:cNvPr id="4" name="Segnaposto contenuto 3"/>
          <p:cNvSpPr>
            <a:spLocks noGrp="1"/>
          </p:cNvSpPr>
          <p:nvPr>
            <p:ph sz="half" idx="2"/>
          </p:nvPr>
        </p:nvSpPr>
        <p:spPr>
          <a:xfrm>
            <a:off x="5116513" y="1763713"/>
            <a:ext cx="4460875" cy="4989512"/>
          </a:xfrm>
          <a:prstGeom prst="rect">
            <a:avLst/>
          </a:prstGeom>
          <a:solidFill>
            <a:schemeClr val="bg1"/>
          </a:solidFill>
        </p:spPr>
        <p:txBody>
          <a:bodyPr/>
          <a:lstStyle>
            <a:lvl1pPr marL="342900" indent="-342900">
              <a:buFont typeface="Wingdings" panose="05000000000000000000" pitchFamily="2" charset="2"/>
              <a:buChar char="ü"/>
              <a:defRPr sz="2000"/>
            </a:lvl1pPr>
            <a:lvl2pPr marL="742950" indent="-285750">
              <a:buFont typeface="Arial" panose="020B0604020202020204" pitchFamily="34" charset="0"/>
              <a:buChar char="•"/>
              <a:defRPr sz="1800"/>
            </a:lvl2pPr>
            <a:lvl3pPr marL="1200150" indent="-285750">
              <a:buFont typeface="Arial" panose="020B0604020202020204" pitchFamily="34" charset="0"/>
              <a:buChar char="−"/>
              <a:defRPr sz="18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p:txBody>
      </p:sp>
      <p:sp>
        <p:nvSpPr>
          <p:cNvPr id="6" name="Segnaposto numero diapositiva 6">
            <a:extLst>
              <a:ext uri="{FF2B5EF4-FFF2-40B4-BE49-F238E27FC236}">
                <a16:creationId xmlns:a16="http://schemas.microsoft.com/office/drawing/2014/main" id="{AC582837-4A79-4D06-8AE4-09CA2E00E901}"/>
              </a:ext>
            </a:extLst>
          </p:cNvPr>
          <p:cNvSpPr>
            <a:spLocks noGrp="1"/>
          </p:cNvSpPr>
          <p:nvPr>
            <p:ph type="sldNum" sz="quarter" idx="10"/>
          </p:nvPr>
        </p:nvSpPr>
        <p:spPr/>
        <p:txBody>
          <a:bodyPr/>
          <a:lstStyle>
            <a:lvl1pPr>
              <a:defRPr/>
            </a:lvl1pPr>
          </a:lstStyle>
          <a:p>
            <a:pPr>
              <a:defRPr/>
            </a:pPr>
            <a:fld id="{5D4FCC53-F682-45E6-B9E3-C3C2D40BA98C}" type="slidenum">
              <a:rPr lang="it-IT" altLang="it-IT"/>
              <a:pPr>
                <a:defRPr/>
              </a:pPr>
              <a:t>‹N›</a:t>
            </a:fld>
            <a:endParaRPr lang="it-IT" altLang="it-IT"/>
          </a:p>
        </p:txBody>
      </p:sp>
    </p:spTree>
    <p:extLst>
      <p:ext uri="{BB962C8B-B14F-4D97-AF65-F5344CB8AC3E}">
        <p14:creationId xmlns:p14="http://schemas.microsoft.com/office/powerpoint/2010/main" val="1148384158"/>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Thank you">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A7F31BB1-ADC5-49B6-9933-C71AE6C87E09}"/>
              </a:ext>
            </a:extLst>
          </p:cNvPr>
          <p:cNvSpPr txBox="1">
            <a:spLocks noChangeArrowheads="1"/>
          </p:cNvSpPr>
          <p:nvPr/>
        </p:nvSpPr>
        <p:spPr bwMode="auto">
          <a:xfrm>
            <a:off x="0" y="3275013"/>
            <a:ext cx="10080625" cy="612775"/>
          </a:xfrm>
          <a:prstGeom prst="rect">
            <a:avLst/>
          </a:prstGeom>
          <a:noFill/>
          <a:ln>
            <a:noFill/>
          </a:ln>
          <a:effectLst/>
          <a:extLst>
            <a:ext uri="{909E8E84-426E-40dd-AFC4-6F175D3DCCD1}"/>
            <a:ext uri="{91240B29-F687-4f45-9708-019B960494DF}"/>
            <a:ext uri="{AF507438-7753-43e0-B8FC-AC1667EBCBE1}"/>
          </a:extLst>
        </p:spPr>
        <p:txBody>
          <a:bodyPr wrap="none" lIns="89991" tIns="76672" rIns="89991" bIns="44996"/>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00"/>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00"/>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00"/>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00"/>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00"/>
                </a:solidFill>
                <a:latin typeface="Arial" charset="0"/>
                <a:ea typeface="ＭＳ Ｐゴシック" charset="0"/>
                <a:cs typeface="ＭＳ Ｐゴシック"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00"/>
                </a:solidFill>
                <a:latin typeface="Arial" charset="0"/>
                <a:ea typeface="ＭＳ Ｐゴシック" charset="0"/>
                <a:cs typeface="ＭＳ Ｐゴシック"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00"/>
                </a:solidFill>
                <a:latin typeface="Arial" charset="0"/>
                <a:ea typeface="ＭＳ Ｐゴシック" charset="0"/>
                <a:cs typeface="ＭＳ Ｐゴシック"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00"/>
                </a:solidFill>
                <a:latin typeface="Arial" charset="0"/>
                <a:ea typeface="ＭＳ Ｐゴシック" charset="0"/>
                <a:cs typeface="ＭＳ Ｐゴシック"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00"/>
                </a:solidFill>
                <a:latin typeface="Arial" charset="0"/>
                <a:ea typeface="ＭＳ Ｐゴシック" charset="0"/>
                <a:cs typeface="ＭＳ Ｐゴシック" charset="0"/>
              </a:defRPr>
            </a:lvl9pPr>
          </a:lstStyle>
          <a:p>
            <a:pPr algn="ctr" defTabSz="449216" eaLnBrk="1">
              <a:lnSpc>
                <a:spcPct val="93000"/>
              </a:lnSpc>
              <a:buSzPct val="100000"/>
              <a:defRPr/>
            </a:pPr>
            <a:r>
              <a:rPr lang="it-IT" sz="3300" dirty="0" err="1"/>
              <a:t>Thank</a:t>
            </a:r>
            <a:r>
              <a:rPr lang="it-IT" sz="3300" dirty="0"/>
              <a:t> </a:t>
            </a:r>
            <a:r>
              <a:rPr lang="it-IT" sz="3300" dirty="0" err="1"/>
              <a:t>you</a:t>
            </a:r>
            <a:r>
              <a:rPr lang="it-IT" sz="3300" dirty="0"/>
              <a:t>!</a:t>
            </a:r>
          </a:p>
          <a:p>
            <a:pPr algn="ctr" defTabSz="449216" eaLnBrk="1">
              <a:lnSpc>
                <a:spcPct val="93000"/>
              </a:lnSpc>
              <a:buSzPct val="100000"/>
              <a:defRPr/>
            </a:pPr>
            <a:endParaRPr lang="it-IT" sz="3300" dirty="0"/>
          </a:p>
        </p:txBody>
      </p:sp>
      <p:sp>
        <p:nvSpPr>
          <p:cNvPr id="3" name="Rectangle 6">
            <a:extLst>
              <a:ext uri="{FF2B5EF4-FFF2-40B4-BE49-F238E27FC236}">
                <a16:creationId xmlns:a16="http://schemas.microsoft.com/office/drawing/2014/main" id="{7CE79774-DB81-40CC-A0CB-A3304FF9C0F9}"/>
              </a:ext>
            </a:extLst>
          </p:cNvPr>
          <p:cNvSpPr>
            <a:spLocks noGrp="1" noChangeArrowheads="1"/>
          </p:cNvSpPr>
          <p:nvPr>
            <p:ph type="sldNum" idx="10"/>
          </p:nvPr>
        </p:nvSpPr>
        <p:spPr/>
        <p:txBody>
          <a:bodyPr/>
          <a:lstStyle>
            <a:lvl1pPr>
              <a:defRPr/>
            </a:lvl1pPr>
          </a:lstStyle>
          <a:p>
            <a:pPr>
              <a:defRPr/>
            </a:pPr>
            <a:fld id="{2BBB4B37-8D2E-4512-933D-6EADC10984B8}" type="slidenum">
              <a:rPr lang="it-IT" altLang="it-IT"/>
              <a:pPr>
                <a:defRPr/>
              </a:pPr>
              <a:t>‹N›</a:t>
            </a:fld>
            <a:endParaRPr lang="it-IT" altLang="it-IT"/>
          </a:p>
        </p:txBody>
      </p:sp>
    </p:spTree>
    <p:extLst>
      <p:ext uri="{BB962C8B-B14F-4D97-AF65-F5344CB8AC3E}">
        <p14:creationId xmlns:p14="http://schemas.microsoft.com/office/powerpoint/2010/main" val="3431294030"/>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2" name="Immagine 5" descr="PPT_Videata finale+www.jpg">
            <a:extLst>
              <a:ext uri="{FF2B5EF4-FFF2-40B4-BE49-F238E27FC236}">
                <a16:creationId xmlns:a16="http://schemas.microsoft.com/office/drawing/2014/main" id="{5D551A52-9873-42ED-9902-5B5A988E493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80625" cy="755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094333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magine 2" descr="PPT-sfondo ok.jpg">
            <a:extLst>
              <a:ext uri="{FF2B5EF4-FFF2-40B4-BE49-F238E27FC236}">
                <a16:creationId xmlns:a16="http://schemas.microsoft.com/office/drawing/2014/main" id="{BA480260-F055-4405-90A8-2187EDA48D04}"/>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38100"/>
            <a:ext cx="10080625" cy="755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Immagine 1" descr="PPT_EST logo.png">
            <a:extLst>
              <a:ext uri="{FF2B5EF4-FFF2-40B4-BE49-F238E27FC236}">
                <a16:creationId xmlns:a16="http://schemas.microsoft.com/office/drawing/2014/main" id="{43206184-BEF4-41A2-BCED-E8B7B3F4642B}"/>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98450" y="223838"/>
            <a:ext cx="216217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7">
            <a:extLst>
              <a:ext uri="{FF2B5EF4-FFF2-40B4-BE49-F238E27FC236}">
                <a16:creationId xmlns:a16="http://schemas.microsoft.com/office/drawing/2014/main" id="{01C64BDC-27F0-438C-9A52-A620F46D7172}"/>
              </a:ext>
            </a:extLst>
          </p:cNvPr>
          <p:cNvSpPr txBox="1">
            <a:spLocks noChangeArrowheads="1"/>
          </p:cNvSpPr>
          <p:nvPr/>
        </p:nvSpPr>
        <p:spPr bwMode="auto">
          <a:xfrm>
            <a:off x="5684838" y="6981825"/>
            <a:ext cx="3313112" cy="314325"/>
          </a:xfrm>
          <a:prstGeom prst="rect">
            <a:avLst/>
          </a:prstGeom>
          <a:noFill/>
          <a:ln>
            <a:noFill/>
          </a:ln>
          <a:effectLst>
            <a:outerShdw blurRad="50800" dist="50800" dir="5400000" algn="ctr" rotWithShape="0">
              <a:srgbClr val="808080">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991" tIns="56514" rIns="89991" bIns="4499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1pPr>
            <a:lvl2pPr marL="742950" indent="-28575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2pPr>
            <a:lvl3pPr marL="11430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3pPr>
            <a:lvl4pPr marL="16002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4pPr>
            <a:lvl5pPr marL="20574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5pPr>
            <a:lvl6pPr marL="2514600" indent="-228600" defTabSz="447675"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6pPr>
            <a:lvl7pPr marL="2971800" indent="-228600" defTabSz="447675"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7pPr>
            <a:lvl8pPr marL="3429000" indent="-228600" defTabSz="447675"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8pPr>
            <a:lvl9pPr marL="3886200" indent="-228600" defTabSz="447675"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9pPr>
          </a:lstStyle>
          <a:p>
            <a:pPr algn="r" eaLnBrk="1">
              <a:lnSpc>
                <a:spcPct val="93000"/>
              </a:lnSpc>
              <a:buSzPct val="100000"/>
              <a:defRPr/>
            </a:pPr>
            <a:r>
              <a:rPr lang="en-GB" altLang="it-IT" sz="1100" dirty="0">
                <a:solidFill>
                  <a:srgbClr val="000000"/>
                </a:solidFill>
              </a:rPr>
              <a:t>R. De Monte / G. </a:t>
            </a:r>
            <a:r>
              <a:rPr lang="en-GB" altLang="it-IT" sz="1100" dirty="0" err="1">
                <a:solidFill>
                  <a:srgbClr val="000000"/>
                </a:solidFill>
              </a:rPr>
              <a:t>Brajnik</a:t>
            </a:r>
            <a:r>
              <a:rPr lang="en-GB" altLang="it-IT" sz="1100" dirty="0">
                <a:solidFill>
                  <a:srgbClr val="000000"/>
                </a:solidFill>
              </a:rPr>
              <a:t> 7-8 June 2022</a:t>
            </a:r>
            <a:endParaRPr lang="it-IT" altLang="it-IT" sz="1100" dirty="0">
              <a:solidFill>
                <a:srgbClr val="000000"/>
              </a:solidFill>
            </a:endParaRPr>
          </a:p>
        </p:txBody>
      </p:sp>
      <p:sp>
        <p:nvSpPr>
          <p:cNvPr id="1030" name="Rectangle 6">
            <a:extLst>
              <a:ext uri="{FF2B5EF4-FFF2-40B4-BE49-F238E27FC236}">
                <a16:creationId xmlns:a16="http://schemas.microsoft.com/office/drawing/2014/main" id="{3425E6A8-136D-4B77-A1EA-5EB030A278FE}"/>
              </a:ext>
            </a:extLst>
          </p:cNvPr>
          <p:cNvSpPr>
            <a:spLocks noGrp="1" noChangeArrowheads="1"/>
          </p:cNvSpPr>
          <p:nvPr>
            <p:ph type="sldNum"/>
          </p:nvPr>
        </p:nvSpPr>
        <p:spPr bwMode="auto">
          <a:xfrm>
            <a:off x="9720263" y="7038975"/>
            <a:ext cx="212725" cy="230188"/>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200" baseline="0">
                <a:solidFill>
                  <a:srgbClr val="000000"/>
                </a:solidFill>
              </a:defRPr>
            </a:lvl1pPr>
          </a:lstStyle>
          <a:p>
            <a:pPr>
              <a:defRPr/>
            </a:pPr>
            <a:fld id="{CA6176F6-4608-43E2-B1FF-3C79FF9A046F}" type="slidenum">
              <a:rPr lang="it-IT" altLang="it-IT"/>
              <a:pPr>
                <a:defRPr/>
              </a:pPr>
              <a:t>‹N›</a:t>
            </a:fld>
            <a:endParaRPr lang="it-IT" altLang="it-IT" dirty="0"/>
          </a:p>
        </p:txBody>
      </p:sp>
      <p:sp>
        <p:nvSpPr>
          <p:cNvPr id="7" name="Text Box 7">
            <a:extLst>
              <a:ext uri="{FF2B5EF4-FFF2-40B4-BE49-F238E27FC236}">
                <a16:creationId xmlns:a16="http://schemas.microsoft.com/office/drawing/2014/main" id="{AC3A2D2F-11AF-4D14-97FF-69376AF8696C}"/>
              </a:ext>
            </a:extLst>
          </p:cNvPr>
          <p:cNvSpPr txBox="1">
            <a:spLocks noChangeArrowheads="1"/>
          </p:cNvSpPr>
          <p:nvPr/>
        </p:nvSpPr>
        <p:spPr bwMode="auto">
          <a:xfrm>
            <a:off x="1081088" y="6973888"/>
            <a:ext cx="4895850" cy="357187"/>
          </a:xfrm>
          <a:prstGeom prst="rect">
            <a:avLst/>
          </a:prstGeom>
          <a:noFill/>
          <a:ln>
            <a:noFill/>
          </a:ln>
          <a:effectLst>
            <a:outerShdw blurRad="50800" dist="50800" dir="5400000" algn="ctr" rotWithShape="0">
              <a:srgbClr val="808080">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991" tIns="56514" rIns="89991" bIns="4499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1pPr>
            <a:lvl2pPr marL="742950" indent="-28575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2pPr>
            <a:lvl3pPr marL="11430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3pPr>
            <a:lvl4pPr marL="16002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4pPr>
            <a:lvl5pPr marL="20574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5pPr>
            <a:lvl6pPr marL="2514600" indent="-228600" defTabSz="447675"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6pPr>
            <a:lvl7pPr marL="2971800" indent="-228600" defTabSz="447675"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7pPr>
            <a:lvl8pPr marL="3429000" indent="-228600" defTabSz="447675"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8pPr>
            <a:lvl9pPr marL="3886200" indent="-228600" defTabSz="447675"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9pPr>
          </a:lstStyle>
          <a:p>
            <a:pPr eaLnBrk="1">
              <a:lnSpc>
                <a:spcPct val="93000"/>
              </a:lnSpc>
              <a:buSzPct val="100000"/>
              <a:defRPr/>
            </a:pPr>
            <a:r>
              <a:rPr lang="en-US" sz="1100" b="1" dirty="0">
                <a:solidFill>
                  <a:schemeClr val="tx1"/>
                </a:solidFill>
              </a:rPr>
              <a:t>Diagnostics Experts of European Light Sources (DEELS ‘22)</a:t>
            </a:r>
          </a:p>
          <a:p>
            <a:pPr eaLnBrk="1">
              <a:lnSpc>
                <a:spcPct val="93000"/>
              </a:lnSpc>
              <a:buSzPct val="100000"/>
              <a:defRPr/>
            </a:pPr>
            <a:r>
              <a:rPr lang="it-IT" sz="1100" dirty="0" err="1">
                <a:solidFill>
                  <a:schemeClr val="tx1"/>
                </a:solidFill>
              </a:rPr>
              <a:t>Helmholtz</a:t>
            </a:r>
            <a:r>
              <a:rPr lang="it-IT" sz="1100" dirty="0">
                <a:solidFill>
                  <a:schemeClr val="tx1"/>
                </a:solidFill>
              </a:rPr>
              <a:t> </a:t>
            </a:r>
            <a:r>
              <a:rPr lang="it-IT" sz="1100" dirty="0" err="1">
                <a:solidFill>
                  <a:schemeClr val="tx1"/>
                </a:solidFill>
              </a:rPr>
              <a:t>Zentrum</a:t>
            </a:r>
            <a:r>
              <a:rPr lang="it-IT" sz="1100" dirty="0">
                <a:solidFill>
                  <a:schemeClr val="tx1"/>
                </a:solidFill>
              </a:rPr>
              <a:t> </a:t>
            </a:r>
            <a:r>
              <a:rPr lang="it-IT" sz="1100" dirty="0" err="1">
                <a:solidFill>
                  <a:schemeClr val="tx1"/>
                </a:solidFill>
              </a:rPr>
              <a:t>Berlin</a:t>
            </a:r>
            <a:r>
              <a:rPr lang="it-IT" sz="1100" dirty="0">
                <a:solidFill>
                  <a:schemeClr val="tx1"/>
                </a:solidFill>
              </a:rPr>
              <a:t> </a:t>
            </a:r>
            <a:r>
              <a:rPr lang="it-IT" sz="1100" dirty="0" err="1">
                <a:solidFill>
                  <a:schemeClr val="tx1"/>
                </a:solidFill>
              </a:rPr>
              <a:t>Adlershof</a:t>
            </a:r>
            <a:r>
              <a:rPr lang="it-IT" sz="1100" dirty="0">
                <a:solidFill>
                  <a:schemeClr val="tx1"/>
                </a:solidFill>
              </a:rPr>
              <a:t> </a:t>
            </a:r>
            <a:endParaRPr lang="en-US" sz="1100" b="1" dirty="0">
              <a:solidFill>
                <a:schemeClr val="tx1"/>
              </a:solidFill>
            </a:endParaRPr>
          </a:p>
          <a:p>
            <a:pPr eaLnBrk="1">
              <a:lnSpc>
                <a:spcPct val="93000"/>
              </a:lnSpc>
              <a:buSzPct val="100000"/>
              <a:defRPr/>
            </a:pPr>
            <a:endParaRPr lang="en-US" sz="1100" b="1" dirty="0">
              <a:solidFill>
                <a:schemeClr val="tx1"/>
              </a:solidFill>
            </a:endParaRPr>
          </a:p>
          <a:p>
            <a:pPr eaLnBrk="1">
              <a:lnSpc>
                <a:spcPct val="93000"/>
              </a:lnSpc>
              <a:buSzPct val="100000"/>
              <a:defRPr/>
            </a:pPr>
            <a:endParaRPr lang="it-IT" altLang="en-US" sz="1100" dirty="0">
              <a:solidFill>
                <a:schemeClr val="tx1"/>
              </a:solidFill>
            </a:endParaRPr>
          </a:p>
        </p:txBody>
      </p:sp>
      <p:pic>
        <p:nvPicPr>
          <p:cNvPr id="2" name="Picture 3">
            <a:extLst>
              <a:ext uri="{FF2B5EF4-FFF2-40B4-BE49-F238E27FC236}">
                <a16:creationId xmlns:a16="http://schemas.microsoft.com/office/drawing/2014/main" id="{46AC9C38-F5E2-4A7B-A973-9CA65D281783}"/>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422275" y="6824663"/>
            <a:ext cx="50641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Lst>
  <p:transition spd="med">
    <p:fade/>
  </p:transition>
  <p:hf hdr="0" ftr="0" dt="0"/>
  <p:txStyles>
    <p:titleStyle>
      <a:lvl1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S PGothic" pitchFamily="34" charset="-128"/>
          <a:cs typeface="MS PGothic" charset="0"/>
        </a:defRPr>
      </a:lvl1pPr>
      <a:lvl2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2pPr>
      <a:lvl3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3pPr>
      <a:lvl4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4pPr>
      <a:lvl5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5pPr>
      <a:lvl6pPr marL="2514340"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6pPr>
      <a:lvl7pPr marL="2971492"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7pPr>
      <a:lvl8pPr marL="3428645"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8pPr>
      <a:lvl9pPr marL="3885797"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9pPr>
    </p:titleStyle>
    <p:bodyStyle>
      <a:lvl1pPr marL="341313" indent="-341313" algn="l" defTabSz="447675" rtl="0" eaLnBrk="0" fontAlgn="base" hangingPunct="0">
        <a:lnSpc>
          <a:spcPct val="93000"/>
        </a:lnSpc>
        <a:spcBef>
          <a:spcPct val="0"/>
        </a:spcBef>
        <a:spcAft>
          <a:spcPts val="1413"/>
        </a:spcAft>
        <a:buClr>
          <a:srgbClr val="000000"/>
        </a:buClr>
        <a:buSzPct val="100000"/>
        <a:buFont typeface="Times New Roman" panose="02020603050405020304" pitchFamily="18" charset="0"/>
        <a:defRPr sz="3200">
          <a:solidFill>
            <a:srgbClr val="000000"/>
          </a:solidFill>
          <a:latin typeface="+mn-lt"/>
          <a:ea typeface="MS PGothic" pitchFamily="34" charset="-128"/>
          <a:cs typeface="MS PGothic" charset="0"/>
        </a:defRPr>
      </a:lvl1pPr>
      <a:lvl2pPr marL="741363" indent="-284163" algn="l" defTabSz="447675"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a:solidFill>
            <a:srgbClr val="000000"/>
          </a:solidFill>
          <a:latin typeface="+mn-lt"/>
          <a:ea typeface="MS PGothic" pitchFamily="34" charset="-128"/>
          <a:cs typeface="MS PGothic" charset="0"/>
        </a:defRPr>
      </a:lvl2pPr>
      <a:lvl3pPr marL="1141413" indent="-227013" algn="l" defTabSz="447675"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a:solidFill>
            <a:srgbClr val="000000"/>
          </a:solidFill>
          <a:latin typeface="+mn-lt"/>
          <a:ea typeface="MS PGothic" pitchFamily="34" charset="-128"/>
          <a:cs typeface="MS PGothic" charset="0"/>
        </a:defRPr>
      </a:lvl3pPr>
      <a:lvl4pPr marL="1598613" indent="-227013" algn="l" defTabSz="447675"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a:solidFill>
            <a:srgbClr val="000000"/>
          </a:solidFill>
          <a:latin typeface="+mn-lt"/>
          <a:ea typeface="MS PGothic" pitchFamily="34" charset="-128"/>
          <a:cs typeface="MS PGothic" charset="0"/>
        </a:defRPr>
      </a:lvl4pPr>
      <a:lvl5pPr marL="2055813" indent="-227013" algn="l" defTabSz="447675"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mn-lt"/>
          <a:ea typeface="MS PGothic" pitchFamily="34" charset="-128"/>
          <a:cs typeface="MS PGothic" charset="0"/>
        </a:defRPr>
      </a:lvl5pPr>
      <a:lvl6pPr marL="2514340" indent="-228576" algn="l" defTabSz="449216" rtl="0" eaLnBrk="1" fontAlgn="base" hangingPunct="1">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6pPr>
      <a:lvl7pPr marL="2971492" indent="-228576" algn="l" defTabSz="449216" rtl="0" eaLnBrk="1" fontAlgn="base" hangingPunct="1">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7pPr>
      <a:lvl8pPr marL="3428645" indent="-228576" algn="l" defTabSz="449216" rtl="0" eaLnBrk="1" fontAlgn="base" hangingPunct="1">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8pPr>
      <a:lvl9pPr marL="3885797" indent="-228576" algn="l" defTabSz="449216" rtl="0" eaLnBrk="1" fontAlgn="base" hangingPunct="1">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5" algn="l" defTabSz="457152" rtl="0" eaLnBrk="1" latinLnBrk="0" hangingPunct="1">
        <a:defRPr sz="1800" kern="1200">
          <a:solidFill>
            <a:schemeClr val="tx1"/>
          </a:solidFill>
          <a:latin typeface="+mn-lt"/>
          <a:ea typeface="+mn-ea"/>
          <a:cs typeface="+mn-cs"/>
        </a:defRPr>
      </a:lvl3pPr>
      <a:lvl4pPr marL="1371457" algn="l" defTabSz="457152" rtl="0" eaLnBrk="1" latinLnBrk="0" hangingPunct="1">
        <a:defRPr sz="1800" kern="1200">
          <a:solidFill>
            <a:schemeClr val="tx1"/>
          </a:solidFill>
          <a:latin typeface="+mn-lt"/>
          <a:ea typeface="+mn-ea"/>
          <a:cs typeface="+mn-cs"/>
        </a:defRPr>
      </a:lvl4pPr>
      <a:lvl5pPr marL="1828610" algn="l" defTabSz="457152" rtl="0" eaLnBrk="1" latinLnBrk="0" hangingPunct="1">
        <a:defRPr sz="1800" kern="1200">
          <a:solidFill>
            <a:schemeClr val="tx1"/>
          </a:solidFill>
          <a:latin typeface="+mn-lt"/>
          <a:ea typeface="+mn-ea"/>
          <a:cs typeface="+mn-cs"/>
        </a:defRPr>
      </a:lvl5pPr>
      <a:lvl6pPr marL="2285763" algn="l" defTabSz="457152" rtl="0" eaLnBrk="1" latinLnBrk="0" hangingPunct="1">
        <a:defRPr sz="1800" kern="1200">
          <a:solidFill>
            <a:schemeClr val="tx1"/>
          </a:solidFill>
          <a:latin typeface="+mn-lt"/>
          <a:ea typeface="+mn-ea"/>
          <a:cs typeface="+mn-cs"/>
        </a:defRPr>
      </a:lvl6pPr>
      <a:lvl7pPr marL="2742916" algn="l" defTabSz="457152" rtl="0" eaLnBrk="1" latinLnBrk="0" hangingPunct="1">
        <a:defRPr sz="1800" kern="1200">
          <a:solidFill>
            <a:schemeClr val="tx1"/>
          </a:solidFill>
          <a:latin typeface="+mn-lt"/>
          <a:ea typeface="+mn-ea"/>
          <a:cs typeface="+mn-cs"/>
        </a:defRPr>
      </a:lvl7pPr>
      <a:lvl8pPr marL="3200068" algn="l" defTabSz="457152" rtl="0" eaLnBrk="1" latinLnBrk="0" hangingPunct="1">
        <a:defRPr sz="1800" kern="1200">
          <a:solidFill>
            <a:schemeClr val="tx1"/>
          </a:solidFill>
          <a:latin typeface="+mn-lt"/>
          <a:ea typeface="+mn-ea"/>
          <a:cs typeface="+mn-cs"/>
        </a:defRPr>
      </a:lvl8pPr>
      <a:lvl9pPr marL="3657221" algn="l" defTabSz="45715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29.png"/><Relationship Id="rId7" Type="http://schemas.openxmlformats.org/officeDocument/2006/relationships/image" Target="../media/image28.png"/><Relationship Id="rId2"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2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197080-15BB-48D1-ACE2-68AC51DFCBA5}"/>
              </a:ext>
            </a:extLst>
          </p:cNvPr>
          <p:cNvSpPr>
            <a:spLocks noGrp="1"/>
          </p:cNvSpPr>
          <p:nvPr>
            <p:ph type="title"/>
          </p:nvPr>
        </p:nvSpPr>
        <p:spPr/>
        <p:txBody>
          <a:bodyPr/>
          <a:lstStyle/>
          <a:p>
            <a:r>
              <a:rPr lang="it-IT" dirty="0" err="1"/>
              <a:t>Who</a:t>
            </a:r>
            <a:r>
              <a:rPr lang="it-IT" dirty="0"/>
              <a:t> </a:t>
            </a:r>
            <a:r>
              <a:rPr lang="it-IT" dirty="0" err="1"/>
              <a:t>killed</a:t>
            </a:r>
            <a:r>
              <a:rPr lang="it-IT" dirty="0"/>
              <a:t> the </a:t>
            </a:r>
            <a:r>
              <a:rPr lang="it-IT" dirty="0" err="1"/>
              <a:t>beam</a:t>
            </a:r>
            <a:r>
              <a:rPr lang="it-IT" dirty="0"/>
              <a:t>?</a:t>
            </a:r>
            <a:endParaRPr lang="en-GB" dirty="0"/>
          </a:p>
        </p:txBody>
      </p:sp>
      <p:sp>
        <p:nvSpPr>
          <p:cNvPr id="3" name="Segnaposto contenuto 2">
            <a:extLst>
              <a:ext uri="{FF2B5EF4-FFF2-40B4-BE49-F238E27FC236}">
                <a16:creationId xmlns:a16="http://schemas.microsoft.com/office/drawing/2014/main" id="{9F5075CE-AA95-40F1-B2D0-7C32C4916EC4}"/>
              </a:ext>
            </a:extLst>
          </p:cNvPr>
          <p:cNvSpPr>
            <a:spLocks noGrp="1"/>
          </p:cNvSpPr>
          <p:nvPr>
            <p:ph idx="1"/>
          </p:nvPr>
        </p:nvSpPr>
        <p:spPr>
          <a:xfrm>
            <a:off x="557322" y="1113233"/>
            <a:ext cx="9091502" cy="5690939"/>
          </a:xfrm>
        </p:spPr>
        <p:txBody>
          <a:bodyPr/>
          <a:lstStyle/>
          <a:p>
            <a:pPr algn="just"/>
            <a:r>
              <a:rPr lang="en-US" sz="1800" dirty="0">
                <a:solidFill>
                  <a:schemeClr val="tx1"/>
                </a:solidFill>
              </a:rPr>
              <a:t>This question was asked very often when the interlock sources were not monitored fast enough.</a:t>
            </a:r>
          </a:p>
          <a:p>
            <a:pPr algn="just"/>
            <a:r>
              <a:rPr lang="en-US" sz="1800" dirty="0">
                <a:solidFill>
                  <a:schemeClr val="tx1"/>
                </a:solidFill>
              </a:rPr>
              <a:t>The problem arises when the single BPM unit has to decide that the beam is in a dangerous position and therefore must be quickly interrupted. Since the software has to be simplest as possible, and the intervention time is few milliseconds, the beam kill signal is generated from any single device also if the wrong position computation is caused by a loss of beam. </a:t>
            </a:r>
          </a:p>
          <a:p>
            <a:pPr algn="just"/>
            <a:r>
              <a:rPr lang="en-US" sz="1800" dirty="0">
                <a:solidFill>
                  <a:schemeClr val="tx1"/>
                </a:solidFill>
              </a:rPr>
              <a:t>That means that multiple beam kill signals are generated from the </a:t>
            </a:r>
            <a:r>
              <a:rPr lang="en-US" sz="1800" dirty="0" err="1">
                <a:solidFill>
                  <a:schemeClr val="tx1"/>
                </a:solidFill>
              </a:rPr>
              <a:t>DiodeBPM</a:t>
            </a:r>
            <a:r>
              <a:rPr lang="en-US" sz="1800" dirty="0">
                <a:solidFill>
                  <a:schemeClr val="tx1"/>
                </a:solidFill>
              </a:rPr>
              <a:t> devices nearly at the same time.</a:t>
            </a:r>
          </a:p>
          <a:p>
            <a:pPr algn="just"/>
            <a:r>
              <a:rPr lang="en-US" sz="1800" dirty="0">
                <a:solidFill>
                  <a:schemeClr val="tx1"/>
                </a:solidFill>
              </a:rPr>
              <a:t>Actually the PLC is able to discriminate which was the first </a:t>
            </a:r>
            <a:r>
              <a:rPr lang="en-US" sz="1800" dirty="0" err="1">
                <a:solidFill>
                  <a:schemeClr val="tx1"/>
                </a:solidFill>
              </a:rPr>
              <a:t>DiodeBPM</a:t>
            </a:r>
            <a:r>
              <a:rPr lang="en-US" sz="1800" dirty="0">
                <a:solidFill>
                  <a:schemeClr val="tx1"/>
                </a:solidFill>
              </a:rPr>
              <a:t>, but it cannot discriminate if the beam has been lost for other reasons (power supply failure, RF failure or spurious kicker shoot). </a:t>
            </a:r>
          </a:p>
          <a:p>
            <a:pPr algn="just"/>
            <a:r>
              <a:rPr lang="en-US" sz="1800" dirty="0">
                <a:solidFill>
                  <a:schemeClr val="tx1"/>
                </a:solidFill>
              </a:rPr>
              <a:t>For this discrimination a fast beam loss detector system has been developed. It consists in a series (4) of digitizer boards that acquire multiple signals @ 4x revolution clock frequency. The signal are : fast DCCT, RF power level from cavities, the PLC interlock OUT, the injections signals, and in general all the signals that can cause a beam dump. In case of beam dump a snapshot of all of these signals Is taken and the operator can check for the real (first) source.</a:t>
            </a:r>
          </a:p>
          <a:p>
            <a:pPr algn="just"/>
            <a:r>
              <a:rPr lang="en-US" sz="1800" dirty="0">
                <a:solidFill>
                  <a:schemeClr val="tx1"/>
                </a:solidFill>
              </a:rPr>
              <a:t>Hopefully </a:t>
            </a:r>
            <a:r>
              <a:rPr lang="en-US" sz="1800" b="1" dirty="0">
                <a:solidFill>
                  <a:schemeClr val="tx1"/>
                </a:solidFill>
              </a:rPr>
              <a:t>until now</a:t>
            </a:r>
            <a:r>
              <a:rPr lang="en-US" sz="1800" dirty="0">
                <a:solidFill>
                  <a:schemeClr val="tx1"/>
                </a:solidFill>
              </a:rPr>
              <a:t> the system reacted properly and in time to protect the Elettra1 from any damage.</a:t>
            </a:r>
          </a:p>
          <a:p>
            <a:pPr algn="just"/>
            <a:endParaRPr lang="en-US" sz="1600" dirty="0">
              <a:solidFill>
                <a:schemeClr val="tx1"/>
              </a:solidFill>
            </a:endParaRPr>
          </a:p>
        </p:txBody>
      </p:sp>
      <p:sp>
        <p:nvSpPr>
          <p:cNvPr id="4" name="Segnaposto numero diapositiva 3">
            <a:extLst>
              <a:ext uri="{FF2B5EF4-FFF2-40B4-BE49-F238E27FC236}">
                <a16:creationId xmlns:a16="http://schemas.microsoft.com/office/drawing/2014/main" id="{BC947CF3-6722-46BE-B628-7F3B4A8B6673}"/>
              </a:ext>
            </a:extLst>
          </p:cNvPr>
          <p:cNvSpPr>
            <a:spLocks noGrp="1"/>
          </p:cNvSpPr>
          <p:nvPr>
            <p:ph type="sldNum" idx="10"/>
          </p:nvPr>
        </p:nvSpPr>
        <p:spPr/>
        <p:txBody>
          <a:bodyPr/>
          <a:lstStyle/>
          <a:p>
            <a:pPr>
              <a:defRPr/>
            </a:pPr>
            <a:fld id="{2F349B26-8899-426F-B9A7-A8F8DAD0E8FB}" type="slidenum">
              <a:rPr lang="it-IT" altLang="it-IT" smtClean="0"/>
              <a:pPr>
                <a:defRPr/>
              </a:pPr>
              <a:t>10</a:t>
            </a:fld>
            <a:endParaRPr lang="it-IT" altLang="it-IT"/>
          </a:p>
        </p:txBody>
      </p:sp>
      <p:sp>
        <p:nvSpPr>
          <p:cNvPr id="5" name="Segnaposto contenuto 2">
            <a:extLst>
              <a:ext uri="{FF2B5EF4-FFF2-40B4-BE49-F238E27FC236}">
                <a16:creationId xmlns:a16="http://schemas.microsoft.com/office/drawing/2014/main" id="{71618B95-F8D0-471D-A650-577B3E0FF673}"/>
              </a:ext>
            </a:extLst>
          </p:cNvPr>
          <p:cNvSpPr txBox="1">
            <a:spLocks/>
          </p:cNvSpPr>
          <p:nvPr/>
        </p:nvSpPr>
        <p:spPr>
          <a:xfrm>
            <a:off x="881237" y="3914006"/>
            <a:ext cx="8927975" cy="1224137"/>
          </a:xfrm>
          <a:prstGeom prst="rect">
            <a:avLst/>
          </a:prstGeom>
        </p:spPr>
        <p:txBody>
          <a:bodyPr/>
          <a:lstStyle>
            <a:lvl1pPr marL="0" indent="0" algn="l" defTabSz="447675" rtl="0" eaLnBrk="0" fontAlgn="base" hangingPunct="0">
              <a:lnSpc>
                <a:spcPct val="100000"/>
              </a:lnSpc>
              <a:spcBef>
                <a:spcPts val="0"/>
              </a:spcBef>
              <a:spcAft>
                <a:spcPts val="0"/>
              </a:spcAft>
              <a:buClr>
                <a:srgbClr val="000000"/>
              </a:buClr>
              <a:buSzPct val="100000"/>
              <a:buFont typeface="Wingdings" panose="05000000000000000000" pitchFamily="2" charset="2"/>
              <a:buNone/>
              <a:defRPr sz="2400">
                <a:solidFill>
                  <a:srgbClr val="000000"/>
                </a:solidFill>
                <a:latin typeface="+mn-lt"/>
                <a:ea typeface="MS PGothic" pitchFamily="34" charset="-128"/>
                <a:cs typeface="MS PGothic" charset="0"/>
              </a:defRPr>
            </a:lvl1pPr>
            <a:lvl2pPr marL="457200" indent="0" algn="l" defTabSz="447675" rtl="0" eaLnBrk="0" fontAlgn="base" hangingPunct="0">
              <a:lnSpc>
                <a:spcPct val="100000"/>
              </a:lnSpc>
              <a:spcBef>
                <a:spcPts val="0"/>
              </a:spcBef>
              <a:spcAft>
                <a:spcPts val="0"/>
              </a:spcAft>
              <a:buClr>
                <a:srgbClr val="000000"/>
              </a:buClr>
              <a:buSzPct val="100000"/>
              <a:buFont typeface="Arial" panose="020B0604020202020204" pitchFamily="34" charset="0"/>
              <a:buNone/>
              <a:defRPr sz="2400">
                <a:solidFill>
                  <a:srgbClr val="000000"/>
                </a:solidFill>
                <a:latin typeface="+mn-lt"/>
                <a:ea typeface="MS PGothic" pitchFamily="34" charset="-128"/>
                <a:cs typeface="MS PGothic" charset="0"/>
              </a:defRPr>
            </a:lvl2pPr>
            <a:lvl3pPr marL="914400" indent="0" algn="l" defTabSz="447675" rtl="0" eaLnBrk="0" fontAlgn="base" hangingPunct="0">
              <a:lnSpc>
                <a:spcPct val="100000"/>
              </a:lnSpc>
              <a:spcBef>
                <a:spcPts val="0"/>
              </a:spcBef>
              <a:spcAft>
                <a:spcPts val="0"/>
              </a:spcAft>
              <a:buClr>
                <a:srgbClr val="000000"/>
              </a:buClr>
              <a:buSzPct val="100000"/>
              <a:buFont typeface="Arial" panose="020B0604020202020204" pitchFamily="34" charset="0"/>
              <a:buNone/>
              <a:defRPr sz="2400">
                <a:solidFill>
                  <a:srgbClr val="000000"/>
                </a:solidFill>
                <a:latin typeface="+mn-lt"/>
                <a:ea typeface="MS PGothic" pitchFamily="34" charset="-128"/>
                <a:cs typeface="MS PGothic" charset="0"/>
              </a:defRPr>
            </a:lvl3pPr>
            <a:lvl4pPr marL="1598613" indent="-227013" algn="l" defTabSz="447675" rtl="0" eaLnBrk="0" fontAlgn="base" hangingPunct="0">
              <a:lnSpc>
                <a:spcPct val="93000"/>
              </a:lnSpc>
              <a:spcBef>
                <a:spcPct val="0"/>
              </a:spcBef>
              <a:spcAft>
                <a:spcPts val="575"/>
              </a:spcAft>
              <a:buClr>
                <a:srgbClr val="000000"/>
              </a:buClr>
              <a:buSzPct val="100000"/>
              <a:buFont typeface="Times New Roman" panose="02020603050405020304" pitchFamily="18" charset="0"/>
              <a:defRPr sz="1800">
                <a:solidFill>
                  <a:srgbClr val="000000"/>
                </a:solidFill>
                <a:latin typeface="+mn-lt"/>
                <a:ea typeface="MS PGothic" pitchFamily="34" charset="-128"/>
                <a:cs typeface="MS PGothic" charset="0"/>
              </a:defRPr>
            </a:lvl4pPr>
            <a:lvl5pPr marL="2055813" indent="-227013" algn="l" defTabSz="447675" rtl="0" eaLnBrk="0" fontAlgn="base" hangingPunct="0">
              <a:lnSpc>
                <a:spcPct val="93000"/>
              </a:lnSpc>
              <a:spcBef>
                <a:spcPct val="0"/>
              </a:spcBef>
              <a:spcAft>
                <a:spcPts val="288"/>
              </a:spcAft>
              <a:buClr>
                <a:srgbClr val="000000"/>
              </a:buClr>
              <a:buSzPct val="100000"/>
              <a:buFont typeface="Times New Roman" panose="02020603050405020304" pitchFamily="18" charset="0"/>
              <a:defRPr sz="1800">
                <a:solidFill>
                  <a:srgbClr val="000000"/>
                </a:solidFill>
                <a:latin typeface="+mn-lt"/>
                <a:ea typeface="MS PGothic" pitchFamily="34" charset="-128"/>
                <a:cs typeface="MS PGothic" charset="0"/>
              </a:defRPr>
            </a:lvl5pPr>
            <a:lvl6pPr marL="2514340" indent="-228576" algn="l" defTabSz="449216" rtl="0" eaLnBrk="1" fontAlgn="base" hangingPunct="1">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6pPr>
            <a:lvl7pPr marL="2971492" indent="-228576" algn="l" defTabSz="449216" rtl="0" eaLnBrk="1" fontAlgn="base" hangingPunct="1">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7pPr>
            <a:lvl8pPr marL="3428645" indent="-228576" algn="l" defTabSz="449216" rtl="0" eaLnBrk="1" fontAlgn="base" hangingPunct="1">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8pPr>
            <a:lvl9pPr marL="3885797" indent="-228576" algn="l" defTabSz="449216" rtl="0" eaLnBrk="1" fontAlgn="base" hangingPunct="1">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9pPr>
          </a:lstStyle>
          <a:p>
            <a:pPr algn="just"/>
            <a:endParaRPr lang="en-GB" kern="0" dirty="0">
              <a:solidFill>
                <a:schemeClr val="tx1"/>
              </a:solidFill>
            </a:endParaRPr>
          </a:p>
        </p:txBody>
      </p:sp>
    </p:spTree>
    <p:extLst>
      <p:ext uri="{BB962C8B-B14F-4D97-AF65-F5344CB8AC3E}">
        <p14:creationId xmlns:p14="http://schemas.microsoft.com/office/powerpoint/2010/main" val="1812663520"/>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1C3CE5F5-C05D-4F45-95BD-BA06F2562E9A}"/>
              </a:ext>
            </a:extLst>
          </p:cNvPr>
          <p:cNvSpPr>
            <a:spLocks noGrp="1"/>
          </p:cNvSpPr>
          <p:nvPr>
            <p:ph type="title"/>
          </p:nvPr>
        </p:nvSpPr>
        <p:spPr bwMode="auto">
          <a:xfrm>
            <a:off x="2952750" y="179388"/>
            <a:ext cx="6696075" cy="936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it-IT" altLang="it-IT" b="1" dirty="0"/>
              <a:t>Elettra2 </a:t>
            </a:r>
            <a:r>
              <a:rPr lang="it-IT" altLang="it-IT" b="1" dirty="0" err="1"/>
              <a:t>main</a:t>
            </a:r>
            <a:r>
              <a:rPr lang="it-IT" altLang="it-IT" b="1" dirty="0"/>
              <a:t> </a:t>
            </a:r>
            <a:r>
              <a:rPr lang="it-IT" altLang="it-IT" b="1" dirty="0" err="1"/>
              <a:t>parameters</a:t>
            </a:r>
            <a:endParaRPr lang="it-IT" altLang="it-IT" b="1" dirty="0"/>
          </a:p>
        </p:txBody>
      </p:sp>
      <p:sp>
        <p:nvSpPr>
          <p:cNvPr id="15364" name="Slide Number Placeholder 3">
            <a:extLst>
              <a:ext uri="{FF2B5EF4-FFF2-40B4-BE49-F238E27FC236}">
                <a16:creationId xmlns:a16="http://schemas.microsoft.com/office/drawing/2014/main" id="{4C664F0B-2013-4AE3-9027-7F287312F55C}"/>
              </a:ext>
            </a:extLst>
          </p:cNvPr>
          <p:cNvSpPr>
            <a:spLocks noGrp="1"/>
          </p:cNvSpPr>
          <p:nvPr>
            <p:ph type="sldNum" sz="quarter" idx="10"/>
          </p:nvPr>
        </p:nvSpPr>
        <p:spPr>
          <a:xfrm>
            <a:off x="9791700" y="7078663"/>
            <a:ext cx="288925" cy="230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1pPr>
            <a:lvl2pPr marL="742950" indent="-28575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2pPr>
            <a:lvl3pPr marL="1143000" indent="-2286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3pPr>
            <a:lvl4pPr marL="1600200" indent="-2286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4pPr>
            <a:lvl5pPr marL="2057400" indent="-2286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9pPr>
          </a:lstStyle>
          <a:p>
            <a:fld id="{39EEFAB4-305F-434B-8882-D39114A8FB25}" type="slidenum">
              <a:rPr lang="it-IT" altLang="it-IT" sz="1300" smtClean="0">
                <a:solidFill>
                  <a:srgbClr val="000000"/>
                </a:solidFill>
              </a:rPr>
              <a:pPr/>
              <a:t>11</a:t>
            </a:fld>
            <a:endParaRPr lang="it-IT" altLang="it-IT" sz="1300">
              <a:solidFill>
                <a:srgbClr val="000000"/>
              </a:solidFill>
            </a:endParaRPr>
          </a:p>
        </p:txBody>
      </p:sp>
      <p:pic>
        <p:nvPicPr>
          <p:cNvPr id="3" name="Immagine 2">
            <a:extLst>
              <a:ext uri="{FF2B5EF4-FFF2-40B4-BE49-F238E27FC236}">
                <a16:creationId xmlns:a16="http://schemas.microsoft.com/office/drawing/2014/main" id="{802A6AE9-D96E-4946-85B8-6808A043CEA3}"/>
              </a:ext>
            </a:extLst>
          </p:cNvPr>
          <p:cNvPicPr>
            <a:picLocks noChangeAspect="1"/>
          </p:cNvPicPr>
          <p:nvPr/>
        </p:nvPicPr>
        <p:blipFill>
          <a:blip r:embed="rId3"/>
          <a:stretch>
            <a:fillRect/>
          </a:stretch>
        </p:blipFill>
        <p:spPr>
          <a:xfrm>
            <a:off x="1583928" y="3801590"/>
            <a:ext cx="6264696" cy="2706348"/>
          </a:xfrm>
          <a:prstGeom prst="rect">
            <a:avLst/>
          </a:prstGeom>
        </p:spPr>
      </p:pic>
      <p:pic>
        <p:nvPicPr>
          <p:cNvPr id="4" name="Immagine 3">
            <a:extLst>
              <a:ext uri="{FF2B5EF4-FFF2-40B4-BE49-F238E27FC236}">
                <a16:creationId xmlns:a16="http://schemas.microsoft.com/office/drawing/2014/main" id="{214DEFAC-0217-45F2-84E2-F1C0C898BB19}"/>
              </a:ext>
            </a:extLst>
          </p:cNvPr>
          <p:cNvPicPr>
            <a:picLocks noChangeAspect="1"/>
          </p:cNvPicPr>
          <p:nvPr/>
        </p:nvPicPr>
        <p:blipFill>
          <a:blip r:embed="rId4"/>
          <a:stretch>
            <a:fillRect/>
          </a:stretch>
        </p:blipFill>
        <p:spPr>
          <a:xfrm>
            <a:off x="1583928" y="1403573"/>
            <a:ext cx="7280266" cy="2376264"/>
          </a:xfrm>
          <a:prstGeom prst="rect">
            <a:avLst/>
          </a:prstGeom>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F3BC2E-27E0-4AEF-B6EB-EF6925C9F8B1}"/>
              </a:ext>
            </a:extLst>
          </p:cNvPr>
          <p:cNvSpPr>
            <a:spLocks noGrp="1"/>
          </p:cNvSpPr>
          <p:nvPr>
            <p:ph type="title"/>
          </p:nvPr>
        </p:nvSpPr>
        <p:spPr/>
        <p:txBody>
          <a:bodyPr/>
          <a:lstStyle/>
          <a:p>
            <a:r>
              <a:rPr lang="en-GB" b="1" dirty="0" err="1"/>
              <a:t>Elettra</a:t>
            </a:r>
            <a:r>
              <a:rPr lang="en-GB" b="1" dirty="0"/>
              <a:t> 2.0 light sources</a:t>
            </a:r>
          </a:p>
        </p:txBody>
      </p:sp>
      <p:sp>
        <p:nvSpPr>
          <p:cNvPr id="3" name="Segnaposto contenuto 2">
            <a:extLst>
              <a:ext uri="{FF2B5EF4-FFF2-40B4-BE49-F238E27FC236}">
                <a16:creationId xmlns:a16="http://schemas.microsoft.com/office/drawing/2014/main" id="{C62F8138-03C2-46A2-9477-5B3FCB32EA3A}"/>
              </a:ext>
            </a:extLst>
          </p:cNvPr>
          <p:cNvSpPr>
            <a:spLocks noGrp="1"/>
          </p:cNvSpPr>
          <p:nvPr>
            <p:ph idx="1"/>
          </p:nvPr>
        </p:nvSpPr>
        <p:spPr>
          <a:xfrm>
            <a:off x="504030" y="1285081"/>
            <a:ext cx="9144794" cy="5231060"/>
          </a:xfrm>
        </p:spPr>
        <p:txBody>
          <a:bodyPr/>
          <a:lstStyle/>
          <a:p>
            <a:pPr marL="0" indent="0">
              <a:buNone/>
            </a:pPr>
            <a:r>
              <a:rPr lang="en-US" sz="2000" dirty="0"/>
              <a:t>Ten long straight sections are occupied by IDs, while one straight is reserved for the crab cavities. Additionally, in four short straight sections two mini-wigglers of 1.8 T will be installed and two low field (&lt; 1T) undulators</a:t>
            </a:r>
          </a:p>
          <a:p>
            <a:pPr marL="0" indent="0">
              <a:buNone/>
            </a:pPr>
            <a:endParaRPr lang="en-US" sz="2000" dirty="0"/>
          </a:p>
          <a:p>
            <a:r>
              <a:rPr lang="en-GB" sz="2000" dirty="0"/>
              <a:t>LONG Insertion Devices / Wigglers (10 items)</a:t>
            </a:r>
          </a:p>
          <a:p>
            <a:pPr lvl="1"/>
            <a:r>
              <a:rPr lang="en-GB" sz="2000" dirty="0"/>
              <a:t>Two BPMs are required to control the light trajectory safety</a:t>
            </a:r>
          </a:p>
          <a:p>
            <a:pPr lvl="1"/>
            <a:endParaRPr lang="en-GB" sz="2000" dirty="0"/>
          </a:p>
          <a:p>
            <a:r>
              <a:rPr lang="en-GB" sz="2000" dirty="0"/>
              <a:t>SHORT Insertion Devices    (6 or 7 items)</a:t>
            </a:r>
          </a:p>
          <a:p>
            <a:pPr lvl="1"/>
            <a:r>
              <a:rPr lang="en-GB" sz="2000" dirty="0"/>
              <a:t>Due to magnets type between the two BPMs and the machine layout, it seems that more than two BPMs are required to control the light trajectory safety</a:t>
            </a:r>
          </a:p>
          <a:p>
            <a:pPr lvl="1"/>
            <a:endParaRPr lang="en-GB" sz="2000" dirty="0"/>
          </a:p>
          <a:p>
            <a:r>
              <a:rPr lang="en-US" sz="2000" dirty="0"/>
              <a:t>super-bends of 6 T  (2 or 3 items in BM4 position)</a:t>
            </a:r>
          </a:p>
          <a:p>
            <a:pPr lvl="1"/>
            <a:r>
              <a:rPr lang="en-US" sz="2000" dirty="0"/>
              <a:t>These magnets will be installed after two years from </a:t>
            </a:r>
            <a:r>
              <a:rPr lang="en-US" sz="2000" dirty="0" err="1"/>
              <a:t>Elettra</a:t>
            </a:r>
            <a:r>
              <a:rPr lang="en-US" sz="2000" dirty="0"/>
              <a:t> 2 upgrade. Dedicated study on </a:t>
            </a:r>
            <a:r>
              <a:rPr lang="en-GB" sz="2000" dirty="0"/>
              <a:t>light trajectory safety aren't completed yet.</a:t>
            </a:r>
            <a:endParaRPr lang="en-US" sz="2000" dirty="0"/>
          </a:p>
          <a:p>
            <a:pPr marL="0" indent="0">
              <a:buNone/>
            </a:pPr>
            <a:endParaRPr lang="en-GB" sz="2000" dirty="0"/>
          </a:p>
        </p:txBody>
      </p:sp>
      <p:sp>
        <p:nvSpPr>
          <p:cNvPr id="4" name="Segnaposto numero diapositiva 3">
            <a:extLst>
              <a:ext uri="{FF2B5EF4-FFF2-40B4-BE49-F238E27FC236}">
                <a16:creationId xmlns:a16="http://schemas.microsoft.com/office/drawing/2014/main" id="{7335658D-CA39-4B88-BBDA-8304417DFDCB}"/>
              </a:ext>
            </a:extLst>
          </p:cNvPr>
          <p:cNvSpPr>
            <a:spLocks noGrp="1"/>
          </p:cNvSpPr>
          <p:nvPr>
            <p:ph type="sldNum" sz="quarter" idx="10"/>
          </p:nvPr>
        </p:nvSpPr>
        <p:spPr/>
        <p:txBody>
          <a:bodyPr/>
          <a:lstStyle/>
          <a:p>
            <a:pPr>
              <a:defRPr/>
            </a:pPr>
            <a:fld id="{0AAC8AE2-B341-4380-AB9E-8280BE8E809E}" type="slidenum">
              <a:rPr lang="it-IT" altLang="it-IT" smtClean="0"/>
              <a:pPr>
                <a:defRPr/>
              </a:pPr>
              <a:t>12</a:t>
            </a:fld>
            <a:endParaRPr lang="it-IT" altLang="it-IT" dirty="0"/>
          </a:p>
        </p:txBody>
      </p:sp>
    </p:spTree>
    <p:extLst>
      <p:ext uri="{BB962C8B-B14F-4D97-AF65-F5344CB8AC3E}">
        <p14:creationId xmlns:p14="http://schemas.microsoft.com/office/powerpoint/2010/main" val="2606484533"/>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7D74DB-2DAA-4111-A21D-1D7E08B8E506}"/>
              </a:ext>
            </a:extLst>
          </p:cNvPr>
          <p:cNvSpPr>
            <a:spLocks noGrp="1"/>
          </p:cNvSpPr>
          <p:nvPr>
            <p:ph type="title"/>
          </p:nvPr>
        </p:nvSpPr>
        <p:spPr/>
        <p:txBody>
          <a:bodyPr/>
          <a:lstStyle/>
          <a:p>
            <a:r>
              <a:rPr lang="it-IT" b="1" dirty="0"/>
              <a:t>Elettra2.0 </a:t>
            </a:r>
            <a:r>
              <a:rPr lang="it-IT" b="1" dirty="0" err="1"/>
              <a:t>achromat</a:t>
            </a:r>
            <a:r>
              <a:rPr lang="it-IT" b="1" dirty="0"/>
              <a:t> layout and position for the </a:t>
            </a:r>
            <a:r>
              <a:rPr lang="it-IT" b="1" dirty="0" err="1"/>
              <a:t>interlocks</a:t>
            </a:r>
            <a:endParaRPr lang="en-GB" dirty="0"/>
          </a:p>
        </p:txBody>
      </p:sp>
      <p:sp>
        <p:nvSpPr>
          <p:cNvPr id="4" name="Segnaposto numero diapositiva 3">
            <a:extLst>
              <a:ext uri="{FF2B5EF4-FFF2-40B4-BE49-F238E27FC236}">
                <a16:creationId xmlns:a16="http://schemas.microsoft.com/office/drawing/2014/main" id="{FD4CE979-B864-47DF-B3AA-464F22EBE3C3}"/>
              </a:ext>
            </a:extLst>
          </p:cNvPr>
          <p:cNvSpPr>
            <a:spLocks noGrp="1"/>
          </p:cNvSpPr>
          <p:nvPr>
            <p:ph type="sldNum" sz="quarter" idx="10"/>
          </p:nvPr>
        </p:nvSpPr>
        <p:spPr/>
        <p:txBody>
          <a:bodyPr/>
          <a:lstStyle/>
          <a:p>
            <a:pPr>
              <a:defRPr/>
            </a:pPr>
            <a:fld id="{0AAC8AE2-B341-4380-AB9E-8280BE8E809E}" type="slidenum">
              <a:rPr lang="it-IT" altLang="it-IT" smtClean="0"/>
              <a:pPr>
                <a:defRPr/>
              </a:pPr>
              <a:t>13</a:t>
            </a:fld>
            <a:endParaRPr lang="it-IT" altLang="it-IT" dirty="0"/>
          </a:p>
        </p:txBody>
      </p:sp>
      <p:sp>
        <p:nvSpPr>
          <p:cNvPr id="7" name="Freccia a destra 6">
            <a:extLst>
              <a:ext uri="{FF2B5EF4-FFF2-40B4-BE49-F238E27FC236}">
                <a16:creationId xmlns:a16="http://schemas.microsoft.com/office/drawing/2014/main" id="{28504B9C-8E33-4B1C-AA36-AA66541024BB}"/>
              </a:ext>
            </a:extLst>
          </p:cNvPr>
          <p:cNvSpPr/>
          <p:nvPr/>
        </p:nvSpPr>
        <p:spPr bwMode="auto">
          <a:xfrm>
            <a:off x="1655936" y="4859957"/>
            <a:ext cx="45719" cy="14401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GB" sz="2400" b="0" i="0" u="none" strike="noStrike" cap="none" normalizeH="0" baseline="0">
              <a:ln>
                <a:noFill/>
              </a:ln>
              <a:solidFill>
                <a:schemeClr val="bg1"/>
              </a:solidFill>
              <a:effectLst/>
              <a:latin typeface="Arial" charset="0"/>
              <a:ea typeface="ＭＳ Ｐゴシック" charset="0"/>
              <a:cs typeface="ＭＳ Ｐゴシック" charset="0"/>
            </a:endParaRPr>
          </a:p>
        </p:txBody>
      </p:sp>
      <p:pic>
        <p:nvPicPr>
          <p:cNvPr id="8" name="Immagine 7">
            <a:extLst>
              <a:ext uri="{FF2B5EF4-FFF2-40B4-BE49-F238E27FC236}">
                <a16:creationId xmlns:a16="http://schemas.microsoft.com/office/drawing/2014/main" id="{BE65B058-E325-43D9-8A63-FC8D1941E151}"/>
              </a:ext>
            </a:extLst>
          </p:cNvPr>
          <p:cNvPicPr>
            <a:picLocks noChangeAspect="1"/>
          </p:cNvPicPr>
          <p:nvPr/>
        </p:nvPicPr>
        <p:blipFill>
          <a:blip r:embed="rId2"/>
          <a:stretch>
            <a:fillRect/>
          </a:stretch>
        </p:blipFill>
        <p:spPr>
          <a:xfrm>
            <a:off x="522784" y="1191860"/>
            <a:ext cx="9270056" cy="5310579"/>
          </a:xfrm>
          <a:prstGeom prst="rect">
            <a:avLst/>
          </a:prstGeom>
        </p:spPr>
      </p:pic>
      <p:sp>
        <p:nvSpPr>
          <p:cNvPr id="9" name="Freccia a destra 8">
            <a:extLst>
              <a:ext uri="{FF2B5EF4-FFF2-40B4-BE49-F238E27FC236}">
                <a16:creationId xmlns:a16="http://schemas.microsoft.com/office/drawing/2014/main" id="{63D5CFB2-2150-4634-907F-A74CC4FA9927}"/>
              </a:ext>
            </a:extLst>
          </p:cNvPr>
          <p:cNvSpPr/>
          <p:nvPr/>
        </p:nvSpPr>
        <p:spPr bwMode="auto">
          <a:xfrm rot="5400000">
            <a:off x="1539475" y="5454185"/>
            <a:ext cx="549775" cy="22541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GB" sz="2400" b="0" i="0" u="none" strike="noStrike" cap="none" normalizeH="0" baseline="0">
              <a:ln>
                <a:noFill/>
              </a:ln>
              <a:solidFill>
                <a:schemeClr val="bg1"/>
              </a:solidFill>
              <a:effectLst/>
              <a:latin typeface="Arial" charset="0"/>
              <a:ea typeface="ＭＳ Ｐゴシック" charset="0"/>
              <a:cs typeface="ＭＳ Ｐゴシック" charset="0"/>
            </a:endParaRPr>
          </a:p>
        </p:txBody>
      </p:sp>
      <p:sp>
        <p:nvSpPr>
          <p:cNvPr id="10" name="Freccia a destra 9">
            <a:extLst>
              <a:ext uri="{FF2B5EF4-FFF2-40B4-BE49-F238E27FC236}">
                <a16:creationId xmlns:a16="http://schemas.microsoft.com/office/drawing/2014/main" id="{1BBAB72F-9401-4C28-9511-0C05F5C213C8}"/>
              </a:ext>
            </a:extLst>
          </p:cNvPr>
          <p:cNvSpPr/>
          <p:nvPr/>
        </p:nvSpPr>
        <p:spPr bwMode="auto">
          <a:xfrm rot="5400000">
            <a:off x="5201664" y="5310170"/>
            <a:ext cx="549775" cy="22541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GB" sz="2400" b="0" i="0" u="none" strike="noStrike" cap="none" normalizeH="0" baseline="0">
              <a:ln>
                <a:noFill/>
              </a:ln>
              <a:solidFill>
                <a:schemeClr val="bg1"/>
              </a:solidFill>
              <a:effectLst/>
              <a:latin typeface="Arial" charset="0"/>
              <a:ea typeface="ＭＳ Ｐゴシック" charset="0"/>
              <a:cs typeface="ＭＳ Ｐゴシック" charset="0"/>
            </a:endParaRPr>
          </a:p>
        </p:txBody>
      </p:sp>
      <p:sp>
        <p:nvSpPr>
          <p:cNvPr id="11" name="Freccia a destra 10">
            <a:extLst>
              <a:ext uri="{FF2B5EF4-FFF2-40B4-BE49-F238E27FC236}">
                <a16:creationId xmlns:a16="http://schemas.microsoft.com/office/drawing/2014/main" id="{87BE995B-5107-46C8-87E6-6E5505D9013A}"/>
              </a:ext>
            </a:extLst>
          </p:cNvPr>
          <p:cNvSpPr/>
          <p:nvPr/>
        </p:nvSpPr>
        <p:spPr bwMode="auto">
          <a:xfrm rot="5400000">
            <a:off x="8104083" y="5390663"/>
            <a:ext cx="549775" cy="22541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GB" sz="2400" b="0" i="0" u="none" strike="noStrike" cap="none" normalizeH="0" baseline="0">
              <a:ln>
                <a:noFill/>
              </a:ln>
              <a:solidFill>
                <a:schemeClr val="bg1"/>
              </a:solidFill>
              <a:effectLst/>
              <a:latin typeface="Arial" charset="0"/>
              <a:ea typeface="ＭＳ Ｐゴシック" charset="0"/>
              <a:cs typeface="ＭＳ Ｐゴシック" charset="0"/>
            </a:endParaRPr>
          </a:p>
        </p:txBody>
      </p:sp>
      <p:sp>
        <p:nvSpPr>
          <p:cNvPr id="12" name="Freccia a destra 11">
            <a:extLst>
              <a:ext uri="{FF2B5EF4-FFF2-40B4-BE49-F238E27FC236}">
                <a16:creationId xmlns:a16="http://schemas.microsoft.com/office/drawing/2014/main" id="{ED2C28CE-52EC-4B75-804F-E11101EFFE05}"/>
              </a:ext>
            </a:extLst>
          </p:cNvPr>
          <p:cNvSpPr/>
          <p:nvPr/>
        </p:nvSpPr>
        <p:spPr bwMode="auto">
          <a:xfrm rot="5400000">
            <a:off x="4538613" y="5310169"/>
            <a:ext cx="549775" cy="22541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GB" sz="2400" b="0" i="0" u="none" strike="noStrike" cap="none" normalizeH="0" baseline="0">
              <a:ln>
                <a:noFill/>
              </a:ln>
              <a:solidFill>
                <a:schemeClr val="bg1"/>
              </a:solidFill>
              <a:effectLst/>
              <a:latin typeface="Arial" charset="0"/>
              <a:ea typeface="ＭＳ Ｐゴシック" charset="0"/>
              <a:cs typeface="ＭＳ Ｐゴシック" charset="0"/>
            </a:endParaRPr>
          </a:p>
        </p:txBody>
      </p:sp>
      <p:sp>
        <p:nvSpPr>
          <p:cNvPr id="14" name="Freccia a destra 13">
            <a:extLst>
              <a:ext uri="{FF2B5EF4-FFF2-40B4-BE49-F238E27FC236}">
                <a16:creationId xmlns:a16="http://schemas.microsoft.com/office/drawing/2014/main" id="{0896FA41-61EC-4A66-BD88-22C736DADCFE}"/>
              </a:ext>
            </a:extLst>
          </p:cNvPr>
          <p:cNvSpPr/>
          <p:nvPr/>
        </p:nvSpPr>
        <p:spPr bwMode="auto">
          <a:xfrm rot="5400000">
            <a:off x="5873225" y="5325752"/>
            <a:ext cx="549775" cy="22541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GB" sz="2400" b="0" i="0" u="none" strike="noStrike" cap="none" normalizeH="0" baseline="0">
              <a:ln>
                <a:noFill/>
              </a:ln>
              <a:solidFill>
                <a:schemeClr val="bg1"/>
              </a:solidFill>
              <a:effectLst/>
              <a:latin typeface="Arial" charset="0"/>
              <a:ea typeface="ＭＳ Ｐゴシック" charset="0"/>
              <a:cs typeface="ＭＳ Ｐゴシック" charset="0"/>
            </a:endParaRPr>
          </a:p>
        </p:txBody>
      </p:sp>
      <p:sp>
        <p:nvSpPr>
          <p:cNvPr id="15" name="CasellaDiTesto 14">
            <a:extLst>
              <a:ext uri="{FF2B5EF4-FFF2-40B4-BE49-F238E27FC236}">
                <a16:creationId xmlns:a16="http://schemas.microsoft.com/office/drawing/2014/main" id="{F9877786-201D-4360-A891-C5DEB0FA465A}"/>
              </a:ext>
            </a:extLst>
          </p:cNvPr>
          <p:cNvSpPr txBox="1"/>
          <p:nvPr/>
        </p:nvSpPr>
        <p:spPr>
          <a:xfrm>
            <a:off x="8416516" y="5084323"/>
            <a:ext cx="1297038" cy="338554"/>
          </a:xfrm>
          <a:prstGeom prst="rect">
            <a:avLst/>
          </a:prstGeom>
          <a:noFill/>
        </p:spPr>
        <p:txBody>
          <a:bodyPr wrap="square" rtlCol="0">
            <a:spAutoFit/>
          </a:bodyPr>
          <a:lstStyle/>
          <a:p>
            <a:r>
              <a:rPr lang="en-GB" sz="1600" dirty="0">
                <a:solidFill>
                  <a:srgbClr val="00B0F0"/>
                </a:solidFill>
              </a:rPr>
              <a:t>LONG ID</a:t>
            </a:r>
          </a:p>
        </p:txBody>
      </p:sp>
      <p:sp>
        <p:nvSpPr>
          <p:cNvPr id="16" name="CasellaDiTesto 15">
            <a:extLst>
              <a:ext uri="{FF2B5EF4-FFF2-40B4-BE49-F238E27FC236}">
                <a16:creationId xmlns:a16="http://schemas.microsoft.com/office/drawing/2014/main" id="{D5CEF845-5628-4948-BCF2-FD103EEC75C3}"/>
              </a:ext>
            </a:extLst>
          </p:cNvPr>
          <p:cNvSpPr txBox="1"/>
          <p:nvPr/>
        </p:nvSpPr>
        <p:spPr>
          <a:xfrm>
            <a:off x="732957" y="5147989"/>
            <a:ext cx="1297038" cy="338554"/>
          </a:xfrm>
          <a:prstGeom prst="rect">
            <a:avLst/>
          </a:prstGeom>
          <a:noFill/>
        </p:spPr>
        <p:txBody>
          <a:bodyPr wrap="square" rtlCol="0">
            <a:spAutoFit/>
          </a:bodyPr>
          <a:lstStyle/>
          <a:p>
            <a:r>
              <a:rPr lang="en-GB" sz="1600" dirty="0">
                <a:solidFill>
                  <a:srgbClr val="00B0F0"/>
                </a:solidFill>
              </a:rPr>
              <a:t>LONG ID</a:t>
            </a:r>
          </a:p>
        </p:txBody>
      </p:sp>
      <p:sp>
        <p:nvSpPr>
          <p:cNvPr id="17" name="CasellaDiTesto 16">
            <a:extLst>
              <a:ext uri="{FF2B5EF4-FFF2-40B4-BE49-F238E27FC236}">
                <a16:creationId xmlns:a16="http://schemas.microsoft.com/office/drawing/2014/main" id="{132D3633-9A94-488A-89C8-577548E4C30A}"/>
              </a:ext>
            </a:extLst>
          </p:cNvPr>
          <p:cNvSpPr txBox="1"/>
          <p:nvPr/>
        </p:nvSpPr>
        <p:spPr>
          <a:xfrm>
            <a:off x="5432539" y="4563214"/>
            <a:ext cx="932480" cy="584775"/>
          </a:xfrm>
          <a:prstGeom prst="rect">
            <a:avLst/>
          </a:prstGeom>
          <a:noFill/>
        </p:spPr>
        <p:txBody>
          <a:bodyPr wrap="square" rtlCol="0">
            <a:spAutoFit/>
          </a:bodyPr>
          <a:lstStyle/>
          <a:p>
            <a:pPr algn="ctr"/>
            <a:r>
              <a:rPr lang="en-GB" sz="1600" dirty="0">
                <a:solidFill>
                  <a:srgbClr val="00B0F0"/>
                </a:solidFill>
              </a:rPr>
              <a:t>SUPER</a:t>
            </a:r>
          </a:p>
          <a:p>
            <a:pPr algn="ctr"/>
            <a:r>
              <a:rPr lang="en-GB" sz="1600" dirty="0">
                <a:solidFill>
                  <a:srgbClr val="00B0F0"/>
                </a:solidFill>
              </a:rPr>
              <a:t>BEND</a:t>
            </a:r>
          </a:p>
        </p:txBody>
      </p:sp>
      <p:sp>
        <p:nvSpPr>
          <p:cNvPr id="19" name="CasellaDiTesto 18">
            <a:extLst>
              <a:ext uri="{FF2B5EF4-FFF2-40B4-BE49-F238E27FC236}">
                <a16:creationId xmlns:a16="http://schemas.microsoft.com/office/drawing/2014/main" id="{6B4B3857-3830-4BC9-9F73-E8535D435488}"/>
              </a:ext>
            </a:extLst>
          </p:cNvPr>
          <p:cNvSpPr txBox="1"/>
          <p:nvPr/>
        </p:nvSpPr>
        <p:spPr>
          <a:xfrm>
            <a:off x="4677761" y="4668825"/>
            <a:ext cx="932480" cy="584775"/>
          </a:xfrm>
          <a:prstGeom prst="rect">
            <a:avLst/>
          </a:prstGeom>
          <a:noFill/>
        </p:spPr>
        <p:txBody>
          <a:bodyPr wrap="square" rtlCol="0">
            <a:spAutoFit/>
          </a:bodyPr>
          <a:lstStyle/>
          <a:p>
            <a:pPr algn="ctr"/>
            <a:r>
              <a:rPr lang="en-GB" sz="1600" dirty="0">
                <a:solidFill>
                  <a:srgbClr val="00B0F0"/>
                </a:solidFill>
              </a:rPr>
              <a:t>SHORT</a:t>
            </a:r>
          </a:p>
          <a:p>
            <a:pPr algn="ctr"/>
            <a:r>
              <a:rPr lang="en-GB" sz="1600" dirty="0">
                <a:solidFill>
                  <a:srgbClr val="00B0F0"/>
                </a:solidFill>
              </a:rPr>
              <a:t> ID</a:t>
            </a:r>
          </a:p>
        </p:txBody>
      </p:sp>
      <p:sp>
        <p:nvSpPr>
          <p:cNvPr id="18" name="Freccia a destra 17">
            <a:extLst>
              <a:ext uri="{FF2B5EF4-FFF2-40B4-BE49-F238E27FC236}">
                <a16:creationId xmlns:a16="http://schemas.microsoft.com/office/drawing/2014/main" id="{9B77A2E0-A90E-4441-903E-91067B0753CB}"/>
              </a:ext>
            </a:extLst>
          </p:cNvPr>
          <p:cNvSpPr/>
          <p:nvPr/>
        </p:nvSpPr>
        <p:spPr bwMode="auto">
          <a:xfrm rot="5400000">
            <a:off x="5406099" y="5310169"/>
            <a:ext cx="549775" cy="22541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GB" sz="2400" b="0" i="0" u="none" strike="noStrike" cap="none" normalizeH="0" baseline="0">
              <a:ln>
                <a:noFill/>
              </a:ln>
              <a:solidFill>
                <a:schemeClr val="bg1"/>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441808339"/>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56262C-6FE7-4A2C-B028-5CC8B3E35B56}"/>
              </a:ext>
            </a:extLst>
          </p:cNvPr>
          <p:cNvSpPr>
            <a:spLocks noGrp="1"/>
          </p:cNvSpPr>
          <p:nvPr>
            <p:ph type="title"/>
          </p:nvPr>
        </p:nvSpPr>
        <p:spPr/>
        <p:txBody>
          <a:bodyPr/>
          <a:lstStyle/>
          <a:p>
            <a:r>
              <a:rPr lang="en-GB" b="1" dirty="0"/>
              <a:t>Beam Trajectory interlock for </a:t>
            </a:r>
            <a:r>
              <a:rPr lang="en-GB" b="1" dirty="0" err="1"/>
              <a:t>Elettra</a:t>
            </a:r>
            <a:r>
              <a:rPr lang="en-GB" b="1" dirty="0"/>
              <a:t> 2.0</a:t>
            </a:r>
          </a:p>
        </p:txBody>
      </p:sp>
      <p:sp>
        <p:nvSpPr>
          <p:cNvPr id="3" name="Segnaposto contenuto 2">
            <a:extLst>
              <a:ext uri="{FF2B5EF4-FFF2-40B4-BE49-F238E27FC236}">
                <a16:creationId xmlns:a16="http://schemas.microsoft.com/office/drawing/2014/main" id="{18736EF5-A9AC-461B-9A77-971D5799339C}"/>
              </a:ext>
            </a:extLst>
          </p:cNvPr>
          <p:cNvSpPr>
            <a:spLocks noGrp="1"/>
          </p:cNvSpPr>
          <p:nvPr>
            <p:ph idx="1"/>
          </p:nvPr>
        </p:nvSpPr>
        <p:spPr/>
        <p:txBody>
          <a:bodyPr/>
          <a:lstStyle/>
          <a:p>
            <a:pPr marL="0" indent="0" algn="just">
              <a:buNone/>
            </a:pPr>
            <a:r>
              <a:rPr lang="en-US" sz="1800" dirty="0"/>
              <a:t>In  Elettra2.0  the  risks  are  similar  to  </a:t>
            </a:r>
            <a:r>
              <a:rPr lang="en-US" sz="1800" dirty="0" err="1"/>
              <a:t>Elettra</a:t>
            </a:r>
            <a:r>
              <a:rPr lang="en-US" sz="1800" dirty="0"/>
              <a:t>,  although  there  are  important  differences requiring specific attention due to the peculiarity of the new generation machine. </a:t>
            </a:r>
          </a:p>
          <a:p>
            <a:pPr marL="0" indent="0" algn="just">
              <a:buNone/>
            </a:pPr>
            <a:r>
              <a:rPr lang="en-US" sz="1800" dirty="0"/>
              <a:t>A specific high-performance PLC is in charge  of  the  Fast  Interlock  System,  which  monitors  the  electron  beam  trajectory  inside undulators and wigglers and </a:t>
            </a:r>
            <a:r>
              <a:rPr lang="en-US" sz="1800" dirty="0" err="1"/>
              <a:t>superbend</a:t>
            </a:r>
            <a:r>
              <a:rPr lang="en-US" sz="1800" dirty="0"/>
              <a:t>, and kills the beam in case of mis-steering</a:t>
            </a:r>
          </a:p>
          <a:p>
            <a:pPr marL="0" indent="0" algn="just">
              <a:buNone/>
            </a:pPr>
            <a:r>
              <a:rPr lang="en-US" sz="1800" dirty="0" err="1"/>
              <a:t>Elettra</a:t>
            </a:r>
            <a:r>
              <a:rPr lang="en-US" sz="1800" dirty="0"/>
              <a:t> 2.0 poses new challenges that are summarized below: </a:t>
            </a:r>
          </a:p>
          <a:p>
            <a:pPr marL="0" indent="0">
              <a:buNone/>
            </a:pPr>
            <a:r>
              <a:rPr lang="en-US" sz="1800" dirty="0"/>
              <a:t>• Increased energy and stored current: Elettra2.0 will be operating with 400 mA at 2.4 </a:t>
            </a:r>
          </a:p>
          <a:p>
            <a:pPr marL="0" indent="0">
              <a:buNone/>
            </a:pPr>
            <a:r>
              <a:rPr lang="en-US" sz="1800" dirty="0"/>
              <a:t>GeV, about three times higher than </a:t>
            </a:r>
            <a:r>
              <a:rPr lang="en-US" sz="1800" dirty="0" err="1"/>
              <a:t>Elettra</a:t>
            </a:r>
            <a:r>
              <a:rPr lang="en-US" sz="1800" dirty="0"/>
              <a:t>; </a:t>
            </a:r>
          </a:p>
          <a:p>
            <a:pPr marL="0" indent="0">
              <a:buNone/>
            </a:pPr>
            <a:r>
              <a:rPr lang="en-US" sz="1800" dirty="0"/>
              <a:t>• Reduced  emittance,  which  means  more  power  density  of  the  electron  and  photon beams; </a:t>
            </a:r>
          </a:p>
          <a:p>
            <a:pPr marL="0" indent="0">
              <a:buNone/>
            </a:pPr>
            <a:r>
              <a:rPr lang="en-US" sz="1800" dirty="0"/>
              <a:t>• Reduced cross section of the vacuum chamber; </a:t>
            </a:r>
          </a:p>
          <a:p>
            <a:pPr marL="0" indent="0">
              <a:buNone/>
            </a:pPr>
            <a:r>
              <a:rPr lang="en-US" sz="1800" dirty="0"/>
              <a:t>• Reduced undulator gaps and in vacuum undulators (IVU); </a:t>
            </a:r>
          </a:p>
          <a:p>
            <a:pPr marL="0" indent="0">
              <a:buNone/>
            </a:pPr>
            <a:r>
              <a:rPr lang="en-US" sz="1800" dirty="0"/>
              <a:t>• Super-bends and crab cavities. </a:t>
            </a:r>
          </a:p>
          <a:p>
            <a:pPr marL="0" indent="0">
              <a:buNone/>
            </a:pPr>
            <a:endParaRPr lang="en-GB" sz="1600" dirty="0"/>
          </a:p>
        </p:txBody>
      </p:sp>
      <p:sp>
        <p:nvSpPr>
          <p:cNvPr id="4" name="Segnaposto numero diapositiva 3">
            <a:extLst>
              <a:ext uri="{FF2B5EF4-FFF2-40B4-BE49-F238E27FC236}">
                <a16:creationId xmlns:a16="http://schemas.microsoft.com/office/drawing/2014/main" id="{F98AB4C8-BA05-441B-9C36-3DC700E209D4}"/>
              </a:ext>
            </a:extLst>
          </p:cNvPr>
          <p:cNvSpPr>
            <a:spLocks noGrp="1"/>
          </p:cNvSpPr>
          <p:nvPr>
            <p:ph type="sldNum" sz="quarter" idx="10"/>
          </p:nvPr>
        </p:nvSpPr>
        <p:spPr/>
        <p:txBody>
          <a:bodyPr/>
          <a:lstStyle/>
          <a:p>
            <a:pPr>
              <a:defRPr/>
            </a:pPr>
            <a:fld id="{0AAC8AE2-B341-4380-AB9E-8280BE8E809E}" type="slidenum">
              <a:rPr lang="it-IT" altLang="it-IT" smtClean="0"/>
              <a:pPr>
                <a:defRPr/>
              </a:pPr>
              <a:t>14</a:t>
            </a:fld>
            <a:endParaRPr lang="it-IT" altLang="it-IT" dirty="0"/>
          </a:p>
        </p:txBody>
      </p:sp>
    </p:spTree>
    <p:extLst>
      <p:ext uri="{BB962C8B-B14F-4D97-AF65-F5344CB8AC3E}">
        <p14:creationId xmlns:p14="http://schemas.microsoft.com/office/powerpoint/2010/main" val="2069058636"/>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9327C9-C8E2-4BB2-8590-EE1ABE187546}"/>
              </a:ext>
            </a:extLst>
          </p:cNvPr>
          <p:cNvSpPr>
            <a:spLocks noGrp="1"/>
          </p:cNvSpPr>
          <p:nvPr>
            <p:ph type="title"/>
          </p:nvPr>
        </p:nvSpPr>
        <p:spPr/>
        <p:txBody>
          <a:bodyPr/>
          <a:lstStyle/>
          <a:p>
            <a:r>
              <a:rPr lang="it-IT" dirty="0" err="1"/>
              <a:t>eBPM</a:t>
            </a:r>
            <a:r>
              <a:rPr lang="it-IT" dirty="0"/>
              <a:t> for </a:t>
            </a:r>
            <a:r>
              <a:rPr lang="it-IT" dirty="0" err="1"/>
              <a:t>Elettra2.0</a:t>
            </a:r>
            <a:endParaRPr lang="it-IT" dirty="0"/>
          </a:p>
        </p:txBody>
      </p:sp>
      <p:sp>
        <p:nvSpPr>
          <p:cNvPr id="4" name="Segnaposto numero diapositiva 3">
            <a:extLst>
              <a:ext uri="{FF2B5EF4-FFF2-40B4-BE49-F238E27FC236}">
                <a16:creationId xmlns:a16="http://schemas.microsoft.com/office/drawing/2014/main" id="{D7A159BD-9C93-4B16-9F89-1A3E2D9A175C}"/>
              </a:ext>
            </a:extLst>
          </p:cNvPr>
          <p:cNvSpPr>
            <a:spLocks noGrp="1"/>
          </p:cNvSpPr>
          <p:nvPr>
            <p:ph type="sldNum" sz="quarter" idx="10"/>
          </p:nvPr>
        </p:nvSpPr>
        <p:spPr/>
        <p:txBody>
          <a:bodyPr/>
          <a:lstStyle/>
          <a:p>
            <a:pPr>
              <a:defRPr/>
            </a:pPr>
            <a:fld id="{0AAC8AE2-B341-4380-AB9E-8280BE8E809E}" type="slidenum">
              <a:rPr lang="it-IT" altLang="it-IT" smtClean="0"/>
              <a:pPr>
                <a:defRPr/>
              </a:pPr>
              <a:t>15</a:t>
            </a:fld>
            <a:endParaRPr lang="it-IT" altLang="it-IT" dirty="0"/>
          </a:p>
        </p:txBody>
      </p:sp>
      <p:sp>
        <p:nvSpPr>
          <p:cNvPr id="6" name="Segnaposto contenuto 2">
            <a:extLst>
              <a:ext uri="{FF2B5EF4-FFF2-40B4-BE49-F238E27FC236}">
                <a16:creationId xmlns:a16="http://schemas.microsoft.com/office/drawing/2014/main" id="{9CA1136A-5CF6-457A-B8EF-6D4202773BB3}"/>
              </a:ext>
            </a:extLst>
          </p:cNvPr>
          <p:cNvSpPr>
            <a:spLocks noGrp="1"/>
          </p:cNvSpPr>
          <p:nvPr>
            <p:ph idx="1"/>
          </p:nvPr>
        </p:nvSpPr>
        <p:spPr bwMode="auto">
          <a:xfrm>
            <a:off x="504825" y="1475581"/>
            <a:ext cx="9072563" cy="5277644"/>
          </a:xfrm>
        </p:spPr>
        <p:txBody>
          <a:bodyPr/>
          <a:lstStyle/>
          <a:p>
            <a:pPr marL="342900" indent="-342900">
              <a:buFont typeface="Arial"/>
              <a:buChar char="•"/>
              <a:defRPr/>
            </a:pPr>
            <a:endParaRPr lang="en-GB" sz="2000" dirty="0"/>
          </a:p>
          <a:p>
            <a:pPr marL="342900" indent="-342900">
              <a:buFont typeface="Arial"/>
              <a:buChar char="•"/>
              <a:defRPr/>
            </a:pPr>
            <a:r>
              <a:rPr lang="en-GB" sz="2000" dirty="0"/>
              <a:t>A partnership with Instrumentation Technologies for the production of 200 units of </a:t>
            </a:r>
            <a:r>
              <a:rPr lang="en-GB" sz="2000" dirty="0" err="1"/>
              <a:t>BPMs</a:t>
            </a:r>
            <a:r>
              <a:rPr lang="en-GB" sz="2000" dirty="0"/>
              <a:t> for </a:t>
            </a:r>
            <a:r>
              <a:rPr lang="en-GB" sz="2000" dirty="0" err="1"/>
              <a:t>Elettra</a:t>
            </a:r>
            <a:r>
              <a:rPr lang="en-GB" sz="2000" dirty="0"/>
              <a:t> 2.0,</a:t>
            </a:r>
            <a:r>
              <a:rPr lang="en-US" sz="2000" dirty="0"/>
              <a:t> based on </a:t>
            </a:r>
            <a:r>
              <a:rPr lang="en-US" sz="2000" b="1" dirty="0"/>
              <a:t>pilot tone compensation </a:t>
            </a:r>
            <a:r>
              <a:rPr lang="en-US" sz="2000" dirty="0"/>
              <a:t>is currently running</a:t>
            </a:r>
          </a:p>
          <a:p>
            <a:pPr marL="342900" indent="-342900">
              <a:buFont typeface="Arial"/>
              <a:buChar char="•"/>
              <a:defRPr/>
            </a:pPr>
            <a:r>
              <a:rPr lang="en-US" sz="2000" dirty="0"/>
              <a:t>The </a:t>
            </a:r>
            <a:r>
              <a:rPr lang="en-US" sz="2000" dirty="0" err="1"/>
              <a:t>Elettra</a:t>
            </a:r>
            <a:r>
              <a:rPr lang="en-US" sz="2000" dirty="0"/>
              <a:t> 2.0 ring require 168 (14 per 12 sections) BPM readings</a:t>
            </a:r>
          </a:p>
          <a:p>
            <a:pPr marL="342900" indent="-342900">
              <a:buFont typeface="Arial"/>
              <a:buChar char="•"/>
              <a:defRPr/>
            </a:pPr>
            <a:endParaRPr lang="en-GB" sz="2000" dirty="0"/>
          </a:p>
          <a:p>
            <a:pPr marL="342900" indent="-342900">
              <a:buFont typeface="Arial"/>
              <a:buChar char="•"/>
              <a:defRPr/>
            </a:pPr>
            <a:r>
              <a:rPr lang="en-US" sz="2000" dirty="0"/>
              <a:t>Specifications:</a:t>
            </a:r>
          </a:p>
          <a:p>
            <a:pPr marL="800100" lvl="1" indent="-342900">
              <a:buFont typeface="Arial"/>
              <a:buChar char="•"/>
              <a:defRPr/>
            </a:pPr>
            <a:r>
              <a:rPr lang="en-US" sz="2000" dirty="0"/>
              <a:t>Sub-micron resolution @ 10 kHz</a:t>
            </a:r>
          </a:p>
          <a:p>
            <a:pPr marL="800100" lvl="1" indent="-342900">
              <a:buFont typeface="Arial"/>
              <a:buChar char="•"/>
              <a:defRPr/>
            </a:pPr>
            <a:r>
              <a:rPr lang="en-US" sz="2000" dirty="0"/>
              <a:t>Long-term stability better than 2 µm in 24 hours</a:t>
            </a:r>
          </a:p>
          <a:p>
            <a:pPr marL="800100" lvl="1" indent="-342900">
              <a:buFont typeface="Arial"/>
              <a:buChar char="•"/>
              <a:defRPr/>
            </a:pPr>
            <a:r>
              <a:rPr lang="en-US" sz="2000" dirty="0"/>
              <a:t>Compensation of thermal drifts, channel variations, cables response</a:t>
            </a:r>
          </a:p>
          <a:p>
            <a:pPr marL="342900" indent="-342900">
              <a:buFont typeface="Arial"/>
              <a:buChar char="•"/>
              <a:defRPr/>
            </a:pPr>
            <a:r>
              <a:rPr lang="en-US" sz="2000" dirty="0"/>
              <a:t>Modular approach:</a:t>
            </a:r>
          </a:p>
          <a:p>
            <a:pPr marL="800100" lvl="1" indent="-342900">
              <a:buFont typeface="Arial"/>
              <a:buChar char="•"/>
              <a:defRPr/>
            </a:pPr>
            <a:r>
              <a:rPr lang="en-US" sz="2000" dirty="0"/>
              <a:t>analog front end in the machine tunnel</a:t>
            </a:r>
          </a:p>
          <a:p>
            <a:pPr marL="800100" lvl="1" indent="-342900">
              <a:buFont typeface="Arial"/>
              <a:buChar char="•"/>
              <a:defRPr/>
            </a:pPr>
            <a:r>
              <a:rPr lang="en-US" sz="2000" dirty="0"/>
              <a:t>digitizer in service area</a:t>
            </a:r>
          </a:p>
          <a:p>
            <a:pPr marL="800100" lvl="1" indent="-342900">
              <a:buFont typeface="Arial"/>
              <a:buChar char="•"/>
              <a:defRPr/>
            </a:pPr>
            <a:r>
              <a:rPr lang="en-US" sz="2000" dirty="0"/>
              <a:t>Each digitizer box serve two BPM’s with </a:t>
            </a:r>
            <a:r>
              <a:rPr lang="en-US" sz="2000" dirty="0" err="1"/>
              <a:t>PilotToneRFFrontEnd</a:t>
            </a:r>
            <a:endParaRPr lang="en-US" sz="2000" dirty="0"/>
          </a:p>
        </p:txBody>
      </p:sp>
    </p:spTree>
    <p:extLst>
      <p:ext uri="{BB962C8B-B14F-4D97-AF65-F5344CB8AC3E}">
        <p14:creationId xmlns:p14="http://schemas.microsoft.com/office/powerpoint/2010/main" val="3382555213"/>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87610B-5F3E-4985-AEDE-8201EF5ADCAE}"/>
              </a:ext>
            </a:extLst>
          </p:cNvPr>
          <p:cNvSpPr>
            <a:spLocks noGrp="1"/>
          </p:cNvSpPr>
          <p:nvPr>
            <p:ph type="title"/>
          </p:nvPr>
        </p:nvSpPr>
        <p:spPr/>
        <p:txBody>
          <a:bodyPr/>
          <a:lstStyle/>
          <a:p>
            <a:r>
              <a:rPr lang="en-GB" b="1" dirty="0" err="1"/>
              <a:t>Elettra</a:t>
            </a:r>
            <a:r>
              <a:rPr lang="en-GB" b="1" dirty="0"/>
              <a:t> 2.0 </a:t>
            </a:r>
            <a:r>
              <a:rPr lang="en-GB" b="1" dirty="0" err="1"/>
              <a:t>eBPM</a:t>
            </a:r>
            <a:r>
              <a:rPr lang="en-GB" b="1" dirty="0"/>
              <a:t> electronics</a:t>
            </a:r>
          </a:p>
        </p:txBody>
      </p:sp>
      <p:sp>
        <p:nvSpPr>
          <p:cNvPr id="4" name="Segnaposto numero diapositiva 3">
            <a:extLst>
              <a:ext uri="{FF2B5EF4-FFF2-40B4-BE49-F238E27FC236}">
                <a16:creationId xmlns:a16="http://schemas.microsoft.com/office/drawing/2014/main" id="{EFC642C4-5AC9-464B-A311-4E43F3168DCE}"/>
              </a:ext>
            </a:extLst>
          </p:cNvPr>
          <p:cNvSpPr>
            <a:spLocks noGrp="1"/>
          </p:cNvSpPr>
          <p:nvPr>
            <p:ph type="sldNum" sz="quarter" idx="10"/>
          </p:nvPr>
        </p:nvSpPr>
        <p:spPr/>
        <p:txBody>
          <a:bodyPr/>
          <a:lstStyle/>
          <a:p>
            <a:pPr>
              <a:defRPr/>
            </a:pPr>
            <a:fld id="{0AAC8AE2-B341-4380-AB9E-8280BE8E809E}" type="slidenum">
              <a:rPr lang="it-IT" altLang="it-IT" smtClean="0"/>
              <a:pPr>
                <a:defRPr/>
              </a:pPr>
              <a:t>16</a:t>
            </a:fld>
            <a:endParaRPr lang="it-IT" altLang="it-IT" dirty="0"/>
          </a:p>
        </p:txBody>
      </p:sp>
      <p:sp>
        <p:nvSpPr>
          <p:cNvPr id="5" name="Rettangolo 4">
            <a:extLst>
              <a:ext uri="{FF2B5EF4-FFF2-40B4-BE49-F238E27FC236}">
                <a16:creationId xmlns:a16="http://schemas.microsoft.com/office/drawing/2014/main" id="{4B7DA809-CC01-40F4-B9ED-9FCE46010BD0}"/>
              </a:ext>
            </a:extLst>
          </p:cNvPr>
          <p:cNvSpPr/>
          <p:nvPr/>
        </p:nvSpPr>
        <p:spPr bwMode="auto">
          <a:xfrm>
            <a:off x="1948416" y="1913819"/>
            <a:ext cx="1382897" cy="1172985"/>
          </a:xfrm>
          <a:prstGeom prst="rect">
            <a:avLst/>
          </a:prstGeom>
          <a:solidFill>
            <a:srgbClr val="00B8FF"/>
          </a:solidFill>
          <a:ln w="9525" cap="flat"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clip" vert="horz" wrap="square" lIns="91440" tIns="45720" rIns="91440" bIns="45720" numCol="1" spcCol="0" rtlCol="0" fromWordArt="0" anchor="ctr" anchorCtr="0" forceAA="0" compatLnSpc="0"/>
          <a:lstStyle/>
          <a:p>
            <a:pPr algn="ctr">
              <a:defRPr/>
            </a:pPr>
            <a:r>
              <a:t>PTFE</a:t>
            </a:r>
          </a:p>
        </p:txBody>
      </p:sp>
      <p:sp>
        <p:nvSpPr>
          <p:cNvPr id="6" name="Rettangolo 5">
            <a:extLst>
              <a:ext uri="{FF2B5EF4-FFF2-40B4-BE49-F238E27FC236}">
                <a16:creationId xmlns:a16="http://schemas.microsoft.com/office/drawing/2014/main" id="{8D361859-46B8-49F8-8DF8-5782031D29AB}"/>
              </a:ext>
            </a:extLst>
          </p:cNvPr>
          <p:cNvSpPr/>
          <p:nvPr/>
        </p:nvSpPr>
        <p:spPr bwMode="auto">
          <a:xfrm>
            <a:off x="5497180" y="1924049"/>
            <a:ext cx="2584096" cy="3533774"/>
          </a:xfrm>
          <a:prstGeom prst="rect">
            <a:avLst/>
          </a:prstGeom>
          <a:solidFill>
            <a:schemeClr val="accent3"/>
          </a:solidFill>
          <a:ln w="9525" cap="flat"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clip" vert="horz" wrap="square" lIns="91440" tIns="45720" rIns="91440" bIns="45720" numCol="1" spcCol="0" rtlCol="0" fromWordArt="0" anchor="ctr" anchorCtr="0" forceAA="0" compatLnSpc="0"/>
          <a:lstStyle/>
          <a:p>
            <a:pPr algn="ctr">
              <a:defRPr/>
            </a:pPr>
            <a:r>
              <a:t>FPGA carrier</a:t>
            </a:r>
          </a:p>
        </p:txBody>
      </p:sp>
      <p:sp>
        <p:nvSpPr>
          <p:cNvPr id="7" name="Rettangolo 6">
            <a:extLst>
              <a:ext uri="{FF2B5EF4-FFF2-40B4-BE49-F238E27FC236}">
                <a16:creationId xmlns:a16="http://schemas.microsoft.com/office/drawing/2014/main" id="{2C1FCE3B-EB33-4FA7-ABFC-268B94819DD1}"/>
              </a:ext>
            </a:extLst>
          </p:cNvPr>
          <p:cNvSpPr/>
          <p:nvPr/>
        </p:nvSpPr>
        <p:spPr bwMode="auto">
          <a:xfrm>
            <a:off x="5497180" y="2054930"/>
            <a:ext cx="1172985" cy="1031874"/>
          </a:xfrm>
          <a:prstGeom prst="rect">
            <a:avLst/>
          </a:prstGeom>
          <a:solidFill>
            <a:schemeClr val="accent2"/>
          </a:solidFill>
          <a:ln w="9525" cap="flat"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clip" vert="horz" wrap="square" lIns="91440" tIns="45720" rIns="91440" bIns="45720" numCol="1" spcCol="0" rtlCol="0" fromWordArt="0" anchor="ctr" anchorCtr="0" forceAA="0" compatLnSpc="0"/>
          <a:lstStyle/>
          <a:p>
            <a:pPr algn="ctr">
              <a:defRPr/>
            </a:pPr>
            <a:r>
              <a:t>FMC 1</a:t>
            </a:r>
          </a:p>
        </p:txBody>
      </p:sp>
      <p:sp>
        <p:nvSpPr>
          <p:cNvPr id="8" name="Rettangolo 7">
            <a:extLst>
              <a:ext uri="{FF2B5EF4-FFF2-40B4-BE49-F238E27FC236}">
                <a16:creationId xmlns:a16="http://schemas.microsoft.com/office/drawing/2014/main" id="{6D105628-C144-4AF5-B232-0C579174C5F1}"/>
              </a:ext>
            </a:extLst>
          </p:cNvPr>
          <p:cNvSpPr/>
          <p:nvPr/>
        </p:nvSpPr>
        <p:spPr bwMode="auto">
          <a:xfrm>
            <a:off x="5497180" y="4295950"/>
            <a:ext cx="1172985" cy="1031874"/>
          </a:xfrm>
          <a:prstGeom prst="rect">
            <a:avLst/>
          </a:prstGeom>
          <a:solidFill>
            <a:schemeClr val="accent2"/>
          </a:solidFill>
          <a:ln w="9525" cap="flat"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clip" vert="horz" wrap="square" lIns="91440" tIns="45720" rIns="91440" bIns="45720" numCol="1" spcCol="0" rtlCol="0" fromWordArt="0" anchor="ctr" anchorCtr="0" forceAA="0" compatLnSpc="0"/>
          <a:lstStyle/>
          <a:p>
            <a:pPr algn="ctr">
              <a:defRPr/>
            </a:pPr>
            <a:r>
              <a:t>FMC 2</a:t>
            </a:r>
          </a:p>
        </p:txBody>
      </p:sp>
      <p:sp>
        <p:nvSpPr>
          <p:cNvPr id="9" name="Rettangolo 8">
            <a:extLst>
              <a:ext uri="{FF2B5EF4-FFF2-40B4-BE49-F238E27FC236}">
                <a16:creationId xmlns:a16="http://schemas.microsoft.com/office/drawing/2014/main" id="{CFCE69B5-A6C7-4625-B95C-6D2DE99E3F35}"/>
              </a:ext>
            </a:extLst>
          </p:cNvPr>
          <p:cNvSpPr/>
          <p:nvPr/>
        </p:nvSpPr>
        <p:spPr bwMode="auto">
          <a:xfrm>
            <a:off x="1980166" y="4233332"/>
            <a:ext cx="1351146" cy="1172985"/>
          </a:xfrm>
          <a:prstGeom prst="rect">
            <a:avLst/>
          </a:prstGeom>
          <a:solidFill>
            <a:srgbClr val="00B8FF"/>
          </a:solidFill>
          <a:ln w="9525" cap="flat"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clip" vert="horz" wrap="square" lIns="91440" tIns="45720" rIns="91440" bIns="45720" numCol="1" spcCol="0" rtlCol="0" fromWordArt="0" anchor="ctr" anchorCtr="0" forceAA="0" compatLnSpc="0"/>
          <a:lstStyle/>
          <a:p>
            <a:pPr algn="ctr">
              <a:defRPr/>
            </a:pPr>
            <a:r>
              <a:t>PTFE</a:t>
            </a:r>
          </a:p>
        </p:txBody>
      </p:sp>
      <p:pic>
        <p:nvPicPr>
          <p:cNvPr id="10" name="Immagine 9">
            <a:extLst>
              <a:ext uri="{FF2B5EF4-FFF2-40B4-BE49-F238E27FC236}">
                <a16:creationId xmlns:a16="http://schemas.microsoft.com/office/drawing/2014/main" id="{BC72C3AD-00C1-49FF-B97C-4288968A915B}"/>
              </a:ext>
            </a:extLst>
          </p:cNvPr>
          <p:cNvPicPr>
            <a:picLocks noChangeAspect="1"/>
          </p:cNvPicPr>
          <p:nvPr/>
        </p:nvPicPr>
        <p:blipFill>
          <a:blip r:embed="rId2"/>
          <a:stretch/>
        </p:blipFill>
        <p:spPr bwMode="auto">
          <a:xfrm>
            <a:off x="97013" y="1976437"/>
            <a:ext cx="1295399" cy="1047749"/>
          </a:xfrm>
          <a:prstGeom prst="rect">
            <a:avLst/>
          </a:prstGeom>
        </p:spPr>
      </p:pic>
      <p:pic>
        <p:nvPicPr>
          <p:cNvPr id="11" name="Immagine 10">
            <a:extLst>
              <a:ext uri="{FF2B5EF4-FFF2-40B4-BE49-F238E27FC236}">
                <a16:creationId xmlns:a16="http://schemas.microsoft.com/office/drawing/2014/main" id="{C301ED58-1D8C-4936-B47D-832DA6B1362F}"/>
              </a:ext>
            </a:extLst>
          </p:cNvPr>
          <p:cNvPicPr>
            <a:picLocks noChangeAspect="1"/>
          </p:cNvPicPr>
          <p:nvPr/>
        </p:nvPicPr>
        <p:blipFill>
          <a:blip r:embed="rId2"/>
          <a:stretch/>
        </p:blipFill>
        <p:spPr bwMode="auto">
          <a:xfrm>
            <a:off x="167568" y="4295950"/>
            <a:ext cx="1295399" cy="1047749"/>
          </a:xfrm>
          <a:prstGeom prst="rect">
            <a:avLst/>
          </a:prstGeom>
        </p:spPr>
      </p:pic>
      <p:sp>
        <p:nvSpPr>
          <p:cNvPr id="12" name="Rettangolo 11">
            <a:extLst>
              <a:ext uri="{FF2B5EF4-FFF2-40B4-BE49-F238E27FC236}">
                <a16:creationId xmlns:a16="http://schemas.microsoft.com/office/drawing/2014/main" id="{263493C8-0837-4EA7-8940-23C6D29BD0D4}"/>
              </a:ext>
            </a:extLst>
          </p:cNvPr>
          <p:cNvSpPr/>
          <p:nvPr/>
        </p:nvSpPr>
        <p:spPr bwMode="auto">
          <a:xfrm>
            <a:off x="1540967" y="3404305"/>
            <a:ext cx="1790346" cy="485069"/>
          </a:xfrm>
          <a:prstGeom prst="rect">
            <a:avLst/>
          </a:prstGeom>
          <a:solidFill>
            <a:schemeClr val="accent6"/>
          </a:solidFill>
          <a:ln w="9525" cap="flat"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t>PoE switch</a:t>
            </a:r>
          </a:p>
        </p:txBody>
      </p:sp>
      <p:cxnSp>
        <p:nvCxnSpPr>
          <p:cNvPr id="13" name="Connettore diritto 12">
            <a:extLst>
              <a:ext uri="{FF2B5EF4-FFF2-40B4-BE49-F238E27FC236}">
                <a16:creationId xmlns:a16="http://schemas.microsoft.com/office/drawing/2014/main" id="{84AEC694-861E-4079-9E37-9460C28961F6}"/>
              </a:ext>
            </a:extLst>
          </p:cNvPr>
          <p:cNvCxnSpPr>
            <a:cxnSpLocks/>
            <a:stCxn id="10" idx="3"/>
          </p:cNvCxnSpPr>
          <p:nvPr/>
        </p:nvCxnSpPr>
        <p:spPr bwMode="auto">
          <a:xfrm flipV="1">
            <a:off x="1392413" y="2493697"/>
            <a:ext cx="397252" cy="0"/>
          </a:xfrm>
          <a:prstGeom prst="line">
            <a:avLst/>
          </a:prstGeom>
          <a:solidFill>
            <a:srgbClr val="00B8FF"/>
          </a:solidFill>
          <a:ln w="9525" cap="flat" cmpd="sng" algn="ctr">
            <a:solidFill>
              <a:schemeClr val="tx1"/>
            </a:solidFill>
            <a:prstDash val="solid"/>
            <a:round/>
            <a:headEnd type="none" w="med" len="med"/>
            <a:tailEnd type="triangle" w="med" len="med"/>
          </a:ln>
        </p:spPr>
        <p:style>
          <a:lnRef idx="1">
            <a:schemeClr val="accent1">
              <a:shade val="50000"/>
            </a:schemeClr>
          </a:lnRef>
          <a:fillRef idx="0">
            <a:schemeClr val="accent1"/>
          </a:fillRef>
          <a:effectRef idx="0">
            <a:schemeClr val="accent1"/>
          </a:effectRef>
          <a:fontRef idx="minor">
            <a:schemeClr val="tx1"/>
          </a:fontRef>
        </p:style>
      </p:cxnSp>
      <p:cxnSp>
        <p:nvCxnSpPr>
          <p:cNvPr id="14" name="Connettore diritto 13">
            <a:extLst>
              <a:ext uri="{FF2B5EF4-FFF2-40B4-BE49-F238E27FC236}">
                <a16:creationId xmlns:a16="http://schemas.microsoft.com/office/drawing/2014/main" id="{8098E819-93F2-4FE5-B704-47C358A5760C}"/>
              </a:ext>
            </a:extLst>
          </p:cNvPr>
          <p:cNvCxnSpPr>
            <a:cxnSpLocks/>
          </p:cNvCxnSpPr>
          <p:nvPr/>
        </p:nvCxnSpPr>
        <p:spPr bwMode="auto">
          <a:xfrm flipV="1">
            <a:off x="1462969" y="4819825"/>
            <a:ext cx="397251" cy="0"/>
          </a:xfrm>
          <a:prstGeom prst="line">
            <a:avLst/>
          </a:prstGeom>
          <a:solidFill>
            <a:srgbClr val="00B8FF"/>
          </a:solidFill>
          <a:ln w="9525" cap="flat" cmpd="sng" algn="ctr">
            <a:solidFill>
              <a:schemeClr val="tx1"/>
            </a:solidFill>
            <a:prstDash val="solid"/>
            <a:round/>
            <a:headEnd type="none" w="med" len="med"/>
            <a:tailEnd type="triangle" w="med" len="med"/>
          </a:ln>
        </p:spPr>
        <p:style>
          <a:lnRef idx="1">
            <a:schemeClr val="accent1">
              <a:shade val="50000"/>
            </a:schemeClr>
          </a:lnRef>
          <a:fillRef idx="0">
            <a:schemeClr val="accent1"/>
          </a:fillRef>
          <a:effectRef idx="0">
            <a:schemeClr val="accent1"/>
          </a:effectRef>
          <a:fontRef idx="minor">
            <a:schemeClr val="tx1"/>
          </a:fontRef>
        </p:style>
      </p:cxnSp>
      <p:cxnSp>
        <p:nvCxnSpPr>
          <p:cNvPr id="15" name="Connettore curvo 14">
            <a:extLst>
              <a:ext uri="{FF2B5EF4-FFF2-40B4-BE49-F238E27FC236}">
                <a16:creationId xmlns:a16="http://schemas.microsoft.com/office/drawing/2014/main" id="{375DDCB5-C375-4484-AB70-55D6E638C5BC}"/>
              </a:ext>
            </a:extLst>
          </p:cNvPr>
          <p:cNvCxnSpPr>
            <a:cxnSpLocks/>
          </p:cNvCxnSpPr>
          <p:nvPr/>
        </p:nvCxnSpPr>
        <p:spPr bwMode="auto">
          <a:xfrm>
            <a:off x="3331044" y="2992232"/>
            <a:ext cx="45720" cy="503483"/>
          </a:xfrm>
          <a:prstGeom prst="curvedConnector3">
            <a:avLst>
              <a:gd name="adj1" fmla="val 1048650"/>
            </a:avLst>
          </a:prstGeom>
          <a:solidFill>
            <a:srgbClr val="00B8FF"/>
          </a:solidFill>
          <a:ln w="9525" cap="flat" cmpd="sng" algn="ctr">
            <a:solidFill>
              <a:schemeClr val="accent2"/>
            </a:solidFill>
            <a:prstDash val="solid"/>
            <a:round/>
            <a:headEnd type="triangle" w="med" len="med"/>
            <a:tailEnd type="triangle" w="med" len="med"/>
          </a:ln>
        </p:spPr>
        <p:style>
          <a:lnRef idx="1">
            <a:schemeClr val="accent1">
              <a:shade val="50000"/>
            </a:schemeClr>
          </a:lnRef>
          <a:fillRef idx="0">
            <a:schemeClr val="accent1"/>
          </a:fillRef>
          <a:effectRef idx="0">
            <a:schemeClr val="accent1"/>
          </a:effectRef>
          <a:fontRef idx="minor">
            <a:schemeClr val="tx1"/>
          </a:fontRef>
        </p:style>
      </p:cxnSp>
      <p:cxnSp>
        <p:nvCxnSpPr>
          <p:cNvPr id="16" name="Connettore curvo 15">
            <a:extLst>
              <a:ext uri="{FF2B5EF4-FFF2-40B4-BE49-F238E27FC236}">
                <a16:creationId xmlns:a16="http://schemas.microsoft.com/office/drawing/2014/main" id="{F0A7FA80-6D54-4B2B-A4F8-5FD1CCEBF62A}"/>
              </a:ext>
            </a:extLst>
          </p:cNvPr>
          <p:cNvCxnSpPr>
            <a:cxnSpLocks/>
          </p:cNvCxnSpPr>
          <p:nvPr/>
        </p:nvCxnSpPr>
        <p:spPr bwMode="auto">
          <a:xfrm flipV="1">
            <a:off x="3331044" y="3792466"/>
            <a:ext cx="45720" cy="503483"/>
          </a:xfrm>
          <a:prstGeom prst="curvedConnector3">
            <a:avLst>
              <a:gd name="adj1" fmla="val 1048650"/>
            </a:avLst>
          </a:prstGeom>
          <a:solidFill>
            <a:srgbClr val="00B8FF"/>
          </a:solidFill>
          <a:ln w="9525" cap="flat" cmpd="sng" algn="ctr">
            <a:solidFill>
              <a:schemeClr val="accent2"/>
            </a:solidFill>
            <a:prstDash val="solid"/>
            <a:round/>
            <a:headEnd type="triangle" w="med" len="med"/>
            <a:tailEnd type="triangle" w="med" len="med"/>
          </a:ln>
        </p:spPr>
        <p:style>
          <a:lnRef idx="1">
            <a:schemeClr val="accent1">
              <a:shade val="50000"/>
            </a:schemeClr>
          </a:lnRef>
          <a:fillRef idx="0">
            <a:schemeClr val="accent1"/>
          </a:fillRef>
          <a:effectRef idx="0">
            <a:schemeClr val="accent1"/>
          </a:effectRef>
          <a:fontRef idx="minor">
            <a:schemeClr val="tx1"/>
          </a:fontRef>
        </p:style>
      </p:cxnSp>
      <p:cxnSp>
        <p:nvCxnSpPr>
          <p:cNvPr id="17" name="Connettore diritto 16">
            <a:extLst>
              <a:ext uri="{FF2B5EF4-FFF2-40B4-BE49-F238E27FC236}">
                <a16:creationId xmlns:a16="http://schemas.microsoft.com/office/drawing/2014/main" id="{1FE9AF08-30E0-4956-BD1F-CF13CB981648}"/>
              </a:ext>
            </a:extLst>
          </p:cNvPr>
          <p:cNvCxnSpPr>
            <a:cxnSpLocks/>
            <a:stCxn id="9" idx="3"/>
          </p:cNvCxnSpPr>
          <p:nvPr/>
        </p:nvCxnSpPr>
        <p:spPr bwMode="auto">
          <a:xfrm flipV="1">
            <a:off x="3331312" y="4819737"/>
            <a:ext cx="2098910" cy="0"/>
          </a:xfrm>
          <a:prstGeom prst="line">
            <a:avLst/>
          </a:prstGeom>
          <a:solidFill>
            <a:srgbClr val="00B8FF"/>
          </a:solidFill>
          <a:ln w="28575" cap="flat" cmpd="sng" algn="ctr">
            <a:solidFill>
              <a:schemeClr val="tx1"/>
            </a:solidFill>
            <a:prstDash val="solid"/>
            <a:round/>
            <a:headEnd type="none" w="med" len="med"/>
            <a:tailEnd type="stealth" w="med" len="med"/>
          </a:ln>
        </p:spPr>
        <p:style>
          <a:lnRef idx="1">
            <a:schemeClr val="accent1">
              <a:shade val="50000"/>
            </a:schemeClr>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6FA93278-2581-4DAE-81DA-1A82306B398F}"/>
              </a:ext>
            </a:extLst>
          </p:cNvPr>
          <p:cNvCxnSpPr>
            <a:cxnSpLocks/>
          </p:cNvCxnSpPr>
          <p:nvPr/>
        </p:nvCxnSpPr>
        <p:spPr bwMode="auto">
          <a:xfrm flipV="1">
            <a:off x="3331312" y="2500312"/>
            <a:ext cx="2098910" cy="0"/>
          </a:xfrm>
          <a:prstGeom prst="line">
            <a:avLst/>
          </a:prstGeom>
          <a:solidFill>
            <a:srgbClr val="00B8FF"/>
          </a:solidFill>
          <a:ln w="28575" cap="flat" cmpd="sng" algn="ctr">
            <a:solidFill>
              <a:schemeClr val="tx1"/>
            </a:solidFill>
            <a:prstDash val="solid"/>
            <a:round/>
            <a:headEnd type="none" w="med" len="med"/>
            <a:tailEnd type="stealth" w="med" len="med"/>
          </a:ln>
        </p:spPr>
        <p:style>
          <a:lnRef idx="1">
            <a:schemeClr val="accent1">
              <a:shade val="50000"/>
            </a:schemeClr>
          </a:lnRef>
          <a:fillRef idx="0">
            <a:schemeClr val="accent1"/>
          </a:fillRef>
          <a:effectRef idx="0">
            <a:schemeClr val="accent1"/>
          </a:effectRef>
          <a:fontRef idx="minor">
            <a:schemeClr val="tx1"/>
          </a:fontRef>
        </p:style>
      </p:cxnSp>
      <p:sp>
        <p:nvSpPr>
          <p:cNvPr id="19" name="Rettangolo 18">
            <a:extLst>
              <a:ext uri="{FF2B5EF4-FFF2-40B4-BE49-F238E27FC236}">
                <a16:creationId xmlns:a16="http://schemas.microsoft.com/office/drawing/2014/main" id="{9B568BFB-DE76-4FA2-8655-28511ADEC85E}"/>
              </a:ext>
            </a:extLst>
          </p:cNvPr>
          <p:cNvSpPr/>
          <p:nvPr/>
        </p:nvSpPr>
        <p:spPr bwMode="auto">
          <a:xfrm>
            <a:off x="3718781" y="2170818"/>
            <a:ext cx="1323974" cy="447674"/>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1600">
                <a:solidFill>
                  <a:schemeClr val="tx1"/>
                </a:solidFill>
              </a:rPr>
              <a:t>4x coax</a:t>
            </a:r>
            <a:endParaRPr>
              <a:solidFill>
                <a:schemeClr val="tx1"/>
              </a:solidFill>
            </a:endParaRPr>
          </a:p>
        </p:txBody>
      </p:sp>
      <p:sp>
        <p:nvSpPr>
          <p:cNvPr id="20" name="Rettangolo 19">
            <a:extLst>
              <a:ext uri="{FF2B5EF4-FFF2-40B4-BE49-F238E27FC236}">
                <a16:creationId xmlns:a16="http://schemas.microsoft.com/office/drawing/2014/main" id="{8448D6B3-D8AF-4325-988C-100DAC53B506}"/>
              </a:ext>
            </a:extLst>
          </p:cNvPr>
          <p:cNvSpPr/>
          <p:nvPr/>
        </p:nvSpPr>
        <p:spPr bwMode="auto">
          <a:xfrm>
            <a:off x="3718781" y="4811888"/>
            <a:ext cx="1323973" cy="447673"/>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1600">
                <a:solidFill>
                  <a:schemeClr val="tx1"/>
                </a:solidFill>
              </a:rPr>
              <a:t>4x coax</a:t>
            </a:r>
            <a:endParaRPr>
              <a:solidFill>
                <a:schemeClr val="tx1"/>
              </a:solidFill>
            </a:endParaRPr>
          </a:p>
        </p:txBody>
      </p:sp>
      <p:cxnSp>
        <p:nvCxnSpPr>
          <p:cNvPr id="21" name="Connettore diritto 20">
            <a:extLst>
              <a:ext uri="{FF2B5EF4-FFF2-40B4-BE49-F238E27FC236}">
                <a16:creationId xmlns:a16="http://schemas.microsoft.com/office/drawing/2014/main" id="{76381632-064B-42D4-879D-1C610AD6EFA5}"/>
              </a:ext>
            </a:extLst>
          </p:cNvPr>
          <p:cNvCxnSpPr>
            <a:cxnSpLocks/>
          </p:cNvCxnSpPr>
          <p:nvPr/>
        </p:nvCxnSpPr>
        <p:spPr bwMode="auto">
          <a:xfrm>
            <a:off x="3382349" y="2743200"/>
            <a:ext cx="2047874" cy="752474"/>
          </a:xfrm>
          <a:prstGeom prst="line">
            <a:avLst/>
          </a:prstGeom>
          <a:solidFill>
            <a:srgbClr val="00B8FF"/>
          </a:solidFill>
          <a:ln w="9525" cap="flat" cmpd="sng" algn="ctr">
            <a:solidFill>
              <a:schemeClr val="accent1"/>
            </a:solidFill>
            <a:prstDash val="solid"/>
            <a:round/>
            <a:headEnd type="none" w="med" len="med"/>
            <a:tailEnd type="triangle" w="med" len="med"/>
          </a:ln>
        </p:spPr>
        <p:style>
          <a:lnRef idx="1">
            <a:schemeClr val="accent1">
              <a:shade val="50000"/>
            </a:schemeClr>
          </a:lnRef>
          <a:fillRef idx="0">
            <a:schemeClr val="accent1"/>
          </a:fillRef>
          <a:effectRef idx="0">
            <a:schemeClr val="accent1"/>
          </a:effectRef>
          <a:fontRef idx="minor">
            <a:schemeClr val="tx1"/>
          </a:fontRef>
        </p:style>
      </p:cxnSp>
      <p:cxnSp>
        <p:nvCxnSpPr>
          <p:cNvPr id="22" name="Connettore diritto 21">
            <a:extLst>
              <a:ext uri="{FF2B5EF4-FFF2-40B4-BE49-F238E27FC236}">
                <a16:creationId xmlns:a16="http://schemas.microsoft.com/office/drawing/2014/main" id="{1A4DA4EE-B65C-4F56-BACE-A3F49C0DA096}"/>
              </a:ext>
            </a:extLst>
          </p:cNvPr>
          <p:cNvCxnSpPr>
            <a:cxnSpLocks/>
          </p:cNvCxnSpPr>
          <p:nvPr/>
        </p:nvCxnSpPr>
        <p:spPr bwMode="auto">
          <a:xfrm flipV="1">
            <a:off x="3382349" y="3792466"/>
            <a:ext cx="2047874" cy="752474"/>
          </a:xfrm>
          <a:prstGeom prst="line">
            <a:avLst/>
          </a:prstGeom>
          <a:solidFill>
            <a:srgbClr val="00B8FF"/>
          </a:solidFill>
          <a:ln w="9525" cap="flat" cmpd="sng" algn="ctr">
            <a:solidFill>
              <a:schemeClr val="accent1"/>
            </a:solidFill>
            <a:prstDash val="solid"/>
            <a:round/>
            <a:headEnd type="none" w="med" len="med"/>
            <a:tailEnd type="triangle" w="med" len="med"/>
          </a:ln>
        </p:spPr>
        <p:style>
          <a:lnRef idx="1">
            <a:schemeClr val="accent1">
              <a:shade val="50000"/>
            </a:schemeClr>
          </a:lnRef>
          <a:fillRef idx="0">
            <a:schemeClr val="accent1"/>
          </a:fillRef>
          <a:effectRef idx="0">
            <a:schemeClr val="accent1"/>
          </a:effectRef>
          <a:fontRef idx="minor">
            <a:schemeClr val="tx1"/>
          </a:fontRef>
        </p:style>
      </p:cxnSp>
      <p:sp>
        <p:nvSpPr>
          <p:cNvPr id="23" name="Rettangolo 22">
            <a:extLst>
              <a:ext uri="{FF2B5EF4-FFF2-40B4-BE49-F238E27FC236}">
                <a16:creationId xmlns:a16="http://schemas.microsoft.com/office/drawing/2014/main" id="{384C19C3-EEE6-4825-B336-8404724849D9}"/>
              </a:ext>
            </a:extLst>
          </p:cNvPr>
          <p:cNvSpPr/>
          <p:nvPr/>
        </p:nvSpPr>
        <p:spPr bwMode="auto">
          <a:xfrm>
            <a:off x="4425494" y="3479182"/>
            <a:ext cx="1234524" cy="335315"/>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algn="l">
              <a:defRPr/>
            </a:pPr>
            <a:r>
              <a:rPr sz="1600">
                <a:solidFill>
                  <a:schemeClr val="accent1"/>
                </a:solidFill>
              </a:rPr>
              <a:t>opto link</a:t>
            </a:r>
            <a:endParaRPr/>
          </a:p>
        </p:txBody>
      </p:sp>
      <p:sp>
        <p:nvSpPr>
          <p:cNvPr id="24" name="Rettangolo 23">
            <a:extLst>
              <a:ext uri="{FF2B5EF4-FFF2-40B4-BE49-F238E27FC236}">
                <a16:creationId xmlns:a16="http://schemas.microsoft.com/office/drawing/2014/main" id="{C3FC84FF-E941-4A4B-ACCD-8523B3384CDC}"/>
              </a:ext>
            </a:extLst>
          </p:cNvPr>
          <p:cNvSpPr/>
          <p:nvPr/>
        </p:nvSpPr>
        <p:spPr bwMode="auto">
          <a:xfrm>
            <a:off x="3382349" y="3479182"/>
            <a:ext cx="1235243" cy="335315"/>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algn="l">
              <a:defRPr/>
            </a:pPr>
            <a:r>
              <a:rPr sz="1600">
                <a:solidFill>
                  <a:schemeClr val="accent2"/>
                </a:solidFill>
              </a:rPr>
              <a:t>eth</a:t>
            </a:r>
            <a:endParaRPr>
              <a:solidFill>
                <a:schemeClr val="accent2"/>
              </a:solidFill>
            </a:endParaRPr>
          </a:p>
        </p:txBody>
      </p:sp>
      <p:cxnSp>
        <p:nvCxnSpPr>
          <p:cNvPr id="25" name="Connettore diritto 24">
            <a:extLst>
              <a:ext uri="{FF2B5EF4-FFF2-40B4-BE49-F238E27FC236}">
                <a16:creationId xmlns:a16="http://schemas.microsoft.com/office/drawing/2014/main" id="{7A8CDA15-D3CE-4DD9-9743-6FB9F3565C85}"/>
              </a:ext>
            </a:extLst>
          </p:cNvPr>
          <p:cNvCxnSpPr>
            <a:cxnSpLocks/>
          </p:cNvCxnSpPr>
          <p:nvPr/>
        </p:nvCxnSpPr>
        <p:spPr bwMode="auto">
          <a:xfrm flipV="1">
            <a:off x="8081277" y="2394655"/>
            <a:ext cx="1654247" cy="0"/>
          </a:xfrm>
          <a:prstGeom prst="line">
            <a:avLst/>
          </a:prstGeom>
          <a:solidFill>
            <a:srgbClr val="00B8FF"/>
          </a:solidFill>
          <a:ln w="28575" cap="flat" cmpd="sng" algn="ctr">
            <a:solidFill>
              <a:schemeClr val="tx1"/>
            </a:solidFill>
            <a:prstDash val="solid"/>
            <a:round/>
            <a:headEnd type="triangle" w="med" len="med"/>
            <a:tailEnd type="none" w="med" len="med"/>
          </a:ln>
        </p:spPr>
        <p:style>
          <a:lnRef idx="1">
            <a:schemeClr val="accent1">
              <a:shade val="50000"/>
            </a:schemeClr>
          </a:lnRef>
          <a:fillRef idx="0">
            <a:schemeClr val="accent1"/>
          </a:fillRef>
          <a:effectRef idx="0">
            <a:schemeClr val="accent1"/>
          </a:effectRef>
          <a:fontRef idx="minor">
            <a:schemeClr val="tx1"/>
          </a:fontRef>
        </p:style>
      </p:cxnSp>
      <p:sp>
        <p:nvSpPr>
          <p:cNvPr id="26" name="Rettangolo 25">
            <a:extLst>
              <a:ext uri="{FF2B5EF4-FFF2-40B4-BE49-F238E27FC236}">
                <a16:creationId xmlns:a16="http://schemas.microsoft.com/office/drawing/2014/main" id="{FAF3B0B5-5C58-461D-A983-C866ED689185}"/>
              </a:ext>
            </a:extLst>
          </p:cNvPr>
          <p:cNvSpPr/>
          <p:nvPr/>
        </p:nvSpPr>
        <p:spPr bwMode="auto">
          <a:xfrm>
            <a:off x="8324846" y="2099534"/>
            <a:ext cx="1323973" cy="447673"/>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1600">
                <a:solidFill>
                  <a:schemeClr val="tx1"/>
                </a:solidFill>
              </a:rPr>
              <a:t>timing (MC)</a:t>
            </a:r>
            <a:endParaRPr>
              <a:solidFill>
                <a:schemeClr val="tx1"/>
              </a:solidFill>
            </a:endParaRPr>
          </a:p>
        </p:txBody>
      </p:sp>
      <p:cxnSp>
        <p:nvCxnSpPr>
          <p:cNvPr id="27" name="Connettore diritto 26">
            <a:extLst>
              <a:ext uri="{FF2B5EF4-FFF2-40B4-BE49-F238E27FC236}">
                <a16:creationId xmlns:a16="http://schemas.microsoft.com/office/drawing/2014/main" id="{767F8B48-23D6-4A36-9430-B101E6F58E52}"/>
              </a:ext>
            </a:extLst>
          </p:cNvPr>
          <p:cNvCxnSpPr>
            <a:cxnSpLocks/>
          </p:cNvCxnSpPr>
          <p:nvPr/>
        </p:nvCxnSpPr>
        <p:spPr bwMode="auto">
          <a:xfrm flipV="1">
            <a:off x="8066016" y="2843733"/>
            <a:ext cx="1654246" cy="0"/>
          </a:xfrm>
          <a:prstGeom prst="line">
            <a:avLst/>
          </a:prstGeom>
          <a:solidFill>
            <a:srgbClr val="00B8FF"/>
          </a:solidFill>
          <a:ln w="28575" cap="flat" cmpd="sng" algn="ctr">
            <a:solidFill>
              <a:schemeClr val="tx1"/>
            </a:solidFill>
            <a:prstDash val="solid"/>
            <a:round/>
            <a:headEnd type="triangle" w="med" len="med"/>
            <a:tailEnd type="triangle" w="med" len="med"/>
          </a:ln>
        </p:spPr>
        <p:style>
          <a:lnRef idx="1">
            <a:schemeClr val="accent1">
              <a:shade val="50000"/>
            </a:schemeClr>
          </a:lnRef>
          <a:fillRef idx="0">
            <a:schemeClr val="accent1"/>
          </a:fillRef>
          <a:effectRef idx="0">
            <a:schemeClr val="accent1"/>
          </a:effectRef>
          <a:fontRef idx="minor">
            <a:schemeClr val="tx1"/>
          </a:fontRef>
        </p:style>
      </p:cxnSp>
      <p:sp>
        <p:nvSpPr>
          <p:cNvPr id="28" name="Rettangolo 27">
            <a:extLst>
              <a:ext uri="{FF2B5EF4-FFF2-40B4-BE49-F238E27FC236}">
                <a16:creationId xmlns:a16="http://schemas.microsoft.com/office/drawing/2014/main" id="{48EAAD47-4FBB-4240-972F-84867CC54D20}"/>
              </a:ext>
            </a:extLst>
          </p:cNvPr>
          <p:cNvSpPr/>
          <p:nvPr/>
        </p:nvSpPr>
        <p:spPr bwMode="auto">
          <a:xfrm>
            <a:off x="8121352" y="2567758"/>
            <a:ext cx="1574095" cy="447671"/>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sz="1600" dirty="0">
                <a:solidFill>
                  <a:schemeClr val="tx1"/>
                </a:solidFill>
              </a:rPr>
              <a:t>control system (tango)</a:t>
            </a:r>
            <a:endParaRPr dirty="0">
              <a:solidFill>
                <a:schemeClr val="tx1"/>
              </a:solidFill>
            </a:endParaRPr>
          </a:p>
        </p:txBody>
      </p:sp>
      <p:cxnSp>
        <p:nvCxnSpPr>
          <p:cNvPr id="29" name="Connettore diritto 28">
            <a:extLst>
              <a:ext uri="{FF2B5EF4-FFF2-40B4-BE49-F238E27FC236}">
                <a16:creationId xmlns:a16="http://schemas.microsoft.com/office/drawing/2014/main" id="{16772364-DED7-410E-B741-051CF845106E}"/>
              </a:ext>
            </a:extLst>
          </p:cNvPr>
          <p:cNvCxnSpPr>
            <a:cxnSpLocks/>
          </p:cNvCxnSpPr>
          <p:nvPr/>
        </p:nvCxnSpPr>
        <p:spPr bwMode="auto">
          <a:xfrm flipV="1">
            <a:off x="8081276" y="3433055"/>
            <a:ext cx="1654246" cy="0"/>
          </a:xfrm>
          <a:prstGeom prst="line">
            <a:avLst/>
          </a:prstGeom>
          <a:solidFill>
            <a:srgbClr val="00B8FF"/>
          </a:solidFill>
          <a:ln w="28575" cap="flat" cmpd="sng" algn="ctr">
            <a:solidFill>
              <a:schemeClr val="tx1"/>
            </a:solidFill>
            <a:prstDash val="solid"/>
            <a:round/>
            <a:headEnd type="none" w="med" len="med"/>
            <a:tailEnd type="triangle" w="med" len="med"/>
          </a:ln>
        </p:spPr>
        <p:style>
          <a:lnRef idx="1">
            <a:schemeClr val="accent1">
              <a:shade val="50000"/>
            </a:schemeClr>
          </a:lnRef>
          <a:fillRef idx="0">
            <a:schemeClr val="accent1"/>
          </a:fillRef>
          <a:effectRef idx="0">
            <a:schemeClr val="accent1"/>
          </a:effectRef>
          <a:fontRef idx="minor">
            <a:schemeClr val="tx1"/>
          </a:fontRef>
        </p:style>
      </p:cxnSp>
      <p:sp>
        <p:nvSpPr>
          <p:cNvPr id="30" name="Rettangolo 29">
            <a:extLst>
              <a:ext uri="{FF2B5EF4-FFF2-40B4-BE49-F238E27FC236}">
                <a16:creationId xmlns:a16="http://schemas.microsoft.com/office/drawing/2014/main" id="{1737FBF3-154C-4481-A812-258275B3C658}"/>
              </a:ext>
            </a:extLst>
          </p:cNvPr>
          <p:cNvSpPr/>
          <p:nvPr/>
        </p:nvSpPr>
        <p:spPr bwMode="auto">
          <a:xfrm>
            <a:off x="8132841" y="4662967"/>
            <a:ext cx="1654246" cy="447673"/>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lang="it-IT" sz="1400" dirty="0">
                <a:solidFill>
                  <a:schemeClr val="tx1"/>
                </a:solidFill>
              </a:rPr>
              <a:t>I</a:t>
            </a:r>
            <a:r>
              <a:rPr sz="1400" dirty="0" err="1">
                <a:solidFill>
                  <a:schemeClr val="tx1"/>
                </a:solidFill>
              </a:rPr>
              <a:t>nterlocks</a:t>
            </a:r>
            <a:r>
              <a:rPr lang="it-IT" sz="1400" dirty="0">
                <a:solidFill>
                  <a:schemeClr val="tx1"/>
                </a:solidFill>
              </a:rPr>
              <a:t> OUT</a:t>
            </a:r>
            <a:endParaRPr sz="2000" dirty="0">
              <a:solidFill>
                <a:schemeClr val="tx1"/>
              </a:solidFill>
            </a:endParaRPr>
          </a:p>
        </p:txBody>
      </p:sp>
      <p:cxnSp>
        <p:nvCxnSpPr>
          <p:cNvPr id="31" name="Connettore diritto 30">
            <a:extLst>
              <a:ext uri="{FF2B5EF4-FFF2-40B4-BE49-F238E27FC236}">
                <a16:creationId xmlns:a16="http://schemas.microsoft.com/office/drawing/2014/main" id="{05CD4E63-E931-419F-A6BC-E8B02C2ADC4B}"/>
              </a:ext>
            </a:extLst>
          </p:cNvPr>
          <p:cNvCxnSpPr>
            <a:cxnSpLocks/>
          </p:cNvCxnSpPr>
          <p:nvPr/>
        </p:nvCxnSpPr>
        <p:spPr bwMode="auto">
          <a:xfrm flipV="1">
            <a:off x="8066016" y="4981749"/>
            <a:ext cx="1654246" cy="0"/>
          </a:xfrm>
          <a:prstGeom prst="line">
            <a:avLst/>
          </a:prstGeom>
          <a:solidFill>
            <a:srgbClr val="00B8FF"/>
          </a:solidFill>
          <a:ln w="28575" cap="flat" cmpd="sng" algn="ctr">
            <a:solidFill>
              <a:schemeClr val="tx1"/>
            </a:solidFill>
            <a:prstDash val="solid"/>
            <a:round/>
            <a:headEnd type="none" w="med" len="med"/>
            <a:tailEnd type="triangle" w="med" len="med"/>
          </a:ln>
        </p:spPr>
        <p:style>
          <a:lnRef idx="1">
            <a:schemeClr val="accent1">
              <a:shade val="50000"/>
            </a:schemeClr>
          </a:lnRef>
          <a:fillRef idx="0">
            <a:schemeClr val="accent1"/>
          </a:fillRef>
          <a:effectRef idx="0">
            <a:schemeClr val="accent1"/>
          </a:effectRef>
          <a:fontRef idx="minor">
            <a:schemeClr val="tx1"/>
          </a:fontRef>
        </p:style>
      </p:cxnSp>
      <p:sp>
        <p:nvSpPr>
          <p:cNvPr id="32" name="Rettangolo 31">
            <a:extLst>
              <a:ext uri="{FF2B5EF4-FFF2-40B4-BE49-F238E27FC236}">
                <a16:creationId xmlns:a16="http://schemas.microsoft.com/office/drawing/2014/main" id="{6F84A7A0-F969-48E1-B3B4-C37D952BFAD4}"/>
              </a:ext>
            </a:extLst>
          </p:cNvPr>
          <p:cNvSpPr/>
          <p:nvPr/>
        </p:nvSpPr>
        <p:spPr bwMode="auto">
          <a:xfrm>
            <a:off x="8145215" y="3148039"/>
            <a:ext cx="1475797" cy="447673"/>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1600" dirty="0">
                <a:solidFill>
                  <a:schemeClr val="tx1"/>
                </a:solidFill>
              </a:rPr>
              <a:t>orbit feedback</a:t>
            </a:r>
          </a:p>
          <a:p>
            <a:pPr>
              <a:defRPr/>
            </a:pPr>
            <a:r>
              <a:rPr sz="1600" dirty="0">
                <a:solidFill>
                  <a:schemeClr val="tx1"/>
                </a:solidFill>
              </a:rPr>
              <a:t>eth 10 Gb/s</a:t>
            </a:r>
            <a:endParaRPr dirty="0">
              <a:solidFill>
                <a:schemeClr val="tx1"/>
              </a:solidFill>
            </a:endParaRPr>
          </a:p>
        </p:txBody>
      </p:sp>
      <p:sp>
        <p:nvSpPr>
          <p:cNvPr id="33" name="Rettangolo 32">
            <a:extLst>
              <a:ext uri="{FF2B5EF4-FFF2-40B4-BE49-F238E27FC236}">
                <a16:creationId xmlns:a16="http://schemas.microsoft.com/office/drawing/2014/main" id="{7851F18C-0D38-4FB5-9156-F6F11AF51182}"/>
              </a:ext>
            </a:extLst>
          </p:cNvPr>
          <p:cNvSpPr/>
          <p:nvPr/>
        </p:nvSpPr>
        <p:spPr bwMode="auto">
          <a:xfrm>
            <a:off x="1413792" y="5971853"/>
            <a:ext cx="2836707" cy="457235"/>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a:defRPr/>
            </a:pPr>
            <a:r>
              <a:rPr>
                <a:solidFill>
                  <a:schemeClr val="tx1"/>
                </a:solidFill>
              </a:rPr>
              <a:t>machine tunnel</a:t>
            </a:r>
            <a:endParaRPr/>
          </a:p>
        </p:txBody>
      </p:sp>
      <p:sp>
        <p:nvSpPr>
          <p:cNvPr id="34" name="Rettangolo 33">
            <a:extLst>
              <a:ext uri="{FF2B5EF4-FFF2-40B4-BE49-F238E27FC236}">
                <a16:creationId xmlns:a16="http://schemas.microsoft.com/office/drawing/2014/main" id="{31C1BAEB-E1E3-4601-8AB3-0558BD5D92CF}"/>
              </a:ext>
            </a:extLst>
          </p:cNvPr>
          <p:cNvSpPr/>
          <p:nvPr/>
        </p:nvSpPr>
        <p:spPr bwMode="auto">
          <a:xfrm>
            <a:off x="5497179" y="5971853"/>
            <a:ext cx="2837174" cy="457235"/>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a:defRPr/>
            </a:pPr>
            <a:r>
              <a:rPr>
                <a:solidFill>
                  <a:schemeClr val="tx1"/>
                </a:solidFill>
              </a:rPr>
              <a:t>service area</a:t>
            </a:r>
            <a:endParaRPr/>
          </a:p>
        </p:txBody>
      </p:sp>
      <p:cxnSp>
        <p:nvCxnSpPr>
          <p:cNvPr id="35" name="Connettore diritto 34">
            <a:extLst>
              <a:ext uri="{FF2B5EF4-FFF2-40B4-BE49-F238E27FC236}">
                <a16:creationId xmlns:a16="http://schemas.microsoft.com/office/drawing/2014/main" id="{A46AE58F-9529-4620-9EF8-95151B65A7DF}"/>
              </a:ext>
            </a:extLst>
          </p:cNvPr>
          <p:cNvCxnSpPr>
            <a:cxnSpLocks/>
          </p:cNvCxnSpPr>
          <p:nvPr/>
        </p:nvCxnSpPr>
        <p:spPr bwMode="auto">
          <a:xfrm flipV="1">
            <a:off x="8066016" y="5308948"/>
            <a:ext cx="1654246" cy="0"/>
          </a:xfrm>
          <a:prstGeom prst="line">
            <a:avLst/>
          </a:prstGeom>
          <a:solidFill>
            <a:srgbClr val="00B8FF"/>
          </a:solidFill>
          <a:ln w="28575" cap="flat" cmpd="sng" algn="ctr">
            <a:solidFill>
              <a:schemeClr val="tx1"/>
            </a:solidFill>
            <a:prstDash val="solid"/>
            <a:round/>
            <a:headEnd type="triangle" w="med" len="med"/>
            <a:tailEnd type="none" w="med" len="med"/>
          </a:ln>
        </p:spPr>
        <p:style>
          <a:lnRef idx="1">
            <a:schemeClr val="accent1">
              <a:shade val="50000"/>
            </a:schemeClr>
          </a:lnRef>
          <a:fillRef idx="0">
            <a:schemeClr val="accent1"/>
          </a:fillRef>
          <a:effectRef idx="0">
            <a:schemeClr val="accent1"/>
          </a:effectRef>
          <a:fontRef idx="minor">
            <a:schemeClr val="tx1"/>
          </a:fontRef>
        </p:style>
      </p:cxnSp>
      <p:sp>
        <p:nvSpPr>
          <p:cNvPr id="36" name="Rettangolo 35">
            <a:extLst>
              <a:ext uri="{FF2B5EF4-FFF2-40B4-BE49-F238E27FC236}">
                <a16:creationId xmlns:a16="http://schemas.microsoft.com/office/drawing/2014/main" id="{BB7BF6E8-A511-417D-99CE-E4793CECA11B}"/>
              </a:ext>
            </a:extLst>
          </p:cNvPr>
          <p:cNvSpPr/>
          <p:nvPr/>
        </p:nvSpPr>
        <p:spPr>
          <a:xfrm>
            <a:off x="8121352" y="5014237"/>
            <a:ext cx="1180131" cy="307777"/>
          </a:xfrm>
          <a:prstGeom prst="rect">
            <a:avLst/>
          </a:prstGeom>
        </p:spPr>
        <p:txBody>
          <a:bodyPr wrap="none">
            <a:spAutoFit/>
          </a:bodyPr>
          <a:lstStyle/>
          <a:p>
            <a:pPr>
              <a:defRPr/>
            </a:pPr>
            <a:r>
              <a:rPr lang="it-IT" sz="1400" dirty="0" err="1">
                <a:solidFill>
                  <a:schemeClr val="tx1"/>
                </a:solidFill>
              </a:rPr>
              <a:t>Interlocks</a:t>
            </a:r>
            <a:r>
              <a:rPr lang="it-IT" sz="1400" dirty="0">
                <a:solidFill>
                  <a:schemeClr val="tx1"/>
                </a:solidFill>
              </a:rPr>
              <a:t> IN</a:t>
            </a:r>
          </a:p>
        </p:txBody>
      </p:sp>
    </p:spTree>
    <p:extLst>
      <p:ext uri="{BB962C8B-B14F-4D97-AF65-F5344CB8AC3E}">
        <p14:creationId xmlns:p14="http://schemas.microsoft.com/office/powerpoint/2010/main" val="945653475"/>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D4B3B3-C9FF-4FB6-B58E-4DCD818A02CC}"/>
              </a:ext>
            </a:extLst>
          </p:cNvPr>
          <p:cNvSpPr>
            <a:spLocks noGrp="1"/>
          </p:cNvSpPr>
          <p:nvPr>
            <p:ph type="title"/>
          </p:nvPr>
        </p:nvSpPr>
        <p:spPr/>
        <p:txBody>
          <a:bodyPr/>
          <a:lstStyle/>
          <a:p>
            <a:r>
              <a:rPr lang="en-GB" dirty="0"/>
              <a:t>Trajectory Interlock FPGA logic diagram</a:t>
            </a:r>
          </a:p>
        </p:txBody>
      </p:sp>
      <p:sp>
        <p:nvSpPr>
          <p:cNvPr id="4" name="Segnaposto numero diapositiva 3">
            <a:extLst>
              <a:ext uri="{FF2B5EF4-FFF2-40B4-BE49-F238E27FC236}">
                <a16:creationId xmlns:a16="http://schemas.microsoft.com/office/drawing/2014/main" id="{ECCDAAF7-7BE4-4439-8C58-074C5177A72E}"/>
              </a:ext>
            </a:extLst>
          </p:cNvPr>
          <p:cNvSpPr>
            <a:spLocks noGrp="1"/>
          </p:cNvSpPr>
          <p:nvPr>
            <p:ph type="sldNum" sz="quarter" idx="10"/>
          </p:nvPr>
        </p:nvSpPr>
        <p:spPr/>
        <p:txBody>
          <a:bodyPr/>
          <a:lstStyle/>
          <a:p>
            <a:pPr>
              <a:defRPr/>
            </a:pPr>
            <a:fld id="{0AAC8AE2-B341-4380-AB9E-8280BE8E809E}" type="slidenum">
              <a:rPr lang="it-IT" altLang="it-IT" smtClean="0"/>
              <a:pPr>
                <a:defRPr/>
              </a:pPr>
              <a:t>17</a:t>
            </a:fld>
            <a:endParaRPr lang="it-IT" altLang="it-IT" dirty="0"/>
          </a:p>
        </p:txBody>
      </p:sp>
      <p:sp>
        <p:nvSpPr>
          <p:cNvPr id="6" name="Freccia a destra 5">
            <a:extLst>
              <a:ext uri="{FF2B5EF4-FFF2-40B4-BE49-F238E27FC236}">
                <a16:creationId xmlns:a16="http://schemas.microsoft.com/office/drawing/2014/main" id="{E280214B-22F5-46A6-9FE7-7B302FA7069A}"/>
              </a:ext>
            </a:extLst>
          </p:cNvPr>
          <p:cNvSpPr/>
          <p:nvPr/>
        </p:nvSpPr>
        <p:spPr bwMode="auto">
          <a:xfrm>
            <a:off x="4785733" y="1872337"/>
            <a:ext cx="299322" cy="43204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GB" sz="2400" b="0" i="0" u="none" strike="noStrike" cap="none" normalizeH="0" baseline="0">
              <a:ln>
                <a:noFill/>
              </a:ln>
              <a:solidFill>
                <a:schemeClr val="bg1"/>
              </a:solidFill>
              <a:effectLst/>
              <a:latin typeface="Arial" charset="0"/>
              <a:ea typeface="ＭＳ Ｐゴシック" charset="0"/>
              <a:cs typeface="ＭＳ Ｐゴシック" charset="0"/>
            </a:endParaRPr>
          </a:p>
        </p:txBody>
      </p:sp>
      <p:sp>
        <p:nvSpPr>
          <p:cNvPr id="7" name="CasellaDiTesto 6">
            <a:extLst>
              <a:ext uri="{FF2B5EF4-FFF2-40B4-BE49-F238E27FC236}">
                <a16:creationId xmlns:a16="http://schemas.microsoft.com/office/drawing/2014/main" id="{D6FEBFFA-1F41-4335-B021-9A38842350BF}"/>
              </a:ext>
            </a:extLst>
          </p:cNvPr>
          <p:cNvSpPr txBox="1"/>
          <p:nvPr/>
        </p:nvSpPr>
        <p:spPr>
          <a:xfrm>
            <a:off x="3814035" y="1681759"/>
            <a:ext cx="964303" cy="830997"/>
          </a:xfrm>
          <a:prstGeom prst="rect">
            <a:avLst/>
          </a:prstGeom>
          <a:noFill/>
          <a:ln w="25400">
            <a:solidFill>
              <a:schemeClr val="tx2"/>
            </a:solidFill>
          </a:ln>
        </p:spPr>
        <p:txBody>
          <a:bodyPr wrap="none" rtlCol="0">
            <a:spAutoFit/>
          </a:bodyPr>
          <a:lstStyle/>
          <a:p>
            <a:r>
              <a:rPr lang="en-GB" sz="1600" dirty="0">
                <a:solidFill>
                  <a:schemeClr val="tx1"/>
                </a:solidFill>
              </a:rPr>
              <a:t>TBT </a:t>
            </a:r>
          </a:p>
          <a:p>
            <a:r>
              <a:rPr lang="en-GB" sz="1600" dirty="0">
                <a:solidFill>
                  <a:schemeClr val="tx1"/>
                </a:solidFill>
              </a:rPr>
              <a:t>X and Y </a:t>
            </a:r>
          </a:p>
          <a:p>
            <a:r>
              <a:rPr lang="en-GB" sz="1600" dirty="0">
                <a:solidFill>
                  <a:schemeClr val="tx1"/>
                </a:solidFill>
              </a:rPr>
              <a:t>data</a:t>
            </a:r>
          </a:p>
        </p:txBody>
      </p:sp>
      <p:sp>
        <p:nvSpPr>
          <p:cNvPr id="8" name="CasellaDiTesto 7">
            <a:extLst>
              <a:ext uri="{FF2B5EF4-FFF2-40B4-BE49-F238E27FC236}">
                <a16:creationId xmlns:a16="http://schemas.microsoft.com/office/drawing/2014/main" id="{A4A1DB99-42E6-413F-854A-2FA79CBE787E}"/>
              </a:ext>
            </a:extLst>
          </p:cNvPr>
          <p:cNvSpPr txBox="1"/>
          <p:nvPr/>
        </p:nvSpPr>
        <p:spPr>
          <a:xfrm>
            <a:off x="5085056" y="1672863"/>
            <a:ext cx="1205039" cy="830997"/>
          </a:xfrm>
          <a:prstGeom prst="rect">
            <a:avLst/>
          </a:prstGeom>
          <a:noFill/>
          <a:ln w="25400">
            <a:solidFill>
              <a:schemeClr val="tx2"/>
            </a:solidFill>
          </a:ln>
        </p:spPr>
        <p:txBody>
          <a:bodyPr wrap="square" rtlCol="0">
            <a:spAutoFit/>
          </a:bodyPr>
          <a:lstStyle/>
          <a:p>
            <a:r>
              <a:rPr lang="en-GB" sz="1600" dirty="0">
                <a:solidFill>
                  <a:schemeClr val="tx1"/>
                </a:solidFill>
              </a:rPr>
              <a:t>Decimation filter/ glitch suppressor</a:t>
            </a:r>
          </a:p>
        </p:txBody>
      </p:sp>
      <p:sp>
        <p:nvSpPr>
          <p:cNvPr id="9" name="Rettangolo 8">
            <a:extLst>
              <a:ext uri="{FF2B5EF4-FFF2-40B4-BE49-F238E27FC236}">
                <a16:creationId xmlns:a16="http://schemas.microsoft.com/office/drawing/2014/main" id="{6D17EA6A-20FF-42B8-AEFE-E08E903EF576}"/>
              </a:ext>
            </a:extLst>
          </p:cNvPr>
          <p:cNvSpPr/>
          <p:nvPr/>
        </p:nvSpPr>
        <p:spPr bwMode="auto">
          <a:xfrm>
            <a:off x="6644790" y="1638249"/>
            <a:ext cx="1757212" cy="3091986"/>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pPr>
            <a:r>
              <a:rPr kumimoji="0" lang="en-GB" sz="2000" b="0" i="0" u="none" strike="noStrike" cap="none" normalizeH="0" baseline="0" dirty="0">
                <a:ln>
                  <a:noFill/>
                </a:ln>
                <a:solidFill>
                  <a:schemeClr val="bg1"/>
                </a:solidFill>
                <a:effectLst/>
                <a:latin typeface="Arial" charset="0"/>
                <a:ea typeface="ＭＳ Ｐゴシック" charset="0"/>
                <a:cs typeface="ＭＳ Ｐゴシック" charset="0"/>
              </a:rPr>
              <a:t>Trajectory angle and displacement computation Failsafe logics</a:t>
            </a:r>
          </a:p>
        </p:txBody>
      </p:sp>
      <p:cxnSp>
        <p:nvCxnSpPr>
          <p:cNvPr id="11" name="Connettore 2 10">
            <a:extLst>
              <a:ext uri="{FF2B5EF4-FFF2-40B4-BE49-F238E27FC236}">
                <a16:creationId xmlns:a16="http://schemas.microsoft.com/office/drawing/2014/main" id="{7B7C140D-F28E-4886-8696-5398ADBBA080}"/>
              </a:ext>
            </a:extLst>
          </p:cNvPr>
          <p:cNvCxnSpPr>
            <a:cxnSpLocks/>
          </p:cNvCxnSpPr>
          <p:nvPr/>
        </p:nvCxnSpPr>
        <p:spPr bwMode="auto">
          <a:xfrm>
            <a:off x="2674817" y="2879309"/>
            <a:ext cx="3964828" cy="0"/>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3" name="CasellaDiTesto 12">
            <a:extLst>
              <a:ext uri="{FF2B5EF4-FFF2-40B4-BE49-F238E27FC236}">
                <a16:creationId xmlns:a16="http://schemas.microsoft.com/office/drawing/2014/main" id="{CEE914CE-3615-47BB-8424-558671302BA7}"/>
              </a:ext>
            </a:extLst>
          </p:cNvPr>
          <p:cNvSpPr txBox="1"/>
          <p:nvPr/>
        </p:nvSpPr>
        <p:spPr>
          <a:xfrm>
            <a:off x="3417581" y="2617119"/>
            <a:ext cx="1757212" cy="338554"/>
          </a:xfrm>
          <a:prstGeom prst="rect">
            <a:avLst/>
          </a:prstGeom>
          <a:noFill/>
        </p:spPr>
        <p:txBody>
          <a:bodyPr wrap="none" rtlCol="0">
            <a:spAutoFit/>
          </a:bodyPr>
          <a:lstStyle/>
          <a:p>
            <a:r>
              <a:rPr lang="en-GB" sz="1600" dirty="0">
                <a:solidFill>
                  <a:schemeClr val="tx1"/>
                </a:solidFill>
              </a:rPr>
              <a:t>ACQ running flag</a:t>
            </a:r>
          </a:p>
        </p:txBody>
      </p:sp>
      <p:sp>
        <p:nvSpPr>
          <p:cNvPr id="20" name="CasellaDiTesto 19">
            <a:extLst>
              <a:ext uri="{FF2B5EF4-FFF2-40B4-BE49-F238E27FC236}">
                <a16:creationId xmlns:a16="http://schemas.microsoft.com/office/drawing/2014/main" id="{C46DF597-7E2D-4DCF-A3E3-91DD4F119B4A}"/>
              </a:ext>
            </a:extLst>
          </p:cNvPr>
          <p:cNvSpPr txBox="1"/>
          <p:nvPr/>
        </p:nvSpPr>
        <p:spPr>
          <a:xfrm>
            <a:off x="2269317" y="1690696"/>
            <a:ext cx="1184940" cy="830997"/>
          </a:xfrm>
          <a:prstGeom prst="rect">
            <a:avLst/>
          </a:prstGeom>
          <a:noFill/>
          <a:ln w="25400">
            <a:solidFill>
              <a:schemeClr val="tx2"/>
            </a:solidFill>
          </a:ln>
        </p:spPr>
        <p:txBody>
          <a:bodyPr wrap="none" rtlCol="0">
            <a:spAutoFit/>
          </a:bodyPr>
          <a:lstStyle/>
          <a:p>
            <a:r>
              <a:rPr lang="en-GB" sz="1600" dirty="0">
                <a:solidFill>
                  <a:schemeClr val="tx1"/>
                </a:solidFill>
              </a:rPr>
              <a:t>BPM #1</a:t>
            </a:r>
          </a:p>
          <a:p>
            <a:r>
              <a:rPr lang="en-GB" sz="1600" dirty="0">
                <a:solidFill>
                  <a:schemeClr val="tx1"/>
                </a:solidFill>
              </a:rPr>
              <a:t>POSITION</a:t>
            </a:r>
          </a:p>
          <a:p>
            <a:r>
              <a:rPr lang="en-GB" sz="1600" dirty="0">
                <a:solidFill>
                  <a:schemeClr val="tx1"/>
                </a:solidFill>
              </a:rPr>
              <a:t>PROCESS</a:t>
            </a:r>
          </a:p>
        </p:txBody>
      </p:sp>
      <p:sp>
        <p:nvSpPr>
          <p:cNvPr id="21" name="Freccia a destra 20">
            <a:extLst>
              <a:ext uri="{FF2B5EF4-FFF2-40B4-BE49-F238E27FC236}">
                <a16:creationId xmlns:a16="http://schemas.microsoft.com/office/drawing/2014/main" id="{EF65F5F2-C480-45F2-8BBC-937E1B33C826}"/>
              </a:ext>
            </a:extLst>
          </p:cNvPr>
          <p:cNvSpPr/>
          <p:nvPr/>
        </p:nvSpPr>
        <p:spPr bwMode="auto">
          <a:xfrm>
            <a:off x="6290097" y="1813148"/>
            <a:ext cx="349548" cy="43204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GB" sz="2400" b="0" i="0" u="none" strike="noStrike" cap="none" normalizeH="0" baseline="0">
              <a:ln>
                <a:noFill/>
              </a:ln>
              <a:solidFill>
                <a:schemeClr val="bg1"/>
              </a:solidFill>
              <a:effectLst/>
              <a:latin typeface="Arial" charset="0"/>
              <a:ea typeface="ＭＳ Ｐゴシック" charset="0"/>
              <a:cs typeface="ＭＳ Ｐゴシック" charset="0"/>
            </a:endParaRPr>
          </a:p>
        </p:txBody>
      </p:sp>
      <p:sp>
        <p:nvSpPr>
          <p:cNvPr id="22" name="Freccia a destra 21">
            <a:extLst>
              <a:ext uri="{FF2B5EF4-FFF2-40B4-BE49-F238E27FC236}">
                <a16:creationId xmlns:a16="http://schemas.microsoft.com/office/drawing/2014/main" id="{72E9B6D3-3A02-42D0-BE8A-3E9C84696CD3}"/>
              </a:ext>
            </a:extLst>
          </p:cNvPr>
          <p:cNvSpPr/>
          <p:nvPr/>
        </p:nvSpPr>
        <p:spPr bwMode="auto">
          <a:xfrm>
            <a:off x="3478695" y="1888304"/>
            <a:ext cx="335338" cy="43204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GB" sz="2400" b="0" i="0" u="none" strike="noStrike" cap="none" normalizeH="0" baseline="0">
              <a:ln>
                <a:noFill/>
              </a:ln>
              <a:solidFill>
                <a:schemeClr val="bg1"/>
              </a:solidFill>
              <a:effectLst/>
              <a:latin typeface="Arial" charset="0"/>
              <a:ea typeface="ＭＳ Ｐゴシック" charset="0"/>
              <a:cs typeface="ＭＳ Ｐゴシック" charset="0"/>
            </a:endParaRPr>
          </a:p>
        </p:txBody>
      </p:sp>
      <p:cxnSp>
        <p:nvCxnSpPr>
          <p:cNvPr id="24" name="Connettore 2 23">
            <a:extLst>
              <a:ext uri="{FF2B5EF4-FFF2-40B4-BE49-F238E27FC236}">
                <a16:creationId xmlns:a16="http://schemas.microsoft.com/office/drawing/2014/main" id="{0B7142BF-010A-44C0-8202-5C09B97290BE}"/>
              </a:ext>
            </a:extLst>
          </p:cNvPr>
          <p:cNvCxnSpPr/>
          <p:nvPr/>
        </p:nvCxnSpPr>
        <p:spPr bwMode="auto">
          <a:xfrm>
            <a:off x="2674816" y="2550104"/>
            <a:ext cx="0" cy="329205"/>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6" name="CasellaDiTesto 25">
            <a:extLst>
              <a:ext uri="{FF2B5EF4-FFF2-40B4-BE49-F238E27FC236}">
                <a16:creationId xmlns:a16="http://schemas.microsoft.com/office/drawing/2014/main" id="{CF2C3137-E0E3-44DE-BD48-298B83BFF753}"/>
              </a:ext>
            </a:extLst>
          </p:cNvPr>
          <p:cNvSpPr txBox="1"/>
          <p:nvPr/>
        </p:nvSpPr>
        <p:spPr>
          <a:xfrm>
            <a:off x="877998" y="1688829"/>
            <a:ext cx="1027845" cy="830997"/>
          </a:xfrm>
          <a:prstGeom prst="rect">
            <a:avLst/>
          </a:prstGeom>
          <a:noFill/>
          <a:ln w="25400">
            <a:solidFill>
              <a:schemeClr val="tx2"/>
            </a:solidFill>
          </a:ln>
        </p:spPr>
        <p:txBody>
          <a:bodyPr wrap="none" rtlCol="0">
            <a:spAutoFit/>
          </a:bodyPr>
          <a:lstStyle/>
          <a:p>
            <a:r>
              <a:rPr lang="en-GB" sz="1600" dirty="0">
                <a:solidFill>
                  <a:schemeClr val="tx1"/>
                </a:solidFill>
              </a:rPr>
              <a:t>4 x ADC</a:t>
            </a:r>
          </a:p>
          <a:p>
            <a:r>
              <a:rPr lang="en-GB" sz="1600" dirty="0">
                <a:solidFill>
                  <a:schemeClr val="tx1"/>
                </a:solidFill>
              </a:rPr>
              <a:t>160MS/S</a:t>
            </a:r>
          </a:p>
          <a:p>
            <a:r>
              <a:rPr lang="en-GB" sz="1600" dirty="0">
                <a:solidFill>
                  <a:schemeClr val="tx1"/>
                </a:solidFill>
              </a:rPr>
              <a:t>FMC</a:t>
            </a:r>
          </a:p>
        </p:txBody>
      </p:sp>
      <p:sp>
        <p:nvSpPr>
          <p:cNvPr id="27" name="Freccia a destra 26">
            <a:extLst>
              <a:ext uri="{FF2B5EF4-FFF2-40B4-BE49-F238E27FC236}">
                <a16:creationId xmlns:a16="http://schemas.microsoft.com/office/drawing/2014/main" id="{E6C11EE9-DE20-4B02-93AE-0E87221C0416}"/>
              </a:ext>
            </a:extLst>
          </p:cNvPr>
          <p:cNvSpPr/>
          <p:nvPr/>
        </p:nvSpPr>
        <p:spPr bwMode="auto">
          <a:xfrm>
            <a:off x="1909541" y="1881233"/>
            <a:ext cx="335338" cy="43204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GB" sz="2400" b="0" i="0" u="none" strike="noStrike" cap="none" normalizeH="0" baseline="0">
              <a:ln>
                <a:noFill/>
              </a:ln>
              <a:solidFill>
                <a:schemeClr val="bg1"/>
              </a:solidFill>
              <a:effectLst/>
              <a:latin typeface="Arial" charset="0"/>
              <a:ea typeface="ＭＳ Ｐゴシック" charset="0"/>
              <a:cs typeface="ＭＳ Ｐゴシック" charset="0"/>
            </a:endParaRPr>
          </a:p>
        </p:txBody>
      </p:sp>
      <p:sp>
        <p:nvSpPr>
          <p:cNvPr id="29" name="CasellaDiTesto 28">
            <a:extLst>
              <a:ext uri="{FF2B5EF4-FFF2-40B4-BE49-F238E27FC236}">
                <a16:creationId xmlns:a16="http://schemas.microsoft.com/office/drawing/2014/main" id="{1F037100-CD37-42F6-AEF0-C378BA1D6BCA}"/>
              </a:ext>
            </a:extLst>
          </p:cNvPr>
          <p:cNvSpPr txBox="1"/>
          <p:nvPr/>
        </p:nvSpPr>
        <p:spPr>
          <a:xfrm>
            <a:off x="112432" y="1701547"/>
            <a:ext cx="740908" cy="707886"/>
          </a:xfrm>
          <a:prstGeom prst="rect">
            <a:avLst/>
          </a:prstGeom>
          <a:noFill/>
        </p:spPr>
        <p:txBody>
          <a:bodyPr wrap="none" rtlCol="0">
            <a:spAutoFit/>
          </a:bodyPr>
          <a:lstStyle/>
          <a:p>
            <a:pPr algn="ctr"/>
            <a:r>
              <a:rPr lang="en-GB" sz="2000" dirty="0">
                <a:solidFill>
                  <a:schemeClr val="tx1"/>
                </a:solidFill>
              </a:rPr>
              <a:t>BPM</a:t>
            </a:r>
          </a:p>
          <a:p>
            <a:pPr algn="ctr"/>
            <a:r>
              <a:rPr lang="en-GB" sz="2000" dirty="0">
                <a:solidFill>
                  <a:schemeClr val="tx1"/>
                </a:solidFill>
              </a:rPr>
              <a:t>#1</a:t>
            </a:r>
          </a:p>
        </p:txBody>
      </p:sp>
      <p:sp>
        <p:nvSpPr>
          <p:cNvPr id="30" name="Freccia a destra 29">
            <a:extLst>
              <a:ext uri="{FF2B5EF4-FFF2-40B4-BE49-F238E27FC236}">
                <a16:creationId xmlns:a16="http://schemas.microsoft.com/office/drawing/2014/main" id="{E56E6998-EBAA-4182-B09F-1D16C9EB0E19}"/>
              </a:ext>
            </a:extLst>
          </p:cNvPr>
          <p:cNvSpPr/>
          <p:nvPr/>
        </p:nvSpPr>
        <p:spPr bwMode="auto">
          <a:xfrm>
            <a:off x="4785733" y="3269107"/>
            <a:ext cx="299322" cy="43204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GB" sz="2400" b="0" i="0" u="none" strike="noStrike" cap="none" normalizeH="0" baseline="0">
              <a:ln>
                <a:noFill/>
              </a:ln>
              <a:solidFill>
                <a:schemeClr val="bg1"/>
              </a:solidFill>
              <a:effectLst/>
              <a:latin typeface="Arial" charset="0"/>
              <a:ea typeface="ＭＳ Ｐゴシック" charset="0"/>
              <a:cs typeface="ＭＳ Ｐゴシック" charset="0"/>
            </a:endParaRPr>
          </a:p>
        </p:txBody>
      </p:sp>
      <p:sp>
        <p:nvSpPr>
          <p:cNvPr id="31" name="CasellaDiTesto 30">
            <a:extLst>
              <a:ext uri="{FF2B5EF4-FFF2-40B4-BE49-F238E27FC236}">
                <a16:creationId xmlns:a16="http://schemas.microsoft.com/office/drawing/2014/main" id="{A330186D-ABF6-4025-A216-9FE75640F21A}"/>
              </a:ext>
            </a:extLst>
          </p:cNvPr>
          <p:cNvSpPr txBox="1"/>
          <p:nvPr/>
        </p:nvSpPr>
        <p:spPr>
          <a:xfrm>
            <a:off x="3814035" y="3078529"/>
            <a:ext cx="964303" cy="830997"/>
          </a:xfrm>
          <a:prstGeom prst="rect">
            <a:avLst/>
          </a:prstGeom>
          <a:noFill/>
          <a:ln w="25400">
            <a:solidFill>
              <a:schemeClr val="tx2"/>
            </a:solidFill>
          </a:ln>
        </p:spPr>
        <p:txBody>
          <a:bodyPr wrap="none" rtlCol="0">
            <a:spAutoFit/>
          </a:bodyPr>
          <a:lstStyle/>
          <a:p>
            <a:r>
              <a:rPr lang="en-GB" sz="1600" dirty="0">
                <a:solidFill>
                  <a:schemeClr val="tx1"/>
                </a:solidFill>
              </a:rPr>
              <a:t>TBT </a:t>
            </a:r>
          </a:p>
          <a:p>
            <a:r>
              <a:rPr lang="en-GB" sz="1600" dirty="0">
                <a:solidFill>
                  <a:schemeClr val="tx1"/>
                </a:solidFill>
              </a:rPr>
              <a:t>X and Y </a:t>
            </a:r>
          </a:p>
          <a:p>
            <a:r>
              <a:rPr lang="en-GB" sz="1600" dirty="0">
                <a:solidFill>
                  <a:schemeClr val="tx1"/>
                </a:solidFill>
              </a:rPr>
              <a:t>data</a:t>
            </a:r>
          </a:p>
        </p:txBody>
      </p:sp>
      <p:sp>
        <p:nvSpPr>
          <p:cNvPr id="32" name="CasellaDiTesto 31">
            <a:extLst>
              <a:ext uri="{FF2B5EF4-FFF2-40B4-BE49-F238E27FC236}">
                <a16:creationId xmlns:a16="http://schemas.microsoft.com/office/drawing/2014/main" id="{49B11E35-4A84-46B7-A8C6-C90821D12513}"/>
              </a:ext>
            </a:extLst>
          </p:cNvPr>
          <p:cNvSpPr txBox="1"/>
          <p:nvPr/>
        </p:nvSpPr>
        <p:spPr>
          <a:xfrm>
            <a:off x="5085056" y="3069633"/>
            <a:ext cx="1205039" cy="830997"/>
          </a:xfrm>
          <a:prstGeom prst="rect">
            <a:avLst/>
          </a:prstGeom>
          <a:noFill/>
          <a:ln w="25400">
            <a:solidFill>
              <a:schemeClr val="tx2"/>
            </a:solidFill>
          </a:ln>
        </p:spPr>
        <p:txBody>
          <a:bodyPr wrap="square" rtlCol="0">
            <a:spAutoFit/>
          </a:bodyPr>
          <a:lstStyle/>
          <a:p>
            <a:r>
              <a:rPr lang="en-GB" sz="1600" dirty="0">
                <a:solidFill>
                  <a:schemeClr val="tx1"/>
                </a:solidFill>
              </a:rPr>
              <a:t>Decimation filter/ glitch suppressor</a:t>
            </a:r>
          </a:p>
        </p:txBody>
      </p:sp>
      <p:cxnSp>
        <p:nvCxnSpPr>
          <p:cNvPr id="33" name="Connettore 2 32">
            <a:extLst>
              <a:ext uri="{FF2B5EF4-FFF2-40B4-BE49-F238E27FC236}">
                <a16:creationId xmlns:a16="http://schemas.microsoft.com/office/drawing/2014/main" id="{10B9DE70-37A5-4858-B0BD-A4E58FF76882}"/>
              </a:ext>
            </a:extLst>
          </p:cNvPr>
          <p:cNvCxnSpPr>
            <a:cxnSpLocks/>
          </p:cNvCxnSpPr>
          <p:nvPr/>
        </p:nvCxnSpPr>
        <p:spPr bwMode="auto">
          <a:xfrm>
            <a:off x="2674817" y="4276079"/>
            <a:ext cx="3964828" cy="0"/>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4" name="CasellaDiTesto 33">
            <a:extLst>
              <a:ext uri="{FF2B5EF4-FFF2-40B4-BE49-F238E27FC236}">
                <a16:creationId xmlns:a16="http://schemas.microsoft.com/office/drawing/2014/main" id="{F1A35681-7045-4DD8-B7BD-74989DF0BC53}"/>
              </a:ext>
            </a:extLst>
          </p:cNvPr>
          <p:cNvSpPr txBox="1"/>
          <p:nvPr/>
        </p:nvSpPr>
        <p:spPr>
          <a:xfrm>
            <a:off x="3417581" y="4013889"/>
            <a:ext cx="1757212" cy="338554"/>
          </a:xfrm>
          <a:prstGeom prst="rect">
            <a:avLst/>
          </a:prstGeom>
          <a:noFill/>
        </p:spPr>
        <p:txBody>
          <a:bodyPr wrap="none" rtlCol="0">
            <a:spAutoFit/>
          </a:bodyPr>
          <a:lstStyle/>
          <a:p>
            <a:r>
              <a:rPr lang="en-GB" sz="1600" dirty="0">
                <a:solidFill>
                  <a:schemeClr val="tx1"/>
                </a:solidFill>
              </a:rPr>
              <a:t>ACQ running flag</a:t>
            </a:r>
          </a:p>
        </p:txBody>
      </p:sp>
      <p:sp>
        <p:nvSpPr>
          <p:cNvPr id="35" name="CasellaDiTesto 34">
            <a:extLst>
              <a:ext uri="{FF2B5EF4-FFF2-40B4-BE49-F238E27FC236}">
                <a16:creationId xmlns:a16="http://schemas.microsoft.com/office/drawing/2014/main" id="{4D67FC5E-E0A4-433B-8029-5827D0CA9B52}"/>
              </a:ext>
            </a:extLst>
          </p:cNvPr>
          <p:cNvSpPr txBox="1"/>
          <p:nvPr/>
        </p:nvSpPr>
        <p:spPr>
          <a:xfrm>
            <a:off x="2269317" y="3087466"/>
            <a:ext cx="1184940" cy="830997"/>
          </a:xfrm>
          <a:prstGeom prst="rect">
            <a:avLst/>
          </a:prstGeom>
          <a:noFill/>
          <a:ln w="25400">
            <a:solidFill>
              <a:schemeClr val="tx2"/>
            </a:solidFill>
          </a:ln>
        </p:spPr>
        <p:txBody>
          <a:bodyPr wrap="none" rtlCol="0">
            <a:spAutoFit/>
          </a:bodyPr>
          <a:lstStyle/>
          <a:p>
            <a:r>
              <a:rPr lang="en-GB" sz="1600" dirty="0">
                <a:solidFill>
                  <a:schemeClr val="tx1"/>
                </a:solidFill>
              </a:rPr>
              <a:t>BPM #2</a:t>
            </a:r>
          </a:p>
          <a:p>
            <a:r>
              <a:rPr lang="en-GB" sz="1600" dirty="0">
                <a:solidFill>
                  <a:schemeClr val="tx1"/>
                </a:solidFill>
              </a:rPr>
              <a:t>POSITION</a:t>
            </a:r>
          </a:p>
          <a:p>
            <a:r>
              <a:rPr lang="en-GB" sz="1600" dirty="0">
                <a:solidFill>
                  <a:schemeClr val="tx1"/>
                </a:solidFill>
              </a:rPr>
              <a:t>PROCESS</a:t>
            </a:r>
          </a:p>
        </p:txBody>
      </p:sp>
      <p:sp>
        <p:nvSpPr>
          <p:cNvPr id="36" name="Freccia a destra 35">
            <a:extLst>
              <a:ext uri="{FF2B5EF4-FFF2-40B4-BE49-F238E27FC236}">
                <a16:creationId xmlns:a16="http://schemas.microsoft.com/office/drawing/2014/main" id="{D2FB0097-4154-46E3-A54F-820B8EED59D7}"/>
              </a:ext>
            </a:extLst>
          </p:cNvPr>
          <p:cNvSpPr/>
          <p:nvPr/>
        </p:nvSpPr>
        <p:spPr bwMode="auto">
          <a:xfrm>
            <a:off x="6290097" y="3209918"/>
            <a:ext cx="349548" cy="43204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GB" sz="2400" b="0" i="0" u="none" strike="noStrike" cap="none" normalizeH="0" baseline="0">
              <a:ln>
                <a:noFill/>
              </a:ln>
              <a:solidFill>
                <a:schemeClr val="bg1"/>
              </a:solidFill>
              <a:effectLst/>
              <a:latin typeface="Arial" charset="0"/>
              <a:ea typeface="ＭＳ Ｐゴシック" charset="0"/>
              <a:cs typeface="ＭＳ Ｐゴシック" charset="0"/>
            </a:endParaRPr>
          </a:p>
        </p:txBody>
      </p:sp>
      <p:sp>
        <p:nvSpPr>
          <p:cNvPr id="37" name="Freccia a destra 36">
            <a:extLst>
              <a:ext uri="{FF2B5EF4-FFF2-40B4-BE49-F238E27FC236}">
                <a16:creationId xmlns:a16="http://schemas.microsoft.com/office/drawing/2014/main" id="{9A089041-C729-449D-AC99-0666A2084153}"/>
              </a:ext>
            </a:extLst>
          </p:cNvPr>
          <p:cNvSpPr/>
          <p:nvPr/>
        </p:nvSpPr>
        <p:spPr bwMode="auto">
          <a:xfrm>
            <a:off x="3478695" y="3285074"/>
            <a:ext cx="335338" cy="43204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GB" sz="2400" b="0" i="0" u="none" strike="noStrike" cap="none" normalizeH="0" baseline="0">
              <a:ln>
                <a:noFill/>
              </a:ln>
              <a:solidFill>
                <a:schemeClr val="bg1"/>
              </a:solidFill>
              <a:effectLst/>
              <a:latin typeface="Arial" charset="0"/>
              <a:ea typeface="ＭＳ Ｐゴシック" charset="0"/>
              <a:cs typeface="ＭＳ Ｐゴシック" charset="0"/>
            </a:endParaRPr>
          </a:p>
        </p:txBody>
      </p:sp>
      <p:cxnSp>
        <p:nvCxnSpPr>
          <p:cNvPr id="38" name="Connettore 2 37">
            <a:extLst>
              <a:ext uri="{FF2B5EF4-FFF2-40B4-BE49-F238E27FC236}">
                <a16:creationId xmlns:a16="http://schemas.microsoft.com/office/drawing/2014/main" id="{1A549D90-3DF7-4E0A-B1BC-71D2945579D8}"/>
              </a:ext>
            </a:extLst>
          </p:cNvPr>
          <p:cNvCxnSpPr/>
          <p:nvPr/>
        </p:nvCxnSpPr>
        <p:spPr bwMode="auto">
          <a:xfrm>
            <a:off x="2674816" y="3946874"/>
            <a:ext cx="0" cy="329205"/>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9" name="CasellaDiTesto 38">
            <a:extLst>
              <a:ext uri="{FF2B5EF4-FFF2-40B4-BE49-F238E27FC236}">
                <a16:creationId xmlns:a16="http://schemas.microsoft.com/office/drawing/2014/main" id="{796CA204-5F34-4542-82CF-A56E42A1C47E}"/>
              </a:ext>
            </a:extLst>
          </p:cNvPr>
          <p:cNvSpPr txBox="1"/>
          <p:nvPr/>
        </p:nvSpPr>
        <p:spPr>
          <a:xfrm>
            <a:off x="877998" y="3085599"/>
            <a:ext cx="1027845" cy="830997"/>
          </a:xfrm>
          <a:prstGeom prst="rect">
            <a:avLst/>
          </a:prstGeom>
          <a:noFill/>
          <a:ln w="25400">
            <a:solidFill>
              <a:schemeClr val="tx2"/>
            </a:solidFill>
          </a:ln>
        </p:spPr>
        <p:txBody>
          <a:bodyPr wrap="none" rtlCol="0">
            <a:spAutoFit/>
          </a:bodyPr>
          <a:lstStyle/>
          <a:p>
            <a:r>
              <a:rPr lang="en-GB" sz="1600" dirty="0">
                <a:solidFill>
                  <a:schemeClr val="tx1"/>
                </a:solidFill>
              </a:rPr>
              <a:t>4 x ADC</a:t>
            </a:r>
          </a:p>
          <a:p>
            <a:r>
              <a:rPr lang="en-GB" sz="1600" dirty="0">
                <a:solidFill>
                  <a:schemeClr val="tx1"/>
                </a:solidFill>
              </a:rPr>
              <a:t>160MS/S</a:t>
            </a:r>
          </a:p>
          <a:p>
            <a:r>
              <a:rPr lang="en-GB" sz="1600" dirty="0">
                <a:solidFill>
                  <a:schemeClr val="tx1"/>
                </a:solidFill>
              </a:rPr>
              <a:t>FMC</a:t>
            </a:r>
          </a:p>
        </p:txBody>
      </p:sp>
      <p:sp>
        <p:nvSpPr>
          <p:cNvPr id="40" name="Freccia a destra 39">
            <a:extLst>
              <a:ext uri="{FF2B5EF4-FFF2-40B4-BE49-F238E27FC236}">
                <a16:creationId xmlns:a16="http://schemas.microsoft.com/office/drawing/2014/main" id="{80210094-84E0-49AE-B0DD-2A1C6ADDD78D}"/>
              </a:ext>
            </a:extLst>
          </p:cNvPr>
          <p:cNvSpPr/>
          <p:nvPr/>
        </p:nvSpPr>
        <p:spPr bwMode="auto">
          <a:xfrm>
            <a:off x="1909541" y="3278003"/>
            <a:ext cx="335338" cy="43204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GB" sz="2400" b="0" i="0" u="none" strike="noStrike" cap="none" normalizeH="0" baseline="0">
              <a:ln>
                <a:noFill/>
              </a:ln>
              <a:solidFill>
                <a:schemeClr val="bg1"/>
              </a:solidFill>
              <a:effectLst/>
              <a:latin typeface="Arial" charset="0"/>
              <a:ea typeface="ＭＳ Ｐゴシック" charset="0"/>
              <a:cs typeface="ＭＳ Ｐゴシック" charset="0"/>
            </a:endParaRPr>
          </a:p>
        </p:txBody>
      </p:sp>
      <p:sp>
        <p:nvSpPr>
          <p:cNvPr id="41" name="CasellaDiTesto 40">
            <a:extLst>
              <a:ext uri="{FF2B5EF4-FFF2-40B4-BE49-F238E27FC236}">
                <a16:creationId xmlns:a16="http://schemas.microsoft.com/office/drawing/2014/main" id="{4E1F84D2-1649-4248-AC56-FCCD69051172}"/>
              </a:ext>
            </a:extLst>
          </p:cNvPr>
          <p:cNvSpPr txBox="1"/>
          <p:nvPr/>
        </p:nvSpPr>
        <p:spPr>
          <a:xfrm>
            <a:off x="112652" y="3102755"/>
            <a:ext cx="740908" cy="707886"/>
          </a:xfrm>
          <a:prstGeom prst="rect">
            <a:avLst/>
          </a:prstGeom>
          <a:noFill/>
        </p:spPr>
        <p:txBody>
          <a:bodyPr wrap="square" rtlCol="0">
            <a:spAutoFit/>
          </a:bodyPr>
          <a:lstStyle/>
          <a:p>
            <a:pPr algn="ctr"/>
            <a:r>
              <a:rPr lang="en-GB" sz="2000" dirty="0">
                <a:solidFill>
                  <a:schemeClr val="tx1"/>
                </a:solidFill>
              </a:rPr>
              <a:t>BPM</a:t>
            </a:r>
          </a:p>
          <a:p>
            <a:pPr algn="ctr"/>
            <a:r>
              <a:rPr lang="en-GB" sz="2000" dirty="0">
                <a:solidFill>
                  <a:schemeClr val="tx1"/>
                </a:solidFill>
              </a:rPr>
              <a:t>#2</a:t>
            </a:r>
          </a:p>
        </p:txBody>
      </p:sp>
      <p:sp>
        <p:nvSpPr>
          <p:cNvPr id="42" name="Rettangolo 41">
            <a:extLst>
              <a:ext uri="{FF2B5EF4-FFF2-40B4-BE49-F238E27FC236}">
                <a16:creationId xmlns:a16="http://schemas.microsoft.com/office/drawing/2014/main" id="{E635416E-FAFE-42B5-A472-27BF2CF87E48}"/>
              </a:ext>
            </a:extLst>
          </p:cNvPr>
          <p:cNvSpPr/>
          <p:nvPr/>
        </p:nvSpPr>
        <p:spPr bwMode="auto">
          <a:xfrm>
            <a:off x="4296187" y="5355013"/>
            <a:ext cx="1757211" cy="1045806"/>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r>
              <a:rPr kumimoji="0" lang="en-GB" sz="1400" b="0" i="0" u="none" strike="noStrike" cap="none" normalizeH="0" baseline="0" dirty="0">
                <a:ln>
                  <a:noFill/>
                </a:ln>
                <a:solidFill>
                  <a:schemeClr val="bg1"/>
                </a:solidFill>
                <a:effectLst/>
                <a:latin typeface="Arial" charset="0"/>
                <a:ea typeface="ＭＳ Ｐゴシック" charset="0"/>
                <a:cs typeface="ＭＳ Ｐゴシック" charset="0"/>
              </a:rPr>
              <a:t>Position limits and intervention time parameters loaded @ boot</a:t>
            </a:r>
          </a:p>
        </p:txBody>
      </p:sp>
      <p:cxnSp>
        <p:nvCxnSpPr>
          <p:cNvPr id="46" name="Connettore 2 45">
            <a:extLst>
              <a:ext uri="{FF2B5EF4-FFF2-40B4-BE49-F238E27FC236}">
                <a16:creationId xmlns:a16="http://schemas.microsoft.com/office/drawing/2014/main" id="{4222AF4F-01DE-48E0-94FA-F0548294C079}"/>
              </a:ext>
            </a:extLst>
          </p:cNvPr>
          <p:cNvCxnSpPr>
            <a:cxnSpLocks/>
          </p:cNvCxnSpPr>
          <p:nvPr/>
        </p:nvCxnSpPr>
        <p:spPr bwMode="auto">
          <a:xfrm flipH="1">
            <a:off x="8402002" y="2053509"/>
            <a:ext cx="695922" cy="0"/>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7" name="CasellaDiTesto 46">
            <a:extLst>
              <a:ext uri="{FF2B5EF4-FFF2-40B4-BE49-F238E27FC236}">
                <a16:creationId xmlns:a16="http://schemas.microsoft.com/office/drawing/2014/main" id="{06549CD9-2530-485B-9962-AA09D66F04FD}"/>
              </a:ext>
            </a:extLst>
          </p:cNvPr>
          <p:cNvSpPr txBox="1"/>
          <p:nvPr/>
        </p:nvSpPr>
        <p:spPr>
          <a:xfrm>
            <a:off x="8296253" y="1812943"/>
            <a:ext cx="950131" cy="461665"/>
          </a:xfrm>
          <a:prstGeom prst="rect">
            <a:avLst/>
          </a:prstGeom>
          <a:noFill/>
        </p:spPr>
        <p:txBody>
          <a:bodyPr wrap="square" rtlCol="0">
            <a:spAutoFit/>
          </a:bodyPr>
          <a:lstStyle/>
          <a:p>
            <a:pPr algn="ctr"/>
            <a:r>
              <a:rPr lang="en-GB" sz="1200" dirty="0">
                <a:solidFill>
                  <a:schemeClr val="tx1"/>
                </a:solidFill>
              </a:rPr>
              <a:t>Interlock</a:t>
            </a:r>
          </a:p>
          <a:p>
            <a:pPr algn="ctr"/>
            <a:r>
              <a:rPr lang="en-GB" sz="1200" dirty="0">
                <a:solidFill>
                  <a:schemeClr val="tx1"/>
                </a:solidFill>
              </a:rPr>
              <a:t>activation</a:t>
            </a:r>
          </a:p>
        </p:txBody>
      </p:sp>
      <p:sp>
        <p:nvSpPr>
          <p:cNvPr id="58" name="Rettangolo 57">
            <a:extLst>
              <a:ext uri="{FF2B5EF4-FFF2-40B4-BE49-F238E27FC236}">
                <a16:creationId xmlns:a16="http://schemas.microsoft.com/office/drawing/2014/main" id="{2FC73FFB-58B3-408D-95C9-68E67D341D79}"/>
              </a:ext>
            </a:extLst>
          </p:cNvPr>
          <p:cNvSpPr/>
          <p:nvPr/>
        </p:nvSpPr>
        <p:spPr bwMode="auto">
          <a:xfrm>
            <a:off x="9120852" y="1865268"/>
            <a:ext cx="950131" cy="1461662"/>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pPr>
            <a:r>
              <a:rPr kumimoji="0" lang="en-GB" sz="1200" b="0" i="0" u="none" strike="noStrike" cap="none" normalizeH="0" baseline="0" dirty="0">
                <a:ln>
                  <a:noFill/>
                </a:ln>
                <a:solidFill>
                  <a:schemeClr val="bg1"/>
                </a:solidFill>
                <a:effectLst/>
                <a:latin typeface="Arial" charset="0"/>
                <a:ea typeface="ＭＳ Ｐゴシック" charset="0"/>
                <a:cs typeface="ＭＳ Ｐゴシック" charset="0"/>
              </a:rPr>
              <a:t>PLC</a:t>
            </a:r>
          </a:p>
          <a:p>
            <a:pPr marL="0" marR="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pPr>
            <a:r>
              <a:rPr kumimoji="0" lang="en-GB" sz="1200" b="0" i="0" u="none" strike="noStrike" cap="none" normalizeH="0" baseline="0" dirty="0">
                <a:ln>
                  <a:noFill/>
                </a:ln>
                <a:solidFill>
                  <a:schemeClr val="bg1"/>
                </a:solidFill>
                <a:effectLst/>
                <a:latin typeface="Arial" charset="0"/>
                <a:ea typeface="ＭＳ Ｐゴシック" charset="0"/>
                <a:cs typeface="ＭＳ Ｐゴシック" charset="0"/>
              </a:rPr>
              <a:t>supervisor</a:t>
            </a:r>
          </a:p>
        </p:txBody>
      </p:sp>
      <p:cxnSp>
        <p:nvCxnSpPr>
          <p:cNvPr id="60" name="Connettore 2 59">
            <a:extLst>
              <a:ext uri="{FF2B5EF4-FFF2-40B4-BE49-F238E27FC236}">
                <a16:creationId xmlns:a16="http://schemas.microsoft.com/office/drawing/2014/main" id="{BB4BD04E-7CD7-4B6F-B2A1-777AE014D78B}"/>
              </a:ext>
            </a:extLst>
          </p:cNvPr>
          <p:cNvCxnSpPr>
            <a:cxnSpLocks/>
          </p:cNvCxnSpPr>
          <p:nvPr/>
        </p:nvCxnSpPr>
        <p:spPr bwMode="auto">
          <a:xfrm>
            <a:off x="8402002" y="2939708"/>
            <a:ext cx="695921" cy="0"/>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61" name="Rettangolo 60">
            <a:extLst>
              <a:ext uri="{FF2B5EF4-FFF2-40B4-BE49-F238E27FC236}">
                <a16:creationId xmlns:a16="http://schemas.microsoft.com/office/drawing/2014/main" id="{AED2FAF3-626F-4E0C-B298-092F7EE1F18C}"/>
              </a:ext>
            </a:extLst>
          </p:cNvPr>
          <p:cNvSpPr/>
          <p:nvPr/>
        </p:nvSpPr>
        <p:spPr>
          <a:xfrm>
            <a:off x="8322386" y="2698741"/>
            <a:ext cx="878083" cy="461665"/>
          </a:xfrm>
          <a:prstGeom prst="rect">
            <a:avLst/>
          </a:prstGeom>
        </p:spPr>
        <p:txBody>
          <a:bodyPr wrap="square">
            <a:spAutoFit/>
          </a:bodyPr>
          <a:lstStyle/>
          <a:p>
            <a:pPr algn="ctr"/>
            <a:r>
              <a:rPr lang="en-GB" sz="1200" dirty="0">
                <a:solidFill>
                  <a:schemeClr val="tx1"/>
                </a:solidFill>
              </a:rPr>
              <a:t>Beam </a:t>
            </a:r>
          </a:p>
          <a:p>
            <a:pPr algn="ctr"/>
            <a:r>
              <a:rPr lang="en-GB" sz="1200" dirty="0">
                <a:solidFill>
                  <a:schemeClr val="tx1"/>
                </a:solidFill>
              </a:rPr>
              <a:t>dump req.</a:t>
            </a:r>
          </a:p>
        </p:txBody>
      </p:sp>
      <p:sp>
        <p:nvSpPr>
          <p:cNvPr id="44" name="Rettangolo 43">
            <a:extLst>
              <a:ext uri="{FF2B5EF4-FFF2-40B4-BE49-F238E27FC236}">
                <a16:creationId xmlns:a16="http://schemas.microsoft.com/office/drawing/2014/main" id="{2DD5E12D-AE71-4721-A251-855B0FA2BFC1}"/>
              </a:ext>
            </a:extLst>
          </p:cNvPr>
          <p:cNvSpPr/>
          <p:nvPr/>
        </p:nvSpPr>
        <p:spPr bwMode="auto">
          <a:xfrm>
            <a:off x="9097923" y="5118392"/>
            <a:ext cx="950131" cy="1461662"/>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pPr>
            <a:r>
              <a:rPr kumimoji="0" lang="en-GB" sz="1200" b="0" i="0" u="none" strike="noStrike" cap="none" normalizeH="0" baseline="0" dirty="0">
                <a:ln>
                  <a:noFill/>
                </a:ln>
                <a:solidFill>
                  <a:schemeClr val="bg1"/>
                </a:solidFill>
                <a:effectLst/>
                <a:latin typeface="Arial" charset="0"/>
                <a:ea typeface="ＭＳ Ｐゴシック" charset="0"/>
                <a:cs typeface="ＭＳ Ｐゴシック" charset="0"/>
              </a:rPr>
              <a:t>Tango Control System</a:t>
            </a:r>
          </a:p>
        </p:txBody>
      </p:sp>
      <p:sp>
        <p:nvSpPr>
          <p:cNvPr id="45" name="Rettangolo 44">
            <a:extLst>
              <a:ext uri="{FF2B5EF4-FFF2-40B4-BE49-F238E27FC236}">
                <a16:creationId xmlns:a16="http://schemas.microsoft.com/office/drawing/2014/main" id="{B988B1E6-F111-410C-9148-8EE0FFA503CC}"/>
              </a:ext>
            </a:extLst>
          </p:cNvPr>
          <p:cNvSpPr/>
          <p:nvPr/>
        </p:nvSpPr>
        <p:spPr bwMode="auto">
          <a:xfrm>
            <a:off x="6607672" y="5604101"/>
            <a:ext cx="1096936" cy="1045806"/>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pPr>
            <a:r>
              <a:rPr kumimoji="0" lang="en-GB" sz="1800" b="0" i="0" u="none" strike="noStrike" cap="none" normalizeH="0" baseline="0" dirty="0">
                <a:ln>
                  <a:noFill/>
                </a:ln>
                <a:solidFill>
                  <a:schemeClr val="bg1"/>
                </a:solidFill>
                <a:effectLst/>
                <a:latin typeface="Arial" charset="0"/>
                <a:ea typeface="ＭＳ Ｐゴシック" charset="0"/>
                <a:cs typeface="ＭＳ Ｐゴシック" charset="0"/>
              </a:rPr>
              <a:t>SOC Arm </a:t>
            </a:r>
          </a:p>
          <a:p>
            <a:pPr marL="0" marR="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pPr>
            <a:r>
              <a:rPr lang="en-GB" sz="1800" dirty="0">
                <a:latin typeface="Arial" charset="0"/>
                <a:ea typeface="ＭＳ Ｐゴシック" charset="0"/>
                <a:cs typeface="ＭＳ Ｐゴシック" charset="0"/>
              </a:rPr>
              <a:t>CPU</a:t>
            </a:r>
            <a:endParaRPr kumimoji="0" lang="en-GB" sz="1800" b="0" i="0" u="none" strike="noStrike" cap="none" normalizeH="0" baseline="0" dirty="0">
              <a:ln>
                <a:noFill/>
              </a:ln>
              <a:solidFill>
                <a:schemeClr val="bg1"/>
              </a:solidFill>
              <a:effectLst/>
              <a:latin typeface="Arial" charset="0"/>
              <a:ea typeface="ＭＳ Ｐゴシック" charset="0"/>
              <a:cs typeface="ＭＳ Ｐゴシック" charset="0"/>
            </a:endParaRPr>
          </a:p>
        </p:txBody>
      </p:sp>
      <p:cxnSp>
        <p:nvCxnSpPr>
          <p:cNvPr id="12" name="Connettore 2 11">
            <a:extLst>
              <a:ext uri="{FF2B5EF4-FFF2-40B4-BE49-F238E27FC236}">
                <a16:creationId xmlns:a16="http://schemas.microsoft.com/office/drawing/2014/main" id="{22E18BF9-CB09-496D-A2AC-FDC1CA87AAA4}"/>
              </a:ext>
            </a:extLst>
          </p:cNvPr>
          <p:cNvCxnSpPr>
            <a:cxnSpLocks/>
          </p:cNvCxnSpPr>
          <p:nvPr/>
        </p:nvCxnSpPr>
        <p:spPr bwMode="auto">
          <a:xfrm>
            <a:off x="7200552" y="4730235"/>
            <a:ext cx="0" cy="873866"/>
          </a:xfrm>
          <a:prstGeom prst="straightConnector1">
            <a:avLst/>
          </a:prstGeom>
          <a:solidFill>
            <a:srgbClr val="00B8FF"/>
          </a:solidFill>
          <a:ln w="50800"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8" name="Connettore 2 47">
            <a:extLst>
              <a:ext uri="{FF2B5EF4-FFF2-40B4-BE49-F238E27FC236}">
                <a16:creationId xmlns:a16="http://schemas.microsoft.com/office/drawing/2014/main" id="{6A93518A-D3F8-4D57-8A5A-60B68A6B53B3}"/>
              </a:ext>
            </a:extLst>
          </p:cNvPr>
          <p:cNvCxnSpPr>
            <a:cxnSpLocks/>
          </p:cNvCxnSpPr>
          <p:nvPr/>
        </p:nvCxnSpPr>
        <p:spPr bwMode="auto">
          <a:xfrm flipV="1">
            <a:off x="6053398" y="4720899"/>
            <a:ext cx="586247" cy="643114"/>
          </a:xfrm>
          <a:prstGeom prst="straightConnector1">
            <a:avLst/>
          </a:prstGeom>
          <a:solidFill>
            <a:srgbClr val="00B8FF"/>
          </a:solidFill>
          <a:ln w="12700"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8" name="Connettore 2 17">
            <a:extLst>
              <a:ext uri="{FF2B5EF4-FFF2-40B4-BE49-F238E27FC236}">
                <a16:creationId xmlns:a16="http://schemas.microsoft.com/office/drawing/2014/main" id="{D441E9B2-217B-461D-B78C-C6F7DE1C6E45}"/>
              </a:ext>
            </a:extLst>
          </p:cNvPr>
          <p:cNvCxnSpPr/>
          <p:nvPr/>
        </p:nvCxnSpPr>
        <p:spPr bwMode="auto">
          <a:xfrm flipH="1">
            <a:off x="6036223" y="6012085"/>
            <a:ext cx="571448" cy="0"/>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9" name="CasellaDiTesto 18">
            <a:extLst>
              <a:ext uri="{FF2B5EF4-FFF2-40B4-BE49-F238E27FC236}">
                <a16:creationId xmlns:a16="http://schemas.microsoft.com/office/drawing/2014/main" id="{9A580F46-643A-445C-B331-D5C3465E51C2}"/>
              </a:ext>
            </a:extLst>
          </p:cNvPr>
          <p:cNvSpPr txBox="1"/>
          <p:nvPr/>
        </p:nvSpPr>
        <p:spPr>
          <a:xfrm rot="18698480">
            <a:off x="5617795" y="4831239"/>
            <a:ext cx="936475" cy="261610"/>
          </a:xfrm>
          <a:prstGeom prst="rect">
            <a:avLst/>
          </a:prstGeom>
          <a:noFill/>
        </p:spPr>
        <p:txBody>
          <a:bodyPr wrap="none" rtlCol="0">
            <a:spAutoFit/>
          </a:bodyPr>
          <a:lstStyle/>
          <a:p>
            <a:r>
              <a:rPr lang="en-GB" sz="1100" dirty="0">
                <a:solidFill>
                  <a:schemeClr val="tx1"/>
                </a:solidFill>
              </a:rPr>
              <a:t>Internal Bus</a:t>
            </a:r>
          </a:p>
        </p:txBody>
      </p:sp>
      <p:sp>
        <p:nvSpPr>
          <p:cNvPr id="49" name="CasellaDiTesto 48">
            <a:extLst>
              <a:ext uri="{FF2B5EF4-FFF2-40B4-BE49-F238E27FC236}">
                <a16:creationId xmlns:a16="http://schemas.microsoft.com/office/drawing/2014/main" id="{16B530CA-F76F-4C63-AA6D-7605262AB44D}"/>
              </a:ext>
            </a:extLst>
          </p:cNvPr>
          <p:cNvSpPr txBox="1"/>
          <p:nvPr/>
        </p:nvSpPr>
        <p:spPr>
          <a:xfrm rot="16200000">
            <a:off x="6989288" y="5042823"/>
            <a:ext cx="936475" cy="261610"/>
          </a:xfrm>
          <a:prstGeom prst="rect">
            <a:avLst/>
          </a:prstGeom>
          <a:noFill/>
        </p:spPr>
        <p:txBody>
          <a:bodyPr wrap="none" rtlCol="0">
            <a:spAutoFit/>
          </a:bodyPr>
          <a:lstStyle/>
          <a:p>
            <a:r>
              <a:rPr lang="en-GB" sz="1100" dirty="0">
                <a:solidFill>
                  <a:schemeClr val="tx1"/>
                </a:solidFill>
              </a:rPr>
              <a:t>Internal Bus</a:t>
            </a:r>
          </a:p>
        </p:txBody>
      </p:sp>
      <p:sp>
        <p:nvSpPr>
          <p:cNvPr id="50" name="CasellaDiTesto 49">
            <a:extLst>
              <a:ext uri="{FF2B5EF4-FFF2-40B4-BE49-F238E27FC236}">
                <a16:creationId xmlns:a16="http://schemas.microsoft.com/office/drawing/2014/main" id="{51E2503D-2946-4A1A-A91B-B710D9331305}"/>
              </a:ext>
            </a:extLst>
          </p:cNvPr>
          <p:cNvSpPr txBox="1"/>
          <p:nvPr/>
        </p:nvSpPr>
        <p:spPr>
          <a:xfrm>
            <a:off x="6036223" y="5782683"/>
            <a:ext cx="692818" cy="430887"/>
          </a:xfrm>
          <a:prstGeom prst="rect">
            <a:avLst/>
          </a:prstGeom>
          <a:noFill/>
        </p:spPr>
        <p:txBody>
          <a:bodyPr wrap="none" rtlCol="0">
            <a:spAutoFit/>
          </a:bodyPr>
          <a:lstStyle/>
          <a:p>
            <a:r>
              <a:rPr lang="en-GB" sz="1100" dirty="0">
                <a:solidFill>
                  <a:schemeClr val="tx1"/>
                </a:solidFill>
              </a:rPr>
              <a:t>Internal </a:t>
            </a:r>
          </a:p>
          <a:p>
            <a:r>
              <a:rPr lang="en-GB" sz="1100" dirty="0">
                <a:solidFill>
                  <a:schemeClr val="tx1"/>
                </a:solidFill>
              </a:rPr>
              <a:t>Bus</a:t>
            </a:r>
          </a:p>
        </p:txBody>
      </p:sp>
      <p:cxnSp>
        <p:nvCxnSpPr>
          <p:cNvPr id="51" name="Connettore 2 50">
            <a:extLst>
              <a:ext uri="{FF2B5EF4-FFF2-40B4-BE49-F238E27FC236}">
                <a16:creationId xmlns:a16="http://schemas.microsoft.com/office/drawing/2014/main" id="{517A8A99-48F4-409D-A4B0-4ED35DD0F5E3}"/>
              </a:ext>
            </a:extLst>
          </p:cNvPr>
          <p:cNvCxnSpPr>
            <a:cxnSpLocks/>
          </p:cNvCxnSpPr>
          <p:nvPr/>
        </p:nvCxnSpPr>
        <p:spPr bwMode="auto">
          <a:xfrm>
            <a:off x="7704608" y="5940077"/>
            <a:ext cx="1393315" cy="0"/>
          </a:xfrm>
          <a:prstGeom prst="straightConnector1">
            <a:avLst/>
          </a:prstGeom>
          <a:solidFill>
            <a:srgbClr val="00B8FF"/>
          </a:solidFill>
          <a:ln w="50800" cap="flat" cmpd="sng" algn="ctr">
            <a:solidFill>
              <a:schemeClr val="tx1"/>
            </a:solidFill>
            <a:prstDash val="solid"/>
            <a:round/>
            <a:headEnd type="triangle" w="lg" len="med"/>
            <a:tailEnd type="triangle" w="lg"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55" name="CasellaDiTesto 54">
            <a:extLst>
              <a:ext uri="{FF2B5EF4-FFF2-40B4-BE49-F238E27FC236}">
                <a16:creationId xmlns:a16="http://schemas.microsoft.com/office/drawing/2014/main" id="{8BF46E18-AF04-49FB-8337-E09C2E1AFF8A}"/>
              </a:ext>
            </a:extLst>
          </p:cNvPr>
          <p:cNvSpPr txBox="1"/>
          <p:nvPr/>
        </p:nvSpPr>
        <p:spPr>
          <a:xfrm>
            <a:off x="8033099" y="5659816"/>
            <a:ext cx="716863" cy="261610"/>
          </a:xfrm>
          <a:prstGeom prst="rect">
            <a:avLst/>
          </a:prstGeom>
          <a:noFill/>
        </p:spPr>
        <p:txBody>
          <a:bodyPr wrap="none" rtlCol="0">
            <a:spAutoFit/>
          </a:bodyPr>
          <a:lstStyle/>
          <a:p>
            <a:r>
              <a:rPr lang="en-GB" sz="1100" dirty="0">
                <a:solidFill>
                  <a:schemeClr val="tx1"/>
                </a:solidFill>
              </a:rPr>
              <a:t>Ethernet</a:t>
            </a:r>
          </a:p>
        </p:txBody>
      </p:sp>
      <p:sp>
        <p:nvSpPr>
          <p:cNvPr id="52" name="CasellaDiTesto 51">
            <a:extLst>
              <a:ext uri="{FF2B5EF4-FFF2-40B4-BE49-F238E27FC236}">
                <a16:creationId xmlns:a16="http://schemas.microsoft.com/office/drawing/2014/main" id="{6505578F-B8F8-4087-AC8F-7A9D5B173855}"/>
              </a:ext>
            </a:extLst>
          </p:cNvPr>
          <p:cNvSpPr txBox="1"/>
          <p:nvPr/>
        </p:nvSpPr>
        <p:spPr>
          <a:xfrm>
            <a:off x="382385" y="5803838"/>
            <a:ext cx="3185487" cy="646331"/>
          </a:xfrm>
          <a:prstGeom prst="rect">
            <a:avLst/>
          </a:prstGeom>
          <a:noFill/>
        </p:spPr>
        <p:txBody>
          <a:bodyPr wrap="none" rtlCol="0">
            <a:spAutoFit/>
          </a:bodyPr>
          <a:lstStyle/>
          <a:p>
            <a:r>
              <a:rPr lang="en-GB" sz="1800" dirty="0">
                <a:solidFill>
                  <a:schemeClr val="tx2">
                    <a:lumMod val="60000"/>
                    <a:lumOff val="40000"/>
                  </a:schemeClr>
                </a:solidFill>
              </a:rPr>
              <a:t>The goal is to have a system </a:t>
            </a:r>
          </a:p>
          <a:p>
            <a:r>
              <a:rPr lang="en-GB" sz="1800" dirty="0">
                <a:solidFill>
                  <a:schemeClr val="tx2">
                    <a:lumMod val="60000"/>
                    <a:lumOff val="40000"/>
                  </a:schemeClr>
                </a:solidFill>
              </a:rPr>
              <a:t>more reliable as possible</a:t>
            </a:r>
          </a:p>
        </p:txBody>
      </p:sp>
    </p:spTree>
    <p:extLst>
      <p:ext uri="{BB962C8B-B14F-4D97-AF65-F5344CB8AC3E}">
        <p14:creationId xmlns:p14="http://schemas.microsoft.com/office/powerpoint/2010/main" val="1563617256"/>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8A256A-1AEC-4701-AC96-D8ECEBCF6B35}"/>
              </a:ext>
            </a:extLst>
          </p:cNvPr>
          <p:cNvSpPr>
            <a:spLocks noGrp="1"/>
          </p:cNvSpPr>
          <p:nvPr>
            <p:ph type="title"/>
          </p:nvPr>
        </p:nvSpPr>
        <p:spPr/>
        <p:txBody>
          <a:bodyPr/>
          <a:lstStyle/>
          <a:p>
            <a:r>
              <a:rPr lang="en-GB" dirty="0"/>
              <a:t>Questions for diagnostics experts</a:t>
            </a:r>
          </a:p>
        </p:txBody>
      </p:sp>
      <p:sp>
        <p:nvSpPr>
          <p:cNvPr id="3" name="Segnaposto contenuto 2">
            <a:extLst>
              <a:ext uri="{FF2B5EF4-FFF2-40B4-BE49-F238E27FC236}">
                <a16:creationId xmlns:a16="http://schemas.microsoft.com/office/drawing/2014/main" id="{F7BB8095-8A6A-49EA-B373-3EAE9B05C94B}"/>
              </a:ext>
            </a:extLst>
          </p:cNvPr>
          <p:cNvSpPr>
            <a:spLocks noGrp="1"/>
          </p:cNvSpPr>
          <p:nvPr>
            <p:ph idx="1"/>
          </p:nvPr>
        </p:nvSpPr>
        <p:spPr>
          <a:xfrm>
            <a:off x="504030" y="1115542"/>
            <a:ext cx="9072563" cy="5277644"/>
          </a:xfrm>
        </p:spPr>
        <p:txBody>
          <a:bodyPr/>
          <a:lstStyle/>
          <a:p>
            <a:pPr marL="0" indent="0" algn="just">
              <a:buNone/>
            </a:pPr>
            <a:r>
              <a:rPr lang="en-US" sz="1600" dirty="0"/>
              <a:t>All of the signals to/from BPM readings electronics, will be managed by a fast PLC system that is super visioning the ID status, the current stored current and all the useful signals like beam shutter status, valves, pressure etc. </a:t>
            </a:r>
          </a:p>
          <a:p>
            <a:pPr marL="0" indent="0" algn="just">
              <a:buNone/>
            </a:pPr>
            <a:r>
              <a:rPr lang="en-US" sz="1600" dirty="0"/>
              <a:t>Currently we have defined how to manage the short and long ID’s, since they can follow the logic as the actual system.</a:t>
            </a:r>
          </a:p>
          <a:p>
            <a:pPr marL="0" indent="0" algn="just">
              <a:buNone/>
            </a:pPr>
            <a:r>
              <a:rPr lang="en-US" sz="1600" dirty="0"/>
              <a:t>The part that is still to be under study is the one about protection from light produced by super-bend. The Super-Bend are superconductive bending magnets, which allow a 6T field in very little space. </a:t>
            </a:r>
          </a:p>
          <a:p>
            <a:pPr marL="0" indent="0" algn="just">
              <a:buNone/>
            </a:pPr>
            <a:r>
              <a:rPr lang="en-US" sz="1600" dirty="0"/>
              <a:t>The problem arises from the fact that the generated light is always present, so that the interlock must always be active, with all the consequences of the case, that is, by limiting some machine operations.</a:t>
            </a:r>
          </a:p>
          <a:p>
            <a:pPr marL="0" indent="0" algn="just">
              <a:buNone/>
            </a:pPr>
            <a:r>
              <a:rPr lang="en-US" sz="1600" b="1" dirty="0">
                <a:solidFill>
                  <a:srgbClr val="FF0000"/>
                </a:solidFill>
              </a:rPr>
              <a:t>Does other machines have similar issues?</a:t>
            </a:r>
          </a:p>
          <a:p>
            <a:pPr marL="0" indent="0" algn="just">
              <a:buNone/>
            </a:pPr>
            <a:r>
              <a:rPr lang="en-US" sz="1600" b="1" dirty="0">
                <a:solidFill>
                  <a:srgbClr val="FF0000"/>
                </a:solidFill>
              </a:rPr>
              <a:t>And if yes how they manage it?</a:t>
            </a:r>
          </a:p>
          <a:p>
            <a:pPr marL="0" indent="0" algn="just">
              <a:buNone/>
            </a:pPr>
            <a:r>
              <a:rPr lang="en-US" sz="1600" b="1" dirty="0">
                <a:solidFill>
                  <a:srgbClr val="FF0000"/>
                </a:solidFill>
              </a:rPr>
              <a:t>Will your fast orbit interlock be based on the reading of dedicated BPMs before and after the radiation sources and on the determination of the angle, or only on the position of a greater number of BPMs in various positions of the machine?</a:t>
            </a:r>
          </a:p>
          <a:p>
            <a:pPr marL="0" indent="0" algn="just">
              <a:buNone/>
            </a:pPr>
            <a:r>
              <a:rPr lang="en-US" sz="1600" b="1" dirty="0">
                <a:solidFill>
                  <a:srgbClr val="FF0000"/>
                </a:solidFill>
              </a:rPr>
              <a:t>How fast will the reaction time be? (as far as we are concerned, we still have to be generic and cautious, but let's talk about times from 100us to 10 </a:t>
            </a:r>
            <a:r>
              <a:rPr lang="en-US" sz="1600" b="1" dirty="0" err="1">
                <a:solidFill>
                  <a:srgbClr val="FF0000"/>
                </a:solidFill>
              </a:rPr>
              <a:t>ms</a:t>
            </a:r>
            <a:r>
              <a:rPr lang="en-US" sz="1600" b="1" dirty="0">
                <a:solidFill>
                  <a:srgbClr val="FF0000"/>
                </a:solidFill>
              </a:rPr>
              <a:t>). </a:t>
            </a:r>
          </a:p>
          <a:p>
            <a:pPr marL="0" indent="0" algn="just">
              <a:buNone/>
            </a:pPr>
            <a:r>
              <a:rPr lang="en-US" sz="1600" b="1" dirty="0">
                <a:solidFill>
                  <a:srgbClr val="FF0000"/>
                </a:solidFill>
              </a:rPr>
              <a:t>100us reaction time can generate some spurious beam dumps?</a:t>
            </a:r>
          </a:p>
          <a:p>
            <a:pPr marL="0" indent="0" algn="just">
              <a:buNone/>
            </a:pPr>
            <a:endParaRPr lang="en-GB" sz="1800" b="1" dirty="0">
              <a:solidFill>
                <a:srgbClr val="FF0000"/>
              </a:solidFill>
            </a:endParaRPr>
          </a:p>
        </p:txBody>
      </p:sp>
      <p:sp>
        <p:nvSpPr>
          <p:cNvPr id="4" name="Segnaposto numero diapositiva 3">
            <a:extLst>
              <a:ext uri="{FF2B5EF4-FFF2-40B4-BE49-F238E27FC236}">
                <a16:creationId xmlns:a16="http://schemas.microsoft.com/office/drawing/2014/main" id="{15E04AC4-FBF3-4965-8FF7-3A6A8C6933EC}"/>
              </a:ext>
            </a:extLst>
          </p:cNvPr>
          <p:cNvSpPr>
            <a:spLocks noGrp="1"/>
          </p:cNvSpPr>
          <p:nvPr>
            <p:ph type="sldNum" sz="quarter" idx="10"/>
          </p:nvPr>
        </p:nvSpPr>
        <p:spPr/>
        <p:txBody>
          <a:bodyPr/>
          <a:lstStyle/>
          <a:p>
            <a:pPr>
              <a:defRPr/>
            </a:pPr>
            <a:fld id="{0AAC8AE2-B341-4380-AB9E-8280BE8E809E}" type="slidenum">
              <a:rPr lang="it-IT" altLang="it-IT" smtClean="0"/>
              <a:pPr>
                <a:defRPr/>
              </a:pPr>
              <a:t>18</a:t>
            </a:fld>
            <a:endParaRPr lang="it-IT" altLang="it-IT" dirty="0"/>
          </a:p>
        </p:txBody>
      </p:sp>
    </p:spTree>
    <p:extLst>
      <p:ext uri="{BB962C8B-B14F-4D97-AF65-F5344CB8AC3E}">
        <p14:creationId xmlns:p14="http://schemas.microsoft.com/office/powerpoint/2010/main" val="1131867075"/>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007FB8-4BD5-4CD4-92F2-530A2B7BA0F5}"/>
              </a:ext>
            </a:extLst>
          </p:cNvPr>
          <p:cNvSpPr>
            <a:spLocks noGrp="1"/>
          </p:cNvSpPr>
          <p:nvPr>
            <p:ph type="title"/>
          </p:nvPr>
        </p:nvSpPr>
        <p:spPr/>
        <p:txBody>
          <a:bodyPr/>
          <a:lstStyle/>
          <a:p>
            <a:r>
              <a:rPr lang="en-GB" dirty="0"/>
              <a:t>Many thanks to:</a:t>
            </a:r>
          </a:p>
        </p:txBody>
      </p:sp>
      <p:sp>
        <p:nvSpPr>
          <p:cNvPr id="3" name="Segnaposto contenuto 2">
            <a:extLst>
              <a:ext uri="{FF2B5EF4-FFF2-40B4-BE49-F238E27FC236}">
                <a16:creationId xmlns:a16="http://schemas.microsoft.com/office/drawing/2014/main" id="{713AF237-82BA-4237-8686-FDF406372512}"/>
              </a:ext>
            </a:extLst>
          </p:cNvPr>
          <p:cNvSpPr>
            <a:spLocks noGrp="1"/>
          </p:cNvSpPr>
          <p:nvPr>
            <p:ph idx="1"/>
          </p:nvPr>
        </p:nvSpPr>
        <p:spPr/>
        <p:txBody>
          <a:bodyPr/>
          <a:lstStyle/>
          <a:p>
            <a:r>
              <a:rPr lang="en-GB" dirty="0" err="1"/>
              <a:t>Silvano</a:t>
            </a:r>
            <a:r>
              <a:rPr lang="en-GB" dirty="0"/>
              <a:t> </a:t>
            </a:r>
            <a:r>
              <a:rPr lang="en-GB" dirty="0" err="1"/>
              <a:t>Bassanese</a:t>
            </a:r>
            <a:r>
              <a:rPr lang="en-GB" dirty="0"/>
              <a:t> , head of diagnostics for </a:t>
            </a:r>
            <a:r>
              <a:rPr lang="en-GB" dirty="0" err="1"/>
              <a:t>Elettra</a:t>
            </a:r>
            <a:r>
              <a:rPr lang="en-GB" dirty="0"/>
              <a:t> &amp; Elettra2</a:t>
            </a:r>
          </a:p>
          <a:p>
            <a:r>
              <a:rPr lang="en-GB" dirty="0"/>
              <a:t>Marco Lonza, </a:t>
            </a:r>
            <a:r>
              <a:rPr lang="en-GB" dirty="0" err="1"/>
              <a:t>Elettra</a:t>
            </a:r>
            <a:r>
              <a:rPr lang="en-GB" dirty="0"/>
              <a:t> 2 Control Systems, </a:t>
            </a:r>
            <a:r>
              <a:rPr lang="en-GB" dirty="0" err="1"/>
              <a:t>Elettra</a:t>
            </a:r>
            <a:r>
              <a:rPr lang="en-GB" dirty="0"/>
              <a:t> 2 MPS design</a:t>
            </a:r>
          </a:p>
          <a:p>
            <a:r>
              <a:rPr lang="en-GB" dirty="0"/>
              <a:t>Alessandro </a:t>
            </a:r>
            <a:r>
              <a:rPr lang="en-GB" dirty="0" err="1"/>
              <a:t>Carniel</a:t>
            </a:r>
            <a:r>
              <a:rPr lang="en-GB" dirty="0"/>
              <a:t>, for Fast Beam Losses detector</a:t>
            </a:r>
          </a:p>
          <a:p>
            <a:r>
              <a:rPr lang="en-GB" dirty="0"/>
              <a:t>All the </a:t>
            </a:r>
            <a:r>
              <a:rPr lang="en-GB" dirty="0" err="1"/>
              <a:t>Elettra</a:t>
            </a:r>
            <a:r>
              <a:rPr lang="en-GB" dirty="0"/>
              <a:t> diagnostics team.</a:t>
            </a:r>
          </a:p>
          <a:p>
            <a:endParaRPr lang="en-GB" dirty="0"/>
          </a:p>
          <a:p>
            <a:endParaRPr lang="en-GB" dirty="0"/>
          </a:p>
        </p:txBody>
      </p:sp>
      <p:sp>
        <p:nvSpPr>
          <p:cNvPr id="4" name="Segnaposto numero diapositiva 3">
            <a:extLst>
              <a:ext uri="{FF2B5EF4-FFF2-40B4-BE49-F238E27FC236}">
                <a16:creationId xmlns:a16="http://schemas.microsoft.com/office/drawing/2014/main" id="{BB25F5E2-C1D6-41E1-BE53-6C4BF2FE18F1}"/>
              </a:ext>
            </a:extLst>
          </p:cNvPr>
          <p:cNvSpPr>
            <a:spLocks noGrp="1"/>
          </p:cNvSpPr>
          <p:nvPr>
            <p:ph type="sldNum" sz="quarter" idx="10"/>
          </p:nvPr>
        </p:nvSpPr>
        <p:spPr/>
        <p:txBody>
          <a:bodyPr/>
          <a:lstStyle/>
          <a:p>
            <a:pPr>
              <a:defRPr/>
            </a:pPr>
            <a:fld id="{0AAC8AE2-B341-4380-AB9E-8280BE8E809E}" type="slidenum">
              <a:rPr lang="it-IT" altLang="it-IT" smtClean="0"/>
              <a:pPr>
                <a:defRPr/>
              </a:pPr>
              <a:t>19</a:t>
            </a:fld>
            <a:endParaRPr lang="it-IT" altLang="it-IT" dirty="0"/>
          </a:p>
        </p:txBody>
      </p:sp>
    </p:spTree>
    <p:extLst>
      <p:ext uri="{BB962C8B-B14F-4D97-AF65-F5344CB8AC3E}">
        <p14:creationId xmlns:p14="http://schemas.microsoft.com/office/powerpoint/2010/main" val="1396508491"/>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2">
            <a:extLst>
              <a:ext uri="{FF2B5EF4-FFF2-40B4-BE49-F238E27FC236}">
                <a16:creationId xmlns:a16="http://schemas.microsoft.com/office/drawing/2014/main" id="{03C4CFEA-6743-4D82-9B31-0744667149F2}"/>
              </a:ext>
            </a:extLst>
          </p:cNvPr>
          <p:cNvSpPr>
            <a:spLocks noGrp="1"/>
          </p:cNvSpPr>
          <p:nvPr>
            <p:ph type="sldNum" sz="quarter" idx="10"/>
          </p:nvPr>
        </p:nvSpPr>
        <p:spPr>
          <a:xfrm>
            <a:off x="9796463" y="7078663"/>
            <a:ext cx="212725" cy="230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1pPr>
            <a:lvl2pPr marL="742950" indent="-28575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2pPr>
            <a:lvl3pPr marL="1143000" indent="-2286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3pPr>
            <a:lvl4pPr marL="1600200" indent="-2286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4pPr>
            <a:lvl5pPr marL="2057400" indent="-2286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9pPr>
          </a:lstStyle>
          <a:p>
            <a:fld id="{0A030F41-9057-4259-8848-212AF545D8F7}" type="slidenum">
              <a:rPr lang="it-IT" altLang="it-IT" sz="1300" smtClean="0">
                <a:solidFill>
                  <a:srgbClr val="000000"/>
                </a:solidFill>
              </a:rPr>
              <a:pPr/>
              <a:t>2</a:t>
            </a:fld>
            <a:endParaRPr lang="it-IT" altLang="it-IT" sz="1300" dirty="0">
              <a:solidFill>
                <a:srgbClr val="000000"/>
              </a:solidFill>
            </a:endParaRPr>
          </a:p>
        </p:txBody>
      </p:sp>
      <p:sp>
        <p:nvSpPr>
          <p:cNvPr id="3" name="Titolo 2">
            <a:extLst>
              <a:ext uri="{FF2B5EF4-FFF2-40B4-BE49-F238E27FC236}">
                <a16:creationId xmlns:a16="http://schemas.microsoft.com/office/drawing/2014/main" id="{59778960-2219-484C-BEBF-742EB49C7981}"/>
              </a:ext>
            </a:extLst>
          </p:cNvPr>
          <p:cNvSpPr>
            <a:spLocks noGrp="1"/>
          </p:cNvSpPr>
          <p:nvPr>
            <p:ph type="ctrTitle"/>
          </p:nvPr>
        </p:nvSpPr>
        <p:spPr>
          <a:xfrm>
            <a:off x="755649" y="2339677"/>
            <a:ext cx="8569325" cy="2196901"/>
          </a:xfrm>
        </p:spPr>
        <p:txBody>
          <a:bodyPr/>
          <a:lstStyle/>
          <a:p>
            <a:r>
              <a:rPr lang="it-IT" b="1" dirty="0" err="1"/>
              <a:t>Beam</a:t>
            </a:r>
            <a:r>
              <a:rPr lang="it-IT" b="1" dirty="0"/>
              <a:t> position </a:t>
            </a:r>
            <a:r>
              <a:rPr lang="it-IT" b="1" dirty="0" err="1"/>
              <a:t>interlock</a:t>
            </a:r>
            <a:r>
              <a:rPr lang="it-IT" b="1" dirty="0"/>
              <a:t> for Elettra 2.0 storage ring</a:t>
            </a:r>
            <a:br>
              <a:rPr lang="it-IT" b="1" dirty="0"/>
            </a:br>
            <a:br>
              <a:rPr lang="it-IT" b="1" dirty="0"/>
            </a:br>
            <a:r>
              <a:rPr lang="it-IT" sz="2000" dirty="0"/>
              <a:t>R. De Monte   G. </a:t>
            </a:r>
            <a:r>
              <a:rPr lang="it-IT" sz="2000" dirty="0" err="1"/>
              <a:t>Brajnik</a:t>
            </a:r>
            <a:br>
              <a:rPr lang="it-IT" sz="2000" dirty="0"/>
            </a:br>
            <a:r>
              <a:rPr lang="en-GB" sz="2000" dirty="0" err="1"/>
              <a:t>Elettra</a:t>
            </a:r>
            <a:r>
              <a:rPr lang="en-GB" sz="2000" dirty="0"/>
              <a:t> - </a:t>
            </a:r>
            <a:r>
              <a:rPr lang="en-GB" sz="2000" dirty="0" err="1"/>
              <a:t>Sincrotrone</a:t>
            </a:r>
            <a:r>
              <a:rPr lang="en-GB" sz="2000" dirty="0"/>
              <a:t> Trieste</a:t>
            </a:r>
            <a:endParaRPr lang="it-IT" sz="1800" dirty="0"/>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AB4E9E16-AB00-453B-839C-76732C949152}"/>
              </a:ext>
            </a:extLst>
          </p:cNvPr>
          <p:cNvSpPr>
            <a:spLocks noGrp="1"/>
          </p:cNvSpPr>
          <p:nvPr>
            <p:ph type="sldNum" idx="10"/>
          </p:nvPr>
        </p:nvSpPr>
        <p:spPr/>
        <p:txBody>
          <a:bodyPr/>
          <a:lstStyle/>
          <a:p>
            <a:pPr>
              <a:defRPr/>
            </a:pPr>
            <a:fld id="{2BBB4B37-8D2E-4512-933D-6EADC10984B8}" type="slidenum">
              <a:rPr lang="it-IT" altLang="it-IT" smtClean="0"/>
              <a:pPr>
                <a:defRPr/>
              </a:pPr>
              <a:t>20</a:t>
            </a:fld>
            <a:endParaRPr lang="it-IT" altLang="it-IT"/>
          </a:p>
        </p:txBody>
      </p:sp>
    </p:spTree>
    <p:extLst>
      <p:ext uri="{BB962C8B-B14F-4D97-AF65-F5344CB8AC3E}">
        <p14:creationId xmlns:p14="http://schemas.microsoft.com/office/powerpoint/2010/main" val="2028141296"/>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D72E39-99E0-41F8-9465-B5A245EA9D68}"/>
              </a:ext>
            </a:extLst>
          </p:cNvPr>
          <p:cNvSpPr>
            <a:spLocks noGrp="1"/>
          </p:cNvSpPr>
          <p:nvPr>
            <p:ph type="title"/>
          </p:nvPr>
        </p:nvSpPr>
        <p:spPr>
          <a:xfrm>
            <a:off x="1439912" y="2880296"/>
            <a:ext cx="6696744" cy="936104"/>
          </a:xfrm>
        </p:spPr>
        <p:txBody>
          <a:bodyPr/>
          <a:lstStyle/>
          <a:p>
            <a:pPr algn="ctr"/>
            <a:r>
              <a:rPr lang="en-GB" dirty="0"/>
              <a:t>SPARE SLIDES</a:t>
            </a:r>
          </a:p>
        </p:txBody>
      </p:sp>
      <p:sp>
        <p:nvSpPr>
          <p:cNvPr id="4" name="Segnaposto numero diapositiva 3">
            <a:extLst>
              <a:ext uri="{FF2B5EF4-FFF2-40B4-BE49-F238E27FC236}">
                <a16:creationId xmlns:a16="http://schemas.microsoft.com/office/drawing/2014/main" id="{D26F1AF1-7CB7-400D-9A11-23397DFFFC0E}"/>
              </a:ext>
            </a:extLst>
          </p:cNvPr>
          <p:cNvSpPr>
            <a:spLocks noGrp="1"/>
          </p:cNvSpPr>
          <p:nvPr>
            <p:ph type="sldNum" sz="quarter" idx="10"/>
          </p:nvPr>
        </p:nvSpPr>
        <p:spPr/>
        <p:txBody>
          <a:bodyPr/>
          <a:lstStyle/>
          <a:p>
            <a:pPr>
              <a:defRPr/>
            </a:pPr>
            <a:fld id="{0AAC8AE2-B341-4380-AB9E-8280BE8E809E}" type="slidenum">
              <a:rPr lang="it-IT" altLang="it-IT" smtClean="0"/>
              <a:pPr>
                <a:defRPr/>
              </a:pPr>
              <a:t>22</a:t>
            </a:fld>
            <a:endParaRPr lang="it-IT" altLang="it-IT" dirty="0"/>
          </a:p>
        </p:txBody>
      </p:sp>
    </p:spTree>
    <p:extLst>
      <p:ext uri="{BB962C8B-B14F-4D97-AF65-F5344CB8AC3E}">
        <p14:creationId xmlns:p14="http://schemas.microsoft.com/office/powerpoint/2010/main" val="586265199"/>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9BF24E-47AF-4244-9EEA-BFDE0C9CC35F}"/>
              </a:ext>
            </a:extLst>
          </p:cNvPr>
          <p:cNvSpPr>
            <a:spLocks noGrp="1"/>
          </p:cNvSpPr>
          <p:nvPr>
            <p:ph type="title"/>
          </p:nvPr>
        </p:nvSpPr>
        <p:spPr/>
        <p:txBody>
          <a:bodyPr/>
          <a:lstStyle/>
          <a:p>
            <a:r>
              <a:rPr lang="en-US" dirty="0">
                <a:solidFill>
                  <a:schemeClr val="tx1"/>
                </a:solidFill>
              </a:rPr>
              <a:t>Fast Beam Loss Detection  </a:t>
            </a:r>
            <a:endParaRPr lang="en-GB" dirty="0"/>
          </a:p>
        </p:txBody>
      </p:sp>
      <p:sp>
        <p:nvSpPr>
          <p:cNvPr id="3" name="Segnaposto contenuto 2">
            <a:extLst>
              <a:ext uri="{FF2B5EF4-FFF2-40B4-BE49-F238E27FC236}">
                <a16:creationId xmlns:a16="http://schemas.microsoft.com/office/drawing/2014/main" id="{59DE9E7A-500B-4528-9F73-08B569D29999}"/>
              </a:ext>
            </a:extLst>
          </p:cNvPr>
          <p:cNvSpPr>
            <a:spLocks noGrp="1"/>
          </p:cNvSpPr>
          <p:nvPr>
            <p:ph idx="1"/>
          </p:nvPr>
        </p:nvSpPr>
        <p:spPr>
          <a:xfrm>
            <a:off x="504031" y="1285081"/>
            <a:ext cx="9072563" cy="4989512"/>
          </a:xfrm>
        </p:spPr>
        <p:txBody>
          <a:bodyPr/>
          <a:lstStyle/>
          <a:p>
            <a:pPr marL="0" indent="0" algn="just">
              <a:buNone/>
            </a:pPr>
            <a:r>
              <a:rPr lang="en-US" sz="1800" dirty="0">
                <a:solidFill>
                  <a:schemeClr val="tx1"/>
                </a:solidFill>
              </a:rPr>
              <a:t>Spurious  beam  losses  can  be  caused  by  beam  dynamics  reasons  (tune  resonances, instabilities, …) or by faults/mishandling of magnet power supplies and RF plants; during the  loss  of  stored  current  the  beam  can  have  unpredictable  trajectory  and  size,  and  lost electrons can be distributed along the ring or concentrated in one point. </a:t>
            </a:r>
          </a:p>
          <a:p>
            <a:pPr marL="0" indent="0" algn="just">
              <a:buNone/>
            </a:pPr>
            <a:r>
              <a:rPr lang="en-US" sz="1800" dirty="0">
                <a:solidFill>
                  <a:schemeClr val="tx1"/>
                </a:solidFill>
              </a:rPr>
              <a:t>Given the high peak power  of  the  electron  beam,  the  latter  case  can  produce  quenches,  electronics  faults, demagnetization of permanent magnets or damages of vacuum components. </a:t>
            </a:r>
          </a:p>
          <a:p>
            <a:pPr marL="0" indent="0" algn="just">
              <a:buNone/>
            </a:pPr>
            <a:r>
              <a:rPr lang="en-US" sz="1800" dirty="0">
                <a:solidFill>
                  <a:schemeClr val="tx1"/>
                </a:solidFill>
              </a:rPr>
              <a:t>To avoid these disruptive  events  a  “fast  beam  loss  detector”  based  on  a  fast-current  transformer  will recognize the beginning of the current loss and generate a trigger used to abort the rest of the beam in a fast and controlled way. </a:t>
            </a:r>
            <a:endParaRPr lang="en-GB" sz="1800" dirty="0">
              <a:solidFill>
                <a:schemeClr val="tx1"/>
              </a:solidFill>
            </a:endParaRPr>
          </a:p>
        </p:txBody>
      </p:sp>
      <p:sp>
        <p:nvSpPr>
          <p:cNvPr id="4" name="Segnaposto numero diapositiva 3">
            <a:extLst>
              <a:ext uri="{FF2B5EF4-FFF2-40B4-BE49-F238E27FC236}">
                <a16:creationId xmlns:a16="http://schemas.microsoft.com/office/drawing/2014/main" id="{B8DA77F9-E1D9-444B-852E-756C62560BD6}"/>
              </a:ext>
            </a:extLst>
          </p:cNvPr>
          <p:cNvSpPr>
            <a:spLocks noGrp="1"/>
          </p:cNvSpPr>
          <p:nvPr>
            <p:ph type="sldNum" sz="quarter" idx="10"/>
          </p:nvPr>
        </p:nvSpPr>
        <p:spPr/>
        <p:txBody>
          <a:bodyPr/>
          <a:lstStyle/>
          <a:p>
            <a:pPr>
              <a:defRPr/>
            </a:pPr>
            <a:fld id="{0AAC8AE2-B341-4380-AB9E-8280BE8E809E}" type="slidenum">
              <a:rPr lang="it-IT" altLang="it-IT" smtClean="0"/>
              <a:pPr>
                <a:defRPr/>
              </a:pPr>
              <a:t>23</a:t>
            </a:fld>
            <a:endParaRPr lang="it-IT" altLang="it-IT" dirty="0"/>
          </a:p>
        </p:txBody>
      </p:sp>
    </p:spTree>
    <p:extLst>
      <p:ext uri="{BB962C8B-B14F-4D97-AF65-F5344CB8AC3E}">
        <p14:creationId xmlns:p14="http://schemas.microsoft.com/office/powerpoint/2010/main" val="2231843992"/>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40C5CB-1E8B-4FB8-93D2-9AA7DEA3AB4A}"/>
              </a:ext>
            </a:extLst>
          </p:cNvPr>
          <p:cNvSpPr>
            <a:spLocks noGrp="1"/>
          </p:cNvSpPr>
          <p:nvPr>
            <p:ph type="title"/>
          </p:nvPr>
        </p:nvSpPr>
        <p:spPr/>
        <p:txBody>
          <a:bodyPr/>
          <a:lstStyle/>
          <a:p>
            <a:r>
              <a:rPr lang="en-GB" dirty="0"/>
              <a:t>Beam Dump System</a:t>
            </a:r>
          </a:p>
        </p:txBody>
      </p:sp>
      <p:sp>
        <p:nvSpPr>
          <p:cNvPr id="3" name="Segnaposto contenuto 2">
            <a:extLst>
              <a:ext uri="{FF2B5EF4-FFF2-40B4-BE49-F238E27FC236}">
                <a16:creationId xmlns:a16="http://schemas.microsoft.com/office/drawing/2014/main" id="{89ABCB95-E7E5-43CA-AFEB-988C0644A03A}"/>
              </a:ext>
            </a:extLst>
          </p:cNvPr>
          <p:cNvSpPr>
            <a:spLocks noGrp="1"/>
          </p:cNvSpPr>
          <p:nvPr>
            <p:ph idx="1"/>
          </p:nvPr>
        </p:nvSpPr>
        <p:spPr/>
        <p:txBody>
          <a:bodyPr/>
          <a:lstStyle/>
          <a:p>
            <a:pPr marL="0" indent="0" algn="just">
              <a:buNone/>
            </a:pPr>
            <a:r>
              <a:rPr lang="en-US" sz="1800" dirty="0"/>
              <a:t>Various systems may require a beam dump in order to be protected. Presently in </a:t>
            </a:r>
            <a:r>
              <a:rPr lang="en-US" sz="1800" dirty="0" err="1"/>
              <a:t>Elettra</a:t>
            </a:r>
            <a:r>
              <a:rPr lang="en-US" sz="1800" dirty="0"/>
              <a:t> this is achieved by interrupting the RF-drive signal for a duration of 4 </a:t>
            </a:r>
            <a:r>
              <a:rPr lang="en-US" sz="1800" dirty="0" err="1"/>
              <a:t>ms</a:t>
            </a:r>
            <a:r>
              <a:rPr lang="en-US" sz="1800" dirty="0"/>
              <a:t>, in this way the beam loses energy and after some hundreds of turns it is lost at some position in the inward-facing center part of the vacuum chamber. </a:t>
            </a:r>
          </a:p>
          <a:p>
            <a:pPr marL="0" indent="0" algn="just">
              <a:buNone/>
            </a:pPr>
            <a:r>
              <a:rPr lang="en-US" sz="1800" dirty="0"/>
              <a:t>It has been observed that although this technique is rather robust, it may create problems at the point of loss especially if it occurs at locations of  vacuum  seals  or  ion  pumps.  </a:t>
            </a:r>
          </a:p>
          <a:p>
            <a:pPr marL="0" indent="0" algn="just">
              <a:buNone/>
            </a:pPr>
            <a:r>
              <a:rPr lang="en-US" sz="1800" dirty="0"/>
              <a:t>The  possibility  of  having  such  a  dedicated  beam  dump system for </a:t>
            </a:r>
            <a:r>
              <a:rPr lang="en-US" sz="1800" dirty="0" err="1"/>
              <a:t>Elettra</a:t>
            </a:r>
            <a:r>
              <a:rPr lang="en-US" sz="1800" dirty="0"/>
              <a:t> 2.0, consisting of a fast-vertical kicker installed in a short straight section and a beam dump, is being considered. </a:t>
            </a:r>
            <a:endParaRPr lang="en-GB" sz="1800" dirty="0"/>
          </a:p>
        </p:txBody>
      </p:sp>
      <p:sp>
        <p:nvSpPr>
          <p:cNvPr id="4" name="Segnaposto numero diapositiva 3">
            <a:extLst>
              <a:ext uri="{FF2B5EF4-FFF2-40B4-BE49-F238E27FC236}">
                <a16:creationId xmlns:a16="http://schemas.microsoft.com/office/drawing/2014/main" id="{ED654117-B789-40C4-84D7-E2E9BD86B49F}"/>
              </a:ext>
            </a:extLst>
          </p:cNvPr>
          <p:cNvSpPr>
            <a:spLocks noGrp="1"/>
          </p:cNvSpPr>
          <p:nvPr>
            <p:ph type="sldNum" sz="quarter" idx="10"/>
          </p:nvPr>
        </p:nvSpPr>
        <p:spPr/>
        <p:txBody>
          <a:bodyPr/>
          <a:lstStyle/>
          <a:p>
            <a:pPr>
              <a:defRPr/>
            </a:pPr>
            <a:fld id="{0AAC8AE2-B341-4380-AB9E-8280BE8E809E}" type="slidenum">
              <a:rPr lang="it-IT" altLang="it-IT" smtClean="0"/>
              <a:pPr>
                <a:defRPr/>
              </a:pPr>
              <a:t>24</a:t>
            </a:fld>
            <a:endParaRPr lang="it-IT" altLang="it-IT" dirty="0"/>
          </a:p>
        </p:txBody>
      </p:sp>
    </p:spTree>
    <p:extLst>
      <p:ext uri="{BB962C8B-B14F-4D97-AF65-F5344CB8AC3E}">
        <p14:creationId xmlns:p14="http://schemas.microsoft.com/office/powerpoint/2010/main" val="465573390"/>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3A93D5-E127-43CA-B533-AE2D6A73369D}"/>
              </a:ext>
            </a:extLst>
          </p:cNvPr>
          <p:cNvSpPr>
            <a:spLocks noGrp="1"/>
          </p:cNvSpPr>
          <p:nvPr>
            <p:ph type="title"/>
          </p:nvPr>
        </p:nvSpPr>
        <p:spPr/>
        <p:txBody>
          <a:bodyPr/>
          <a:lstStyle/>
          <a:p>
            <a:endParaRPr lang="en-GB"/>
          </a:p>
        </p:txBody>
      </p:sp>
      <p:sp>
        <p:nvSpPr>
          <p:cNvPr id="4" name="Segnaposto numero diapositiva 3">
            <a:extLst>
              <a:ext uri="{FF2B5EF4-FFF2-40B4-BE49-F238E27FC236}">
                <a16:creationId xmlns:a16="http://schemas.microsoft.com/office/drawing/2014/main" id="{9982736D-D536-4107-9488-AC2417878319}"/>
              </a:ext>
            </a:extLst>
          </p:cNvPr>
          <p:cNvSpPr>
            <a:spLocks noGrp="1"/>
          </p:cNvSpPr>
          <p:nvPr>
            <p:ph type="sldNum" sz="quarter" idx="10"/>
          </p:nvPr>
        </p:nvSpPr>
        <p:spPr/>
        <p:txBody>
          <a:bodyPr/>
          <a:lstStyle/>
          <a:p>
            <a:pPr>
              <a:defRPr/>
            </a:pPr>
            <a:fld id="{0AAC8AE2-B341-4380-AB9E-8280BE8E809E}" type="slidenum">
              <a:rPr lang="it-IT" altLang="it-IT" smtClean="0"/>
              <a:pPr>
                <a:defRPr/>
              </a:pPr>
              <a:t>25</a:t>
            </a:fld>
            <a:endParaRPr lang="it-IT" altLang="it-IT" dirty="0"/>
          </a:p>
        </p:txBody>
      </p:sp>
      <p:pic>
        <p:nvPicPr>
          <p:cNvPr id="5" name="Immagine 4">
            <a:extLst>
              <a:ext uri="{FF2B5EF4-FFF2-40B4-BE49-F238E27FC236}">
                <a16:creationId xmlns:a16="http://schemas.microsoft.com/office/drawing/2014/main" id="{6CAFA617-DC1E-4189-8DE2-1CB57FB4E906}"/>
              </a:ext>
            </a:extLst>
          </p:cNvPr>
          <p:cNvPicPr>
            <a:picLocks noChangeAspect="1"/>
          </p:cNvPicPr>
          <p:nvPr/>
        </p:nvPicPr>
        <p:blipFill>
          <a:blip r:embed="rId2"/>
          <a:stretch>
            <a:fillRect/>
          </a:stretch>
        </p:blipFill>
        <p:spPr>
          <a:xfrm>
            <a:off x="503808" y="1240002"/>
            <a:ext cx="2880320" cy="5079669"/>
          </a:xfrm>
          <a:prstGeom prst="rect">
            <a:avLst/>
          </a:prstGeom>
        </p:spPr>
      </p:pic>
      <p:pic>
        <p:nvPicPr>
          <p:cNvPr id="6" name="Immagine 5">
            <a:extLst>
              <a:ext uri="{FF2B5EF4-FFF2-40B4-BE49-F238E27FC236}">
                <a16:creationId xmlns:a16="http://schemas.microsoft.com/office/drawing/2014/main" id="{CC867897-7DF7-43B2-9741-70E06D84D26F}"/>
              </a:ext>
            </a:extLst>
          </p:cNvPr>
          <p:cNvPicPr>
            <a:picLocks noChangeAspect="1"/>
          </p:cNvPicPr>
          <p:nvPr/>
        </p:nvPicPr>
        <p:blipFill>
          <a:blip r:embed="rId3"/>
          <a:stretch>
            <a:fillRect/>
          </a:stretch>
        </p:blipFill>
        <p:spPr>
          <a:xfrm>
            <a:off x="4464249" y="1240002"/>
            <a:ext cx="3013036" cy="5079669"/>
          </a:xfrm>
          <a:prstGeom prst="rect">
            <a:avLst/>
          </a:prstGeom>
        </p:spPr>
      </p:pic>
    </p:spTree>
    <p:extLst>
      <p:ext uri="{BB962C8B-B14F-4D97-AF65-F5344CB8AC3E}">
        <p14:creationId xmlns:p14="http://schemas.microsoft.com/office/powerpoint/2010/main" val="578112096"/>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191967-281E-482E-BAF1-722228B3A7BB}"/>
              </a:ext>
            </a:extLst>
          </p:cNvPr>
          <p:cNvSpPr>
            <a:spLocks noGrp="1"/>
          </p:cNvSpPr>
          <p:nvPr>
            <p:ph type="title"/>
          </p:nvPr>
        </p:nvSpPr>
        <p:spPr/>
        <p:txBody>
          <a:bodyPr/>
          <a:lstStyle/>
          <a:p>
            <a:endParaRPr lang="it-IT"/>
          </a:p>
        </p:txBody>
      </p:sp>
      <p:sp>
        <p:nvSpPr>
          <p:cNvPr id="4" name="Segnaposto numero diapositiva 3">
            <a:extLst>
              <a:ext uri="{FF2B5EF4-FFF2-40B4-BE49-F238E27FC236}">
                <a16:creationId xmlns:a16="http://schemas.microsoft.com/office/drawing/2014/main" id="{DFC8D477-33A5-4BD6-80B5-E3C2EB390170}"/>
              </a:ext>
            </a:extLst>
          </p:cNvPr>
          <p:cNvSpPr>
            <a:spLocks noGrp="1"/>
          </p:cNvSpPr>
          <p:nvPr>
            <p:ph type="sldNum" sz="quarter" idx="10"/>
          </p:nvPr>
        </p:nvSpPr>
        <p:spPr/>
        <p:txBody>
          <a:bodyPr/>
          <a:lstStyle/>
          <a:p>
            <a:pPr>
              <a:defRPr/>
            </a:pPr>
            <a:fld id="{0AAC8AE2-B341-4380-AB9E-8280BE8E809E}" type="slidenum">
              <a:rPr lang="it-IT" altLang="it-IT" smtClean="0"/>
              <a:pPr>
                <a:defRPr/>
              </a:pPr>
              <a:t>26</a:t>
            </a:fld>
            <a:endParaRPr lang="it-IT" altLang="it-IT" dirty="0"/>
          </a:p>
        </p:txBody>
      </p:sp>
      <p:pic>
        <p:nvPicPr>
          <p:cNvPr id="5" name="Immagine 4">
            <a:extLst>
              <a:ext uri="{FF2B5EF4-FFF2-40B4-BE49-F238E27FC236}">
                <a16:creationId xmlns:a16="http://schemas.microsoft.com/office/drawing/2014/main" id="{7DAB1515-699A-40F3-A08D-D6087D6246C9}"/>
              </a:ext>
            </a:extLst>
          </p:cNvPr>
          <p:cNvPicPr>
            <a:picLocks noChangeAspect="1"/>
          </p:cNvPicPr>
          <p:nvPr/>
        </p:nvPicPr>
        <p:blipFill>
          <a:blip r:embed="rId2"/>
          <a:stretch>
            <a:fillRect/>
          </a:stretch>
        </p:blipFill>
        <p:spPr>
          <a:xfrm>
            <a:off x="359792" y="1907629"/>
            <a:ext cx="9112366" cy="4392488"/>
          </a:xfrm>
          <a:prstGeom prst="rect">
            <a:avLst/>
          </a:prstGeom>
        </p:spPr>
      </p:pic>
    </p:spTree>
    <p:extLst>
      <p:ext uri="{BB962C8B-B14F-4D97-AF65-F5344CB8AC3E}">
        <p14:creationId xmlns:p14="http://schemas.microsoft.com/office/powerpoint/2010/main" val="1985125373"/>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DBF59D-AABD-482B-A158-2A69F951FCCA}"/>
              </a:ext>
            </a:extLst>
          </p:cNvPr>
          <p:cNvSpPr>
            <a:spLocks noGrp="1"/>
          </p:cNvSpPr>
          <p:nvPr>
            <p:ph type="title"/>
          </p:nvPr>
        </p:nvSpPr>
        <p:spPr/>
        <p:txBody>
          <a:bodyPr/>
          <a:lstStyle/>
          <a:p>
            <a:endParaRPr lang="it-IT"/>
          </a:p>
        </p:txBody>
      </p:sp>
      <p:sp>
        <p:nvSpPr>
          <p:cNvPr id="4" name="Segnaposto numero diapositiva 3">
            <a:extLst>
              <a:ext uri="{FF2B5EF4-FFF2-40B4-BE49-F238E27FC236}">
                <a16:creationId xmlns:a16="http://schemas.microsoft.com/office/drawing/2014/main" id="{D457BD9D-A9DE-4821-A612-C9F82DDD2718}"/>
              </a:ext>
            </a:extLst>
          </p:cNvPr>
          <p:cNvSpPr>
            <a:spLocks noGrp="1"/>
          </p:cNvSpPr>
          <p:nvPr>
            <p:ph type="sldNum" sz="quarter" idx="10"/>
          </p:nvPr>
        </p:nvSpPr>
        <p:spPr/>
        <p:txBody>
          <a:bodyPr/>
          <a:lstStyle/>
          <a:p>
            <a:pPr>
              <a:defRPr/>
            </a:pPr>
            <a:fld id="{0AAC8AE2-B341-4380-AB9E-8280BE8E809E}" type="slidenum">
              <a:rPr lang="it-IT" altLang="it-IT" smtClean="0"/>
              <a:pPr>
                <a:defRPr/>
              </a:pPr>
              <a:t>27</a:t>
            </a:fld>
            <a:endParaRPr lang="it-IT" altLang="it-IT" dirty="0"/>
          </a:p>
        </p:txBody>
      </p:sp>
      <p:pic>
        <p:nvPicPr>
          <p:cNvPr id="5" name="Immagine 4">
            <a:extLst>
              <a:ext uri="{FF2B5EF4-FFF2-40B4-BE49-F238E27FC236}">
                <a16:creationId xmlns:a16="http://schemas.microsoft.com/office/drawing/2014/main" id="{BAEBB33F-8863-43B4-A683-3E9A14179B59}"/>
              </a:ext>
            </a:extLst>
          </p:cNvPr>
          <p:cNvPicPr>
            <a:picLocks noChangeAspect="1"/>
          </p:cNvPicPr>
          <p:nvPr/>
        </p:nvPicPr>
        <p:blipFill>
          <a:blip r:embed="rId2"/>
          <a:stretch>
            <a:fillRect/>
          </a:stretch>
        </p:blipFill>
        <p:spPr>
          <a:xfrm>
            <a:off x="546599" y="1259557"/>
            <a:ext cx="9534026" cy="5040560"/>
          </a:xfrm>
          <a:prstGeom prst="rect">
            <a:avLst/>
          </a:prstGeom>
        </p:spPr>
      </p:pic>
    </p:spTree>
    <p:extLst>
      <p:ext uri="{BB962C8B-B14F-4D97-AF65-F5344CB8AC3E}">
        <p14:creationId xmlns:p14="http://schemas.microsoft.com/office/powerpoint/2010/main" val="2364137049"/>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EE0295-5793-4CF1-8EF9-4F044152858A}"/>
              </a:ext>
            </a:extLst>
          </p:cNvPr>
          <p:cNvSpPr>
            <a:spLocks noGrp="1"/>
          </p:cNvSpPr>
          <p:nvPr>
            <p:ph type="title"/>
          </p:nvPr>
        </p:nvSpPr>
        <p:spPr/>
        <p:txBody>
          <a:bodyPr/>
          <a:lstStyle/>
          <a:p>
            <a:r>
              <a:rPr lang="it-IT" dirty="0" err="1"/>
              <a:t>ELETTRA1</a:t>
            </a:r>
            <a:r>
              <a:rPr lang="it-IT" dirty="0"/>
              <a:t> Layout</a:t>
            </a:r>
            <a:br>
              <a:rPr lang="it-IT" dirty="0"/>
            </a:br>
            <a:endParaRPr lang="it-IT" dirty="0"/>
          </a:p>
        </p:txBody>
      </p:sp>
      <p:sp>
        <p:nvSpPr>
          <p:cNvPr id="4" name="Segnaposto numero diapositiva 3">
            <a:extLst>
              <a:ext uri="{FF2B5EF4-FFF2-40B4-BE49-F238E27FC236}">
                <a16:creationId xmlns:a16="http://schemas.microsoft.com/office/drawing/2014/main" id="{E14E5DEB-2C5A-4567-9B82-2DF9DE70CCE2}"/>
              </a:ext>
            </a:extLst>
          </p:cNvPr>
          <p:cNvSpPr>
            <a:spLocks noGrp="1"/>
          </p:cNvSpPr>
          <p:nvPr>
            <p:ph type="sldNum" sz="quarter" idx="10"/>
          </p:nvPr>
        </p:nvSpPr>
        <p:spPr/>
        <p:txBody>
          <a:bodyPr/>
          <a:lstStyle/>
          <a:p>
            <a:pPr>
              <a:defRPr/>
            </a:pPr>
            <a:fld id="{0AAC8AE2-B341-4380-AB9E-8280BE8E809E}" type="slidenum">
              <a:rPr lang="it-IT" altLang="it-IT" smtClean="0"/>
              <a:pPr>
                <a:defRPr/>
              </a:pPr>
              <a:t>28</a:t>
            </a:fld>
            <a:endParaRPr lang="it-IT" altLang="it-IT" dirty="0"/>
          </a:p>
        </p:txBody>
      </p:sp>
      <p:pic>
        <p:nvPicPr>
          <p:cNvPr id="5" name="Immagine 4">
            <a:extLst>
              <a:ext uri="{FF2B5EF4-FFF2-40B4-BE49-F238E27FC236}">
                <a16:creationId xmlns:a16="http://schemas.microsoft.com/office/drawing/2014/main" id="{F79A4A23-EC81-4E1C-8AC2-BD7879E1725B}"/>
              </a:ext>
            </a:extLst>
          </p:cNvPr>
          <p:cNvPicPr>
            <a:picLocks noChangeAspect="1"/>
          </p:cNvPicPr>
          <p:nvPr/>
        </p:nvPicPr>
        <p:blipFill>
          <a:blip r:embed="rId2"/>
          <a:stretch>
            <a:fillRect/>
          </a:stretch>
        </p:blipFill>
        <p:spPr>
          <a:xfrm>
            <a:off x="1576954" y="778023"/>
            <a:ext cx="6926716" cy="6241902"/>
          </a:xfrm>
          <a:prstGeom prst="rect">
            <a:avLst/>
          </a:prstGeom>
        </p:spPr>
      </p:pic>
    </p:spTree>
    <p:extLst>
      <p:ext uri="{BB962C8B-B14F-4D97-AF65-F5344CB8AC3E}">
        <p14:creationId xmlns:p14="http://schemas.microsoft.com/office/powerpoint/2010/main" val="73902932"/>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C2F2EE-8903-42E4-8EFA-56996ACF9767}"/>
              </a:ext>
            </a:extLst>
          </p:cNvPr>
          <p:cNvSpPr>
            <a:spLocks noGrp="1"/>
          </p:cNvSpPr>
          <p:nvPr>
            <p:ph type="title"/>
          </p:nvPr>
        </p:nvSpPr>
        <p:spPr/>
        <p:txBody>
          <a:bodyPr/>
          <a:lstStyle/>
          <a:p>
            <a:r>
              <a:rPr lang="it-IT" dirty="0" err="1"/>
              <a:t>ELETTRA2</a:t>
            </a:r>
            <a:r>
              <a:rPr lang="it-IT" dirty="0"/>
              <a:t> Layout</a:t>
            </a:r>
            <a:br>
              <a:rPr lang="it-IT" dirty="0"/>
            </a:br>
            <a:endParaRPr lang="it-IT" dirty="0"/>
          </a:p>
        </p:txBody>
      </p:sp>
      <p:sp>
        <p:nvSpPr>
          <p:cNvPr id="3" name="Segnaposto numero diapositiva 2">
            <a:extLst>
              <a:ext uri="{FF2B5EF4-FFF2-40B4-BE49-F238E27FC236}">
                <a16:creationId xmlns:a16="http://schemas.microsoft.com/office/drawing/2014/main" id="{3892712C-1720-4B5D-AB4C-E972B61951EA}"/>
              </a:ext>
            </a:extLst>
          </p:cNvPr>
          <p:cNvSpPr>
            <a:spLocks noGrp="1"/>
          </p:cNvSpPr>
          <p:nvPr>
            <p:ph type="sldNum" idx="10"/>
          </p:nvPr>
        </p:nvSpPr>
        <p:spPr/>
        <p:txBody>
          <a:bodyPr/>
          <a:lstStyle/>
          <a:p>
            <a:pPr>
              <a:defRPr/>
            </a:pPr>
            <a:fld id="{173AE57B-3285-4BFD-A878-8C803DF88557}" type="slidenum">
              <a:rPr lang="it-IT" altLang="it-IT" smtClean="0"/>
              <a:pPr>
                <a:defRPr/>
              </a:pPr>
              <a:t>29</a:t>
            </a:fld>
            <a:endParaRPr lang="it-IT" altLang="it-IT"/>
          </a:p>
        </p:txBody>
      </p:sp>
      <p:pic>
        <p:nvPicPr>
          <p:cNvPr id="4" name="Immagine 3">
            <a:extLst>
              <a:ext uri="{FF2B5EF4-FFF2-40B4-BE49-F238E27FC236}">
                <a16:creationId xmlns:a16="http://schemas.microsoft.com/office/drawing/2014/main" id="{F547DFD7-16CF-4E9B-AADB-DA44FD4DDB98}"/>
              </a:ext>
            </a:extLst>
          </p:cNvPr>
          <p:cNvPicPr>
            <a:picLocks noChangeAspect="1"/>
          </p:cNvPicPr>
          <p:nvPr/>
        </p:nvPicPr>
        <p:blipFill>
          <a:blip r:embed="rId2"/>
          <a:stretch>
            <a:fillRect/>
          </a:stretch>
        </p:blipFill>
        <p:spPr>
          <a:xfrm>
            <a:off x="1476891" y="647490"/>
            <a:ext cx="7126842" cy="6431837"/>
          </a:xfrm>
          <a:prstGeom prst="rect">
            <a:avLst/>
          </a:prstGeom>
        </p:spPr>
      </p:pic>
    </p:spTree>
    <p:extLst>
      <p:ext uri="{BB962C8B-B14F-4D97-AF65-F5344CB8AC3E}">
        <p14:creationId xmlns:p14="http://schemas.microsoft.com/office/powerpoint/2010/main" val="144415099"/>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557100-EF28-415A-9C01-804ACEF92911}"/>
              </a:ext>
            </a:extLst>
          </p:cNvPr>
          <p:cNvSpPr>
            <a:spLocks noGrp="1"/>
          </p:cNvSpPr>
          <p:nvPr>
            <p:ph type="title"/>
          </p:nvPr>
        </p:nvSpPr>
        <p:spPr>
          <a:xfrm>
            <a:off x="2952080" y="179438"/>
            <a:ext cx="6696744" cy="936104"/>
          </a:xfrm>
        </p:spPr>
        <p:txBody>
          <a:bodyPr/>
          <a:lstStyle/>
          <a:p>
            <a:r>
              <a:rPr lang="en-GB" b="1" dirty="0"/>
              <a:t>Elettra1 beam position interlock overview</a:t>
            </a:r>
          </a:p>
        </p:txBody>
      </p:sp>
      <p:sp>
        <p:nvSpPr>
          <p:cNvPr id="4" name="Segnaposto numero diapositiva 3">
            <a:extLst>
              <a:ext uri="{FF2B5EF4-FFF2-40B4-BE49-F238E27FC236}">
                <a16:creationId xmlns:a16="http://schemas.microsoft.com/office/drawing/2014/main" id="{D588D361-EA8C-4048-817B-21AC3951C624}"/>
              </a:ext>
            </a:extLst>
          </p:cNvPr>
          <p:cNvSpPr>
            <a:spLocks noGrp="1"/>
          </p:cNvSpPr>
          <p:nvPr>
            <p:ph type="sldNum" sz="quarter" idx="10"/>
          </p:nvPr>
        </p:nvSpPr>
        <p:spPr/>
        <p:txBody>
          <a:bodyPr/>
          <a:lstStyle/>
          <a:p>
            <a:pPr>
              <a:defRPr/>
            </a:pPr>
            <a:fld id="{0AAC8AE2-B341-4380-AB9E-8280BE8E809E}" type="slidenum">
              <a:rPr lang="it-IT" altLang="it-IT" smtClean="0"/>
              <a:pPr>
                <a:defRPr/>
              </a:pPr>
              <a:t>3</a:t>
            </a:fld>
            <a:endParaRPr lang="it-IT" altLang="it-IT" dirty="0"/>
          </a:p>
        </p:txBody>
      </p:sp>
      <p:sp>
        <p:nvSpPr>
          <p:cNvPr id="3" name="CasellaDiTesto 2">
            <a:extLst>
              <a:ext uri="{FF2B5EF4-FFF2-40B4-BE49-F238E27FC236}">
                <a16:creationId xmlns:a16="http://schemas.microsoft.com/office/drawing/2014/main" id="{9EF7A51F-BC8F-449C-9762-09F07FAE0650}"/>
              </a:ext>
            </a:extLst>
          </p:cNvPr>
          <p:cNvSpPr txBox="1"/>
          <p:nvPr/>
        </p:nvSpPr>
        <p:spPr>
          <a:xfrm>
            <a:off x="728834" y="1563869"/>
            <a:ext cx="8622957" cy="5262979"/>
          </a:xfrm>
          <a:prstGeom prst="rect">
            <a:avLst/>
          </a:prstGeom>
          <a:noFill/>
        </p:spPr>
        <p:txBody>
          <a:bodyPr wrap="square" rtlCol="0">
            <a:spAutoFit/>
          </a:bodyPr>
          <a:lstStyle/>
          <a:p>
            <a:pPr algn="just"/>
            <a:r>
              <a:rPr lang="en-GB" dirty="0">
                <a:solidFill>
                  <a:schemeClr val="tx1"/>
                </a:solidFill>
              </a:rPr>
              <a:t>Elettra1 storage ring has 11 Insertion Devices on straight sections. </a:t>
            </a:r>
          </a:p>
          <a:p>
            <a:pPr algn="just"/>
            <a:r>
              <a:rPr lang="en-GB" dirty="0">
                <a:solidFill>
                  <a:schemeClr val="tx1"/>
                </a:solidFill>
              </a:rPr>
              <a:t>The light generated by some of these IDs can have up to 7 KW per mm² of power</a:t>
            </a:r>
          </a:p>
          <a:p>
            <a:pPr algn="just"/>
            <a:r>
              <a:rPr lang="en-US" dirty="0">
                <a:solidFill>
                  <a:schemeClr val="tx1"/>
                </a:solidFill>
              </a:rPr>
              <a:t>If the light is in the wrong position it could damage some components, up to the breaking of the vacuum chamber.</a:t>
            </a:r>
            <a:endParaRPr lang="en-GB" dirty="0">
              <a:solidFill>
                <a:schemeClr val="tx1"/>
              </a:solidFill>
            </a:endParaRPr>
          </a:p>
          <a:p>
            <a:pPr algn="just"/>
            <a:r>
              <a:rPr lang="en-GB" dirty="0">
                <a:solidFill>
                  <a:schemeClr val="tx1"/>
                </a:solidFill>
              </a:rPr>
              <a:t>When IDs are closed, the beam trajectory on these straight sections must be monitored to avoid dangerous light trajectories. </a:t>
            </a:r>
          </a:p>
          <a:p>
            <a:pPr algn="just"/>
            <a:r>
              <a:rPr lang="en-US" dirty="0">
                <a:solidFill>
                  <a:schemeClr val="tx1"/>
                </a:solidFill>
              </a:rPr>
              <a:t>If a wrong/dangerous position is detected, the stored beam must be “killed”.</a:t>
            </a:r>
          </a:p>
          <a:p>
            <a:pPr algn="just"/>
            <a:endParaRPr lang="en-GB" dirty="0">
              <a:solidFill>
                <a:schemeClr val="tx1"/>
              </a:solidFill>
            </a:endParaRPr>
          </a:p>
          <a:p>
            <a:pPr algn="just"/>
            <a:endParaRPr lang="en-GB" dirty="0">
              <a:solidFill>
                <a:schemeClr val="tx1"/>
              </a:solidFill>
            </a:endParaRPr>
          </a:p>
          <a:p>
            <a:endParaRPr lang="en-GB" dirty="0">
              <a:solidFill>
                <a:schemeClr val="tx1"/>
              </a:solidFill>
            </a:endParaRPr>
          </a:p>
        </p:txBody>
      </p:sp>
    </p:spTree>
    <p:extLst>
      <p:ext uri="{BB962C8B-B14F-4D97-AF65-F5344CB8AC3E}">
        <p14:creationId xmlns:p14="http://schemas.microsoft.com/office/powerpoint/2010/main" val="1124891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C4FE0FE8-C9B0-44AD-B278-ED1A6C400FB8}"/>
              </a:ext>
            </a:extLst>
          </p:cNvPr>
          <p:cNvSpPr>
            <a:spLocks noGrp="1"/>
          </p:cNvSpPr>
          <p:nvPr>
            <p:ph type="sldNum" idx="10"/>
          </p:nvPr>
        </p:nvSpPr>
        <p:spPr/>
        <p:txBody>
          <a:bodyPr/>
          <a:lstStyle/>
          <a:p>
            <a:pPr>
              <a:defRPr/>
            </a:pPr>
            <a:fld id="{173AE57B-3285-4BFD-A878-8C803DF88557}" type="slidenum">
              <a:rPr lang="it-IT" altLang="it-IT" smtClean="0"/>
              <a:pPr>
                <a:defRPr/>
              </a:pPr>
              <a:t>30</a:t>
            </a:fld>
            <a:endParaRPr lang="it-IT" altLang="it-IT"/>
          </a:p>
        </p:txBody>
      </p:sp>
      <p:sp>
        <p:nvSpPr>
          <p:cNvPr id="4" name="Title 1">
            <a:extLst>
              <a:ext uri="{FF2B5EF4-FFF2-40B4-BE49-F238E27FC236}">
                <a16:creationId xmlns:a16="http://schemas.microsoft.com/office/drawing/2014/main" id="{4902E467-E048-4DFB-9069-6DF1FA30B98F}"/>
              </a:ext>
            </a:extLst>
          </p:cNvPr>
          <p:cNvSpPr txBox="1">
            <a:spLocks/>
          </p:cNvSpPr>
          <p:nvPr/>
        </p:nvSpPr>
        <p:spPr bwMode="auto">
          <a:xfrm>
            <a:off x="2519363" y="179388"/>
            <a:ext cx="6696075" cy="9366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3600" baseline="0">
                <a:solidFill>
                  <a:srgbClr val="000000"/>
                </a:solidFill>
                <a:latin typeface="+mj-lt"/>
                <a:ea typeface="MS PGothic" pitchFamily="34" charset="-128"/>
                <a:cs typeface="MS PGothic" charset="0"/>
              </a:defRPr>
            </a:lvl1pPr>
            <a:lvl2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2pPr>
            <a:lvl3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3pPr>
            <a:lvl4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4pPr>
            <a:lvl5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itchFamily="34" charset="-128"/>
                <a:cs typeface="MS PGothic" charset="0"/>
              </a:defRPr>
            </a:lvl5pPr>
            <a:lvl6pPr marL="2514340"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6pPr>
            <a:lvl7pPr marL="2971492"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7pPr>
            <a:lvl8pPr marL="3428645"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8pPr>
            <a:lvl9pPr marL="3885797"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9pPr>
          </a:lstStyle>
          <a:p>
            <a:pPr eaLnBrk="1" hangingPunct="1">
              <a:defRPr/>
            </a:pPr>
            <a:r>
              <a:rPr lang="it-IT" altLang="it-IT" sz="2800" kern="0" dirty="0"/>
              <a:t>model to formula</a:t>
            </a:r>
          </a:p>
          <a:p>
            <a:pPr eaLnBrk="1" hangingPunct="1">
              <a:defRPr/>
            </a:pPr>
            <a:r>
              <a:rPr lang="it-IT" altLang="it-IT" sz="1800" kern="0" dirty="0"/>
              <a:t>(from G. </a:t>
            </a:r>
            <a:r>
              <a:rPr lang="it-IT" altLang="it-IT" sz="1800" kern="0" dirty="0" err="1"/>
              <a:t>Scrimali</a:t>
            </a:r>
            <a:r>
              <a:rPr lang="it-IT" altLang="it-IT" sz="1800" kern="0" dirty="0"/>
              <a:t> </a:t>
            </a:r>
            <a:r>
              <a:rPr lang="it-IT" altLang="it-IT" sz="1800" kern="0" dirty="0" err="1"/>
              <a:t>internal</a:t>
            </a:r>
            <a:r>
              <a:rPr lang="it-IT" altLang="it-IT" sz="1800" kern="0" dirty="0"/>
              <a:t> note)</a:t>
            </a:r>
            <a:endParaRPr lang="it-IT" altLang="it-IT" sz="2800" kern="0" dirty="0"/>
          </a:p>
        </p:txBody>
      </p:sp>
      <p:sp>
        <p:nvSpPr>
          <p:cNvPr id="5" name="Rectangle 5">
            <a:extLst>
              <a:ext uri="{FF2B5EF4-FFF2-40B4-BE49-F238E27FC236}">
                <a16:creationId xmlns:a16="http://schemas.microsoft.com/office/drawing/2014/main" id="{3552A92A-1C99-40B3-8063-0F3ED25E06EB}"/>
              </a:ext>
            </a:extLst>
          </p:cNvPr>
          <p:cNvSpPr/>
          <p:nvPr/>
        </p:nvSpPr>
        <p:spPr>
          <a:xfrm>
            <a:off x="431800" y="1403573"/>
            <a:ext cx="9001000" cy="397738"/>
          </a:xfrm>
          <a:prstGeom prst="rect">
            <a:avLst/>
          </a:prstGeom>
        </p:spPr>
        <p:txBody>
          <a:bodyPr wrap="square">
            <a:spAutoFit/>
          </a:bodyPr>
          <a:lstStyle/>
          <a:p>
            <a:pPr algn="just">
              <a:lnSpc>
                <a:spcPct val="107000"/>
              </a:lnSpc>
              <a:spcAft>
                <a:spcPts val="800"/>
              </a:spcAft>
            </a:pPr>
            <a:r>
              <a:rPr lang="it-IT" altLang="en-US" sz="2000" dirty="0">
                <a:solidFill>
                  <a:schemeClr val="tx1"/>
                </a:solidFill>
                <a:cs typeface="Times New Roman" panose="02020603050405020304" pitchFamily="18" charset="0"/>
              </a:rPr>
              <a:t>Expliciting and grouping, one obtains the quadri-dimensional acceptance law:</a:t>
            </a:r>
          </a:p>
        </p:txBody>
      </p:sp>
      <mc:AlternateContent xmlns:mc="http://schemas.openxmlformats.org/markup-compatibility/2006">
        <mc:Choice xmlns:a14="http://schemas.microsoft.com/office/drawing/2010/main" Requires="a14">
          <p:sp>
            <p:nvSpPr>
              <p:cNvPr id="6" name="TextBox 25">
                <a:extLst>
                  <a:ext uri="{FF2B5EF4-FFF2-40B4-BE49-F238E27FC236}">
                    <a16:creationId xmlns:a16="http://schemas.microsoft.com/office/drawing/2014/main" id="{E0A29828-39C2-49A5-8CEE-1405D65DD4B4}"/>
                  </a:ext>
                </a:extLst>
              </p:cNvPr>
              <p:cNvSpPr txBox="1"/>
              <p:nvPr/>
            </p:nvSpPr>
            <p:spPr>
              <a:xfrm>
                <a:off x="382121" y="2197076"/>
                <a:ext cx="9000996" cy="489814"/>
              </a:xfrm>
              <a:prstGeom prst="rect">
                <a:avLst/>
              </a:prstGeom>
              <a:ln>
                <a:noFill/>
              </a:ln>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it-IT" b="0" i="1" smtClean="0">
                              <a:solidFill>
                                <a:schemeClr val="tx1"/>
                              </a:solidFill>
                              <a:latin typeface="Cambria Math" panose="02040503050406030204" pitchFamily="18" charset="0"/>
                            </a:rPr>
                          </m:ctrlPr>
                        </m:sSupPr>
                        <m:e>
                          <m:d>
                            <m:dPr>
                              <m:ctrlPr>
                                <a:rPr lang="it-IT" b="0" i="1" smtClean="0">
                                  <a:solidFill>
                                    <a:schemeClr val="tx1"/>
                                  </a:solidFill>
                                  <a:latin typeface="Cambria Math" panose="02040503050406030204" pitchFamily="18" charset="0"/>
                                </a:rPr>
                              </m:ctrlPr>
                            </m:dPr>
                            <m:e>
                              <m:sSub>
                                <m:sSubPr>
                                  <m:ctrlPr>
                                    <a:rPr lang="it-IT" i="1" smtClean="0">
                                      <a:solidFill>
                                        <a:schemeClr val="tx1"/>
                                      </a:solidFill>
                                      <a:latin typeface="Cambria Math" panose="02040503050406030204" pitchFamily="18" charset="0"/>
                                    </a:rPr>
                                  </m:ctrlPr>
                                </m:sSubPr>
                                <m:e>
                                  <m:sSub>
                                    <m:sSubPr>
                                      <m:ctrlPr>
                                        <a:rPr lang="it-IT" b="0" i="1" smtClean="0">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𝐿</m:t>
                                      </m:r>
                                    </m:e>
                                    <m:sub>
                                      <m:r>
                                        <a:rPr lang="it-IT" b="0" i="1" smtClean="0">
                                          <a:solidFill>
                                            <a:schemeClr val="tx1"/>
                                          </a:solidFill>
                                          <a:latin typeface="Cambria Math" panose="02040503050406030204" pitchFamily="18" charset="0"/>
                                        </a:rPr>
                                        <m:t>𝑃𝐴</m:t>
                                      </m:r>
                                    </m:sub>
                                  </m:sSub>
                                  <m:r>
                                    <a:rPr lang="it-IT" b="0" i="1" smtClean="0">
                                      <a:solidFill>
                                        <a:schemeClr val="tx1"/>
                                      </a:solidFill>
                                      <a:latin typeface="Cambria Math" panose="02040503050406030204" pitchFamily="18" charset="0"/>
                                    </a:rPr>
                                    <m:t>𝑥</m:t>
                                  </m:r>
                                </m:e>
                                <m:sub>
                                  <m:r>
                                    <a:rPr lang="it-IT" b="0" i="1" smtClean="0">
                                      <a:solidFill>
                                        <a:schemeClr val="tx1"/>
                                      </a:solidFill>
                                      <a:latin typeface="Cambria Math" panose="02040503050406030204" pitchFamily="18" charset="0"/>
                                    </a:rPr>
                                    <m:t>2</m:t>
                                  </m:r>
                                </m:sub>
                              </m:sSub>
                              <m:r>
                                <a:rPr lang="it-IT" b="0" i="1" smtClean="0">
                                  <a:solidFill>
                                    <a:schemeClr val="tx1"/>
                                  </a:solidFill>
                                  <a:latin typeface="Cambria Math" panose="02040503050406030204" pitchFamily="18" charset="0"/>
                                </a:rPr>
                                <m:t>−</m:t>
                              </m:r>
                              <m:sSub>
                                <m:sSubPr>
                                  <m:ctrlPr>
                                    <a:rPr lang="it-IT" b="0" i="1" smtClean="0">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𝑥</m:t>
                                  </m:r>
                                </m:e>
                                <m:sub>
                                  <m:r>
                                    <a:rPr lang="it-IT" b="0" i="1" smtClean="0">
                                      <a:solidFill>
                                        <a:schemeClr val="tx1"/>
                                      </a:solidFill>
                                      <a:latin typeface="Cambria Math" panose="02040503050406030204" pitchFamily="18" charset="0"/>
                                    </a:rPr>
                                    <m:t>1</m:t>
                                  </m:r>
                                </m:sub>
                              </m:sSub>
                              <m:d>
                                <m:dPr>
                                  <m:ctrlPr>
                                    <a:rPr lang="it-IT" b="0" i="1" smtClean="0">
                                      <a:solidFill>
                                        <a:schemeClr val="tx1"/>
                                      </a:solidFill>
                                      <a:latin typeface="Cambria Math" panose="02040503050406030204" pitchFamily="18" charset="0"/>
                                    </a:rPr>
                                  </m:ctrlPr>
                                </m:dPr>
                                <m:e>
                                  <m:sSub>
                                    <m:sSubPr>
                                      <m:ctrlPr>
                                        <a:rPr lang="it-IT" b="0" i="1" smtClean="0">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𝐿</m:t>
                                      </m:r>
                                    </m:e>
                                    <m:sub>
                                      <m:r>
                                        <a:rPr lang="it-IT" b="0" i="1" smtClean="0">
                                          <a:solidFill>
                                            <a:schemeClr val="tx1"/>
                                          </a:solidFill>
                                          <a:latin typeface="Cambria Math" panose="02040503050406030204" pitchFamily="18" charset="0"/>
                                        </a:rPr>
                                        <m:t>𝑃𝐴</m:t>
                                      </m:r>
                                    </m:sub>
                                  </m:sSub>
                                  <m:r>
                                    <a:rPr lang="it-IT" b="0" i="1" smtClean="0">
                                      <a:solidFill>
                                        <a:schemeClr val="tx1"/>
                                      </a:solidFill>
                                      <a:latin typeface="Cambria Math" panose="02040503050406030204" pitchFamily="18" charset="0"/>
                                    </a:rPr>
                                    <m:t>−</m:t>
                                  </m:r>
                                  <m:sSub>
                                    <m:sSubPr>
                                      <m:ctrlPr>
                                        <a:rPr lang="it-IT" b="0" i="1" smtClean="0">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𝐿</m:t>
                                      </m:r>
                                    </m:e>
                                    <m:sub>
                                      <m:r>
                                        <a:rPr lang="it-IT" b="0" i="1" smtClean="0">
                                          <a:solidFill>
                                            <a:schemeClr val="tx1"/>
                                          </a:solidFill>
                                          <a:latin typeface="Cambria Math" panose="02040503050406030204" pitchFamily="18" charset="0"/>
                                        </a:rPr>
                                        <m:t>1</m:t>
                                      </m:r>
                                    </m:sub>
                                  </m:sSub>
                                </m:e>
                              </m:d>
                            </m:e>
                          </m:d>
                        </m:e>
                        <m:sup>
                          <m:r>
                            <a:rPr lang="it-IT" b="0" i="1" smtClean="0">
                              <a:solidFill>
                                <a:schemeClr val="tx1"/>
                              </a:solidFill>
                              <a:latin typeface="Cambria Math" panose="02040503050406030204" pitchFamily="18" charset="0"/>
                            </a:rPr>
                            <m:t>2</m:t>
                          </m:r>
                        </m:sup>
                      </m:sSup>
                      <m:r>
                        <a:rPr lang="it-IT" b="0" i="1" smtClean="0">
                          <a:solidFill>
                            <a:schemeClr val="tx1"/>
                          </a:solidFill>
                          <a:latin typeface="Cambria Math" panose="02040503050406030204" pitchFamily="18" charset="0"/>
                        </a:rPr>
                        <m:t>+</m:t>
                      </m:r>
                      <m:sSup>
                        <m:sSupPr>
                          <m:ctrlPr>
                            <a:rPr lang="it-IT" i="1">
                              <a:solidFill>
                                <a:schemeClr val="tx1"/>
                              </a:solidFill>
                              <a:latin typeface="Cambria Math" panose="02040503050406030204" pitchFamily="18" charset="0"/>
                            </a:rPr>
                          </m:ctrlPr>
                        </m:sSupPr>
                        <m:e>
                          <m:d>
                            <m:dPr>
                              <m:ctrlPr>
                                <a:rPr lang="it-IT" i="1">
                                  <a:solidFill>
                                    <a:schemeClr val="tx1"/>
                                  </a:solidFill>
                                  <a:latin typeface="Cambria Math" panose="02040503050406030204" pitchFamily="18" charset="0"/>
                                </a:rPr>
                              </m:ctrlPr>
                            </m:dPr>
                            <m:e>
                              <m:sSub>
                                <m:sSubPr>
                                  <m:ctrlPr>
                                    <a:rPr lang="it-IT" i="1">
                                      <a:solidFill>
                                        <a:schemeClr val="tx1"/>
                                      </a:solidFill>
                                      <a:latin typeface="Cambria Math" panose="02040503050406030204" pitchFamily="18" charset="0"/>
                                    </a:rPr>
                                  </m:ctrlPr>
                                </m:sSubPr>
                                <m:e>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𝐿</m:t>
                                      </m:r>
                                    </m:e>
                                    <m:sub>
                                      <m:r>
                                        <a:rPr lang="it-IT" i="1">
                                          <a:solidFill>
                                            <a:schemeClr val="tx1"/>
                                          </a:solidFill>
                                          <a:latin typeface="Cambria Math" panose="02040503050406030204" pitchFamily="18" charset="0"/>
                                        </a:rPr>
                                        <m:t>𝑃𝐴</m:t>
                                      </m:r>
                                    </m:sub>
                                  </m:sSub>
                                  <m:r>
                                    <a:rPr lang="it-IT" b="0" i="1" smtClean="0">
                                      <a:solidFill>
                                        <a:schemeClr val="tx1"/>
                                      </a:solidFill>
                                      <a:latin typeface="Cambria Math" panose="02040503050406030204" pitchFamily="18" charset="0"/>
                                    </a:rPr>
                                    <m:t>𝑦</m:t>
                                  </m:r>
                                </m:e>
                                <m:sub>
                                  <m:r>
                                    <a:rPr lang="it-IT" i="1">
                                      <a:solidFill>
                                        <a:schemeClr val="tx1"/>
                                      </a:solidFill>
                                      <a:latin typeface="Cambria Math" panose="02040503050406030204" pitchFamily="18" charset="0"/>
                                    </a:rPr>
                                    <m:t>2</m:t>
                                  </m:r>
                                </m:sub>
                              </m:sSub>
                              <m:r>
                                <a:rPr lang="it-IT" b="0" i="1" smtClean="0">
                                  <a:solidFill>
                                    <a:schemeClr val="tx1"/>
                                  </a:solidFill>
                                  <a:latin typeface="Cambria Math" panose="02040503050406030204" pitchFamily="18" charset="0"/>
                                </a:rPr>
                                <m:t>−</m:t>
                              </m:r>
                              <m:sSub>
                                <m:sSubPr>
                                  <m:ctrlPr>
                                    <a:rPr lang="it-IT" i="1">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𝑦</m:t>
                                  </m:r>
                                </m:e>
                                <m:sub>
                                  <m:r>
                                    <a:rPr lang="it-IT" i="1">
                                      <a:solidFill>
                                        <a:schemeClr val="tx1"/>
                                      </a:solidFill>
                                      <a:latin typeface="Cambria Math" panose="02040503050406030204" pitchFamily="18" charset="0"/>
                                    </a:rPr>
                                    <m:t>1</m:t>
                                  </m:r>
                                </m:sub>
                              </m:sSub>
                              <m:d>
                                <m:dPr>
                                  <m:ctrlPr>
                                    <a:rPr lang="it-IT" i="1">
                                      <a:solidFill>
                                        <a:schemeClr val="tx1"/>
                                      </a:solidFill>
                                      <a:latin typeface="Cambria Math" panose="02040503050406030204" pitchFamily="18" charset="0"/>
                                    </a:rPr>
                                  </m:ctrlPr>
                                </m:dPr>
                                <m:e>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𝐿</m:t>
                                      </m:r>
                                    </m:e>
                                    <m:sub>
                                      <m:r>
                                        <a:rPr lang="it-IT" b="0" i="1" smtClean="0">
                                          <a:solidFill>
                                            <a:schemeClr val="tx1"/>
                                          </a:solidFill>
                                          <a:latin typeface="Cambria Math" panose="02040503050406030204" pitchFamily="18" charset="0"/>
                                        </a:rPr>
                                        <m:t>𝑃𝐴</m:t>
                                      </m:r>
                                    </m:sub>
                                  </m:sSub>
                                  <m:r>
                                    <a:rPr lang="it-IT" i="1">
                                      <a:solidFill>
                                        <a:schemeClr val="tx1"/>
                                      </a:solidFill>
                                      <a:latin typeface="Cambria Math" panose="02040503050406030204" pitchFamily="18" charset="0"/>
                                    </a:rPr>
                                    <m:t>−</m:t>
                                  </m:r>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𝐿</m:t>
                                      </m:r>
                                    </m:e>
                                    <m:sub>
                                      <m:r>
                                        <a:rPr lang="it-IT" b="0" i="1" smtClean="0">
                                          <a:solidFill>
                                            <a:schemeClr val="tx1"/>
                                          </a:solidFill>
                                          <a:latin typeface="Cambria Math" panose="02040503050406030204" pitchFamily="18" charset="0"/>
                                        </a:rPr>
                                        <m:t>1</m:t>
                                      </m:r>
                                    </m:sub>
                                  </m:sSub>
                                </m:e>
                              </m:d>
                            </m:e>
                          </m:d>
                        </m:e>
                        <m:sup>
                          <m:r>
                            <a:rPr lang="it-IT" i="1">
                              <a:solidFill>
                                <a:schemeClr val="tx1"/>
                              </a:solidFill>
                              <a:latin typeface="Cambria Math" panose="02040503050406030204" pitchFamily="18" charset="0"/>
                            </a:rPr>
                            <m:t>2</m:t>
                          </m:r>
                        </m:sup>
                      </m:sSup>
                      <m:r>
                        <a:rPr lang="it-IT" i="1" smtClean="0">
                          <a:solidFill>
                            <a:schemeClr val="tx1"/>
                          </a:solidFill>
                          <a:latin typeface="Cambria Math" panose="02040503050406030204" pitchFamily="18" charset="0"/>
                          <a:ea typeface="Cambria Math" panose="02040503050406030204" pitchFamily="18" charset="0"/>
                        </a:rPr>
                        <m:t>≤</m:t>
                      </m:r>
                      <m:sSup>
                        <m:sSupPr>
                          <m:ctrlPr>
                            <a:rPr lang="it-IT" b="0" i="1" smtClean="0">
                              <a:solidFill>
                                <a:schemeClr val="tx1"/>
                              </a:solidFill>
                              <a:latin typeface="Cambria Math" panose="02040503050406030204" pitchFamily="18" charset="0"/>
                              <a:ea typeface="Cambria Math" panose="02040503050406030204" pitchFamily="18" charset="0"/>
                            </a:rPr>
                          </m:ctrlPr>
                        </m:sSupPr>
                        <m:e>
                          <m:d>
                            <m:dPr>
                              <m:ctrlPr>
                                <a:rPr lang="it-IT" b="0" i="1" smtClean="0">
                                  <a:solidFill>
                                    <a:schemeClr val="tx1"/>
                                  </a:solidFill>
                                  <a:latin typeface="Cambria Math" panose="02040503050406030204" pitchFamily="18" charset="0"/>
                                  <a:ea typeface="Cambria Math" panose="02040503050406030204" pitchFamily="18" charset="0"/>
                                </a:rPr>
                              </m:ctrlPr>
                            </m:dPr>
                            <m:e>
                              <m:sSub>
                                <m:sSubPr>
                                  <m:ctrlPr>
                                    <a:rPr lang="it-IT" b="0" i="1" smtClean="0">
                                      <a:solidFill>
                                        <a:schemeClr val="tx1"/>
                                      </a:solidFill>
                                      <a:latin typeface="Cambria Math" panose="02040503050406030204" pitchFamily="18" charset="0"/>
                                      <a:ea typeface="Cambria Math" panose="02040503050406030204" pitchFamily="18" charset="0"/>
                                    </a:rPr>
                                  </m:ctrlPr>
                                </m:sSubPr>
                                <m:e>
                                  <m:r>
                                    <a:rPr lang="it-IT" b="0" i="1" smtClean="0">
                                      <a:solidFill>
                                        <a:schemeClr val="tx1"/>
                                      </a:solidFill>
                                      <a:latin typeface="Cambria Math" panose="02040503050406030204" pitchFamily="18" charset="0"/>
                                      <a:ea typeface="Cambria Math" panose="02040503050406030204" pitchFamily="18" charset="0"/>
                                    </a:rPr>
                                    <m:t>𝐿</m:t>
                                  </m:r>
                                </m:e>
                                <m:sub>
                                  <m:r>
                                    <a:rPr lang="it-IT" b="0" i="1" smtClean="0">
                                      <a:solidFill>
                                        <a:schemeClr val="tx1"/>
                                      </a:solidFill>
                                      <a:latin typeface="Cambria Math" panose="02040503050406030204" pitchFamily="18" charset="0"/>
                                      <a:ea typeface="Cambria Math" panose="02040503050406030204" pitchFamily="18" charset="0"/>
                                    </a:rPr>
                                    <m:t>1</m:t>
                                  </m:r>
                                </m:sub>
                              </m:sSub>
                              <m:sSub>
                                <m:sSubPr>
                                  <m:ctrlPr>
                                    <a:rPr lang="it-IT" b="0" i="1" smtClean="0">
                                      <a:solidFill>
                                        <a:schemeClr val="tx1"/>
                                      </a:solidFill>
                                      <a:latin typeface="Cambria Math" panose="02040503050406030204" pitchFamily="18" charset="0"/>
                                      <a:ea typeface="Cambria Math" panose="02040503050406030204" pitchFamily="18" charset="0"/>
                                    </a:rPr>
                                  </m:ctrlPr>
                                </m:sSubPr>
                                <m:e>
                                  <m:r>
                                    <a:rPr lang="it-IT" b="0" i="1" smtClean="0">
                                      <a:solidFill>
                                        <a:schemeClr val="tx1"/>
                                      </a:solidFill>
                                      <a:latin typeface="Cambria Math" panose="02040503050406030204" pitchFamily="18" charset="0"/>
                                      <a:ea typeface="Cambria Math" panose="02040503050406030204" pitchFamily="18" charset="0"/>
                                    </a:rPr>
                                    <m:t>𝑅</m:t>
                                  </m:r>
                                </m:e>
                                <m:sub>
                                  <m:r>
                                    <a:rPr lang="it-IT" b="0" i="1" smtClean="0">
                                      <a:solidFill>
                                        <a:schemeClr val="tx1"/>
                                      </a:solidFill>
                                      <a:latin typeface="Cambria Math" panose="02040503050406030204" pitchFamily="18" charset="0"/>
                                      <a:ea typeface="Cambria Math" panose="02040503050406030204" pitchFamily="18" charset="0"/>
                                    </a:rPr>
                                    <m:t>𝑃𝐴</m:t>
                                  </m:r>
                                </m:sub>
                              </m:sSub>
                            </m:e>
                          </m:d>
                        </m:e>
                        <m:sup>
                          <m:r>
                            <a:rPr lang="it-IT" b="0" i="1" smtClean="0">
                              <a:solidFill>
                                <a:schemeClr val="tx1"/>
                              </a:solidFill>
                              <a:latin typeface="Cambria Math" panose="02040503050406030204" pitchFamily="18" charset="0"/>
                              <a:ea typeface="Cambria Math" panose="02040503050406030204" pitchFamily="18" charset="0"/>
                            </a:rPr>
                            <m:t>2</m:t>
                          </m:r>
                        </m:sup>
                      </m:sSup>
                    </m:oMath>
                  </m:oMathPara>
                </a14:m>
                <a:endParaRPr lang="it-IT" dirty="0"/>
              </a:p>
            </p:txBody>
          </p:sp>
        </mc:Choice>
        <mc:Fallback>
          <p:sp>
            <p:nvSpPr>
              <p:cNvPr id="6" name="TextBox 25">
                <a:extLst>
                  <a:ext uri="{FF2B5EF4-FFF2-40B4-BE49-F238E27FC236}">
                    <a16:creationId xmlns:a16="http://schemas.microsoft.com/office/drawing/2014/main" id="{E0A29828-39C2-49A5-8CEE-1405D65DD4B4}"/>
                  </a:ext>
                </a:extLst>
              </p:cNvPr>
              <p:cNvSpPr txBox="1">
                <a:spLocks noRot="1" noChangeAspect="1" noMove="1" noResize="1" noEditPoints="1" noAdjustHandles="1" noChangeArrowheads="1" noChangeShapeType="1" noTextEdit="1"/>
              </p:cNvSpPr>
              <p:nvPr/>
            </p:nvSpPr>
            <p:spPr>
              <a:xfrm>
                <a:off x="382121" y="2197076"/>
                <a:ext cx="9000996" cy="489814"/>
              </a:xfrm>
              <a:prstGeom prst="rect">
                <a:avLst/>
              </a:prstGeom>
              <a:blipFill>
                <a:blip r:embed="rId2"/>
                <a:stretch>
                  <a:fillRect/>
                </a:stretch>
              </a:blipFill>
              <a:ln>
                <a:noFill/>
              </a:ln>
            </p:spPr>
            <p:txBody>
              <a:bodyPr/>
              <a:lstStyle/>
              <a:p>
                <a:r>
                  <a:rPr lang="it-IT">
                    <a:noFill/>
                  </a:rPr>
                  <a:t> </a:t>
                </a:r>
              </a:p>
            </p:txBody>
          </p:sp>
        </mc:Fallback>
      </mc:AlternateContent>
      <p:grpSp>
        <p:nvGrpSpPr>
          <p:cNvPr id="7" name="Group 1">
            <a:extLst>
              <a:ext uri="{FF2B5EF4-FFF2-40B4-BE49-F238E27FC236}">
                <a16:creationId xmlns:a16="http://schemas.microsoft.com/office/drawing/2014/main" id="{A2ED4290-B799-42FB-8F6A-FE404A50FDC7}"/>
              </a:ext>
            </a:extLst>
          </p:cNvPr>
          <p:cNvGrpSpPr/>
          <p:nvPr/>
        </p:nvGrpSpPr>
        <p:grpSpPr>
          <a:xfrm>
            <a:off x="951675" y="3707829"/>
            <a:ext cx="7200800" cy="2626759"/>
            <a:chOff x="719832" y="3851845"/>
            <a:chExt cx="8064896" cy="2952328"/>
          </a:xfrm>
        </p:grpSpPr>
        <p:cxnSp>
          <p:nvCxnSpPr>
            <p:cNvPr id="8" name="Straight Connector 26">
              <a:extLst>
                <a:ext uri="{FF2B5EF4-FFF2-40B4-BE49-F238E27FC236}">
                  <a16:creationId xmlns:a16="http://schemas.microsoft.com/office/drawing/2014/main" id="{1178DBD4-35AA-4EB9-9AB7-C1CD83BFB06E}"/>
                </a:ext>
              </a:extLst>
            </p:cNvPr>
            <p:cNvCxnSpPr/>
            <p:nvPr/>
          </p:nvCxnSpPr>
          <p:spPr bwMode="auto">
            <a:xfrm flipV="1">
              <a:off x="7560592" y="3887849"/>
              <a:ext cx="0" cy="1512168"/>
            </a:xfrm>
            <a:prstGeom prst="line">
              <a:avLst/>
            </a:prstGeom>
            <a:solidFill>
              <a:srgbClr val="00B8FF"/>
            </a:solidFill>
            <a:ln w="9525" cap="flat" cmpd="sng" algn="ctr">
              <a:solidFill>
                <a:schemeClr val="tx1"/>
              </a:solidFill>
              <a:prstDash val="solid"/>
              <a:round/>
              <a:headEnd type="none" w="med" len="med"/>
              <a:tailEnd type="arrow"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9" name="Straight Connector 28">
              <a:extLst>
                <a:ext uri="{FF2B5EF4-FFF2-40B4-BE49-F238E27FC236}">
                  <a16:creationId xmlns:a16="http://schemas.microsoft.com/office/drawing/2014/main" id="{92BE594C-DD71-43DC-B5FC-8A51683D1441}"/>
                </a:ext>
              </a:extLst>
            </p:cNvPr>
            <p:cNvCxnSpPr/>
            <p:nvPr/>
          </p:nvCxnSpPr>
          <p:spPr bwMode="auto">
            <a:xfrm>
              <a:off x="719832" y="4931965"/>
              <a:ext cx="0" cy="936104"/>
            </a:xfrm>
            <a:prstGeom prst="line">
              <a:avLst/>
            </a:prstGeom>
            <a:solidFill>
              <a:srgbClr val="00B8FF"/>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0" name="Straight Connector 31">
              <a:extLst>
                <a:ext uri="{FF2B5EF4-FFF2-40B4-BE49-F238E27FC236}">
                  <a16:creationId xmlns:a16="http://schemas.microsoft.com/office/drawing/2014/main" id="{DE007339-292D-4787-94E3-CCF6C3E69B8E}"/>
                </a:ext>
              </a:extLst>
            </p:cNvPr>
            <p:cNvCxnSpPr/>
            <p:nvPr/>
          </p:nvCxnSpPr>
          <p:spPr bwMode="auto">
            <a:xfrm>
              <a:off x="5328344" y="4931965"/>
              <a:ext cx="0" cy="936104"/>
            </a:xfrm>
            <a:prstGeom prst="line">
              <a:avLst/>
            </a:prstGeom>
            <a:solidFill>
              <a:srgbClr val="00B8FF"/>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1" name="Straight Connector 32">
              <a:extLst>
                <a:ext uri="{FF2B5EF4-FFF2-40B4-BE49-F238E27FC236}">
                  <a16:creationId xmlns:a16="http://schemas.microsoft.com/office/drawing/2014/main" id="{CBAA4200-308F-4B56-9B20-02D705923038}"/>
                </a:ext>
              </a:extLst>
            </p:cNvPr>
            <p:cNvCxnSpPr>
              <a:cxnSpLocks/>
            </p:cNvCxnSpPr>
            <p:nvPr/>
          </p:nvCxnSpPr>
          <p:spPr bwMode="auto">
            <a:xfrm>
              <a:off x="719832" y="5364013"/>
              <a:ext cx="8064896" cy="0"/>
            </a:xfrm>
            <a:prstGeom prst="line">
              <a:avLst/>
            </a:prstGeom>
            <a:solidFill>
              <a:srgbClr val="00B8FF"/>
            </a:solidFill>
            <a:ln w="9525" cap="flat" cmpd="sng" algn="ctr">
              <a:solidFill>
                <a:schemeClr val="tx1"/>
              </a:solidFill>
              <a:prstDash val="solid"/>
              <a:round/>
              <a:headEnd type="none" w="med" len="med"/>
              <a:tailEnd type="arrow"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2" name="Straight Connector 33">
              <a:extLst>
                <a:ext uri="{FF2B5EF4-FFF2-40B4-BE49-F238E27FC236}">
                  <a16:creationId xmlns:a16="http://schemas.microsoft.com/office/drawing/2014/main" id="{E20C3B92-8F00-41A0-9F70-AB38B31FB748}"/>
                </a:ext>
              </a:extLst>
            </p:cNvPr>
            <p:cNvCxnSpPr>
              <a:cxnSpLocks/>
            </p:cNvCxnSpPr>
            <p:nvPr/>
          </p:nvCxnSpPr>
          <p:spPr bwMode="auto">
            <a:xfrm>
              <a:off x="7560592" y="5003973"/>
              <a:ext cx="0" cy="864096"/>
            </a:xfrm>
            <a:prstGeom prst="line">
              <a:avLst/>
            </a:prstGeom>
            <a:solidFill>
              <a:srgbClr val="00B8FF"/>
            </a:solidFill>
            <a:ln w="57150" cap="flat" cmpd="sng" algn="ctr">
              <a:solidFill>
                <a:schemeClr val="accent2"/>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mc:AlternateContent xmlns:mc="http://schemas.openxmlformats.org/markup-compatibility/2006" xmlns:a14="http://schemas.microsoft.com/office/drawing/2010/main">
          <mc:Choice Requires="a14">
            <p:sp>
              <p:nvSpPr>
                <p:cNvPr id="13" name="TextBox 34">
                  <a:extLst>
                    <a:ext uri="{FF2B5EF4-FFF2-40B4-BE49-F238E27FC236}">
                      <a16:creationId xmlns:a16="http://schemas.microsoft.com/office/drawing/2014/main" id="{6484407A-5B79-43E9-A805-C1021123E0AE}"/>
                    </a:ext>
                  </a:extLst>
                </p:cNvPr>
                <p:cNvSpPr txBox="1"/>
                <p:nvPr/>
              </p:nvSpPr>
              <p:spPr>
                <a:xfrm>
                  <a:off x="863848" y="4154012"/>
                  <a:ext cx="38266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b="0" i="1" smtClean="0">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𝑦</m:t>
                            </m:r>
                          </m:e>
                          <m:sub>
                            <m:r>
                              <a:rPr lang="it-IT" b="0" i="1" smtClean="0">
                                <a:solidFill>
                                  <a:schemeClr val="tx1"/>
                                </a:solidFill>
                                <a:latin typeface="Cambria Math" panose="02040503050406030204" pitchFamily="18" charset="0"/>
                              </a:rPr>
                              <m:t>1</m:t>
                            </m:r>
                          </m:sub>
                        </m:sSub>
                      </m:oMath>
                    </m:oMathPara>
                  </a14:m>
                  <a:endParaRPr lang="it-IT" dirty="0"/>
                </a:p>
              </p:txBody>
            </p:sp>
          </mc:Choice>
          <mc:Fallback xmlns="">
            <p:sp>
              <p:nvSpPr>
                <p:cNvPr id="35" name="TextBox 34">
                  <a:extLst>
                    <a:ext uri="{FF2B5EF4-FFF2-40B4-BE49-F238E27FC236}">
                      <a16:creationId xmlns:a16="http://schemas.microsoft.com/office/drawing/2014/main" id="{A5FD0B3F-E1D2-4E6F-979A-2591A970C0D2}"/>
                    </a:ext>
                  </a:extLst>
                </p:cNvPr>
                <p:cNvSpPr txBox="1">
                  <a:spLocks noRot="1" noChangeAspect="1" noMove="1" noResize="1" noEditPoints="1" noAdjustHandles="1" noChangeArrowheads="1" noChangeShapeType="1" noTextEdit="1"/>
                </p:cNvSpPr>
                <p:nvPr/>
              </p:nvSpPr>
              <p:spPr>
                <a:xfrm>
                  <a:off x="863848" y="4154012"/>
                  <a:ext cx="382669" cy="369332"/>
                </a:xfrm>
                <a:prstGeom prst="rect">
                  <a:avLst/>
                </a:prstGeom>
                <a:blipFill>
                  <a:blip r:embed="rId4"/>
                  <a:stretch>
                    <a:fillRect l="-25000" r="-10714" b="-44444"/>
                  </a:stretch>
                </a:blipFill>
              </p:spPr>
              <p:txBody>
                <a:bodyPr/>
                <a:lstStyle/>
                <a:p>
                  <a:r>
                    <a:rPr lang="it-IT">
                      <a:noFill/>
                    </a:rPr>
                    <a:t> </a:t>
                  </a:r>
                </a:p>
              </p:txBody>
            </p:sp>
          </mc:Fallback>
        </mc:AlternateContent>
        <p:cxnSp>
          <p:nvCxnSpPr>
            <p:cNvPr id="14" name="Straight Connector 35">
              <a:extLst>
                <a:ext uri="{FF2B5EF4-FFF2-40B4-BE49-F238E27FC236}">
                  <a16:creationId xmlns:a16="http://schemas.microsoft.com/office/drawing/2014/main" id="{36525DEC-EDB8-4AC8-BEB1-2E2C4756B4C8}"/>
                </a:ext>
              </a:extLst>
            </p:cNvPr>
            <p:cNvCxnSpPr/>
            <p:nvPr/>
          </p:nvCxnSpPr>
          <p:spPr bwMode="auto">
            <a:xfrm flipV="1">
              <a:off x="719832" y="3851845"/>
              <a:ext cx="0" cy="1512168"/>
            </a:xfrm>
            <a:prstGeom prst="line">
              <a:avLst/>
            </a:prstGeom>
            <a:solidFill>
              <a:srgbClr val="00B8FF"/>
            </a:solidFill>
            <a:ln w="9525" cap="flat" cmpd="sng" algn="ctr">
              <a:solidFill>
                <a:schemeClr val="tx1"/>
              </a:solidFill>
              <a:prstDash val="solid"/>
              <a:round/>
              <a:headEnd type="none" w="med" len="med"/>
              <a:tailEnd type="arrow"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mc:AlternateContent xmlns:mc="http://schemas.openxmlformats.org/markup-compatibility/2006" xmlns:a14="http://schemas.microsoft.com/office/drawing/2010/main">
          <mc:Choice Requires="a14">
            <p:sp>
              <p:nvSpPr>
                <p:cNvPr id="15" name="TextBox 36">
                  <a:extLst>
                    <a:ext uri="{FF2B5EF4-FFF2-40B4-BE49-F238E27FC236}">
                      <a16:creationId xmlns:a16="http://schemas.microsoft.com/office/drawing/2014/main" id="{EAB55E84-7169-467E-814E-266A3976D76F}"/>
                    </a:ext>
                  </a:extLst>
                </p:cNvPr>
                <p:cNvSpPr txBox="1"/>
                <p:nvPr/>
              </p:nvSpPr>
              <p:spPr>
                <a:xfrm>
                  <a:off x="5462802" y="4155140"/>
                  <a:ext cx="288023"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b="0" i="1" smtClean="0">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𝑦</m:t>
                            </m:r>
                          </m:e>
                          <m:sub>
                            <m:r>
                              <a:rPr lang="it-IT" b="0" i="1" smtClean="0">
                                <a:solidFill>
                                  <a:schemeClr val="tx1"/>
                                </a:solidFill>
                                <a:latin typeface="Cambria Math" panose="02040503050406030204" pitchFamily="18" charset="0"/>
                              </a:rPr>
                              <m:t>2</m:t>
                            </m:r>
                          </m:sub>
                        </m:sSub>
                      </m:oMath>
                    </m:oMathPara>
                  </a14:m>
                  <a:endParaRPr lang="it-IT" dirty="0"/>
                </a:p>
              </p:txBody>
            </p:sp>
          </mc:Choice>
          <mc:Fallback xmlns="">
            <p:sp>
              <p:nvSpPr>
                <p:cNvPr id="37" name="TextBox 36">
                  <a:extLst>
                    <a:ext uri="{FF2B5EF4-FFF2-40B4-BE49-F238E27FC236}">
                      <a16:creationId xmlns:a16="http://schemas.microsoft.com/office/drawing/2014/main" id="{CB352A5E-F3E0-4CA3-953E-B65FC0DDD256}"/>
                    </a:ext>
                  </a:extLst>
                </p:cNvPr>
                <p:cNvSpPr txBox="1">
                  <a:spLocks noRot="1" noChangeAspect="1" noMove="1" noResize="1" noEditPoints="1" noAdjustHandles="1" noChangeArrowheads="1" noChangeShapeType="1" noTextEdit="1"/>
                </p:cNvSpPr>
                <p:nvPr/>
              </p:nvSpPr>
              <p:spPr>
                <a:xfrm>
                  <a:off x="5462802" y="4155140"/>
                  <a:ext cx="288023" cy="369332"/>
                </a:xfrm>
                <a:prstGeom prst="rect">
                  <a:avLst/>
                </a:prstGeom>
                <a:blipFill>
                  <a:blip r:embed="rId5"/>
                  <a:stretch>
                    <a:fillRect l="-42857" r="-40476" b="-44444"/>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6" name="TextBox 37">
                  <a:extLst>
                    <a:ext uri="{FF2B5EF4-FFF2-40B4-BE49-F238E27FC236}">
                      <a16:creationId xmlns:a16="http://schemas.microsoft.com/office/drawing/2014/main" id="{BE120A60-F006-49DC-9285-53CD4330347F}"/>
                    </a:ext>
                  </a:extLst>
                </p:cNvPr>
                <p:cNvSpPr txBox="1"/>
                <p:nvPr/>
              </p:nvSpPr>
              <p:spPr>
                <a:xfrm>
                  <a:off x="7848624" y="4238597"/>
                  <a:ext cx="55707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b="0" i="1" smtClean="0">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𝑦</m:t>
                            </m:r>
                          </m:e>
                          <m:sub>
                            <m:r>
                              <a:rPr lang="it-IT" b="0" i="1" smtClean="0">
                                <a:solidFill>
                                  <a:schemeClr val="tx1"/>
                                </a:solidFill>
                                <a:latin typeface="Cambria Math" panose="02040503050406030204" pitchFamily="18" charset="0"/>
                              </a:rPr>
                              <m:t>𝑃𝐴</m:t>
                            </m:r>
                          </m:sub>
                        </m:sSub>
                      </m:oMath>
                    </m:oMathPara>
                  </a14:m>
                  <a:endParaRPr lang="it-IT" dirty="0"/>
                </a:p>
              </p:txBody>
            </p:sp>
          </mc:Choice>
          <mc:Fallback xmlns="">
            <p:sp>
              <p:nvSpPr>
                <p:cNvPr id="38" name="TextBox 37">
                  <a:extLst>
                    <a:ext uri="{FF2B5EF4-FFF2-40B4-BE49-F238E27FC236}">
                      <a16:creationId xmlns:a16="http://schemas.microsoft.com/office/drawing/2014/main" id="{581F77FD-923B-4643-A4F9-98DAA040C0AA}"/>
                    </a:ext>
                  </a:extLst>
                </p:cNvPr>
                <p:cNvSpPr txBox="1">
                  <a:spLocks noRot="1" noChangeAspect="1" noMove="1" noResize="1" noEditPoints="1" noAdjustHandles="1" noChangeArrowheads="1" noChangeShapeType="1" noTextEdit="1"/>
                </p:cNvSpPr>
                <p:nvPr/>
              </p:nvSpPr>
              <p:spPr>
                <a:xfrm>
                  <a:off x="7848624" y="4238597"/>
                  <a:ext cx="557076" cy="369332"/>
                </a:xfrm>
                <a:prstGeom prst="rect">
                  <a:avLst/>
                </a:prstGeom>
                <a:blipFill>
                  <a:blip r:embed="rId6"/>
                  <a:stretch>
                    <a:fillRect l="-19512" r="-9756" b="-47170"/>
                  </a:stretch>
                </a:blipFill>
              </p:spPr>
              <p:txBody>
                <a:bodyPr/>
                <a:lstStyle/>
                <a:p>
                  <a:r>
                    <a:rPr lang="it-IT">
                      <a:noFill/>
                    </a:rPr>
                    <a:t> </a:t>
                  </a:r>
                </a:p>
              </p:txBody>
            </p:sp>
          </mc:Fallback>
        </mc:AlternateContent>
        <p:cxnSp>
          <p:nvCxnSpPr>
            <p:cNvPr id="17" name="Straight Connector 38">
              <a:extLst>
                <a:ext uri="{FF2B5EF4-FFF2-40B4-BE49-F238E27FC236}">
                  <a16:creationId xmlns:a16="http://schemas.microsoft.com/office/drawing/2014/main" id="{5CF884B0-2180-4737-95F4-21458A000B66}"/>
                </a:ext>
              </a:extLst>
            </p:cNvPr>
            <p:cNvCxnSpPr>
              <a:cxnSpLocks/>
            </p:cNvCxnSpPr>
            <p:nvPr/>
          </p:nvCxnSpPr>
          <p:spPr bwMode="auto">
            <a:xfrm>
              <a:off x="719832" y="6444133"/>
              <a:ext cx="4536504" cy="0"/>
            </a:xfrm>
            <a:prstGeom prst="line">
              <a:avLst/>
            </a:prstGeom>
            <a:solidFill>
              <a:srgbClr val="00B8FF"/>
            </a:solidFill>
            <a:ln w="9525" cap="flat" cmpd="sng" algn="ctr">
              <a:solidFill>
                <a:schemeClr val="tx1"/>
              </a:solidFill>
              <a:prstDash val="solid"/>
              <a:round/>
              <a:headEnd type="arrow" w="med" len="med"/>
              <a:tailEnd type="arrow"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8" name="Straight Connector 39">
              <a:extLst>
                <a:ext uri="{FF2B5EF4-FFF2-40B4-BE49-F238E27FC236}">
                  <a16:creationId xmlns:a16="http://schemas.microsoft.com/office/drawing/2014/main" id="{39816ADF-2AFA-4638-A211-6DBBEDED1741}"/>
                </a:ext>
              </a:extLst>
            </p:cNvPr>
            <p:cNvCxnSpPr>
              <a:cxnSpLocks/>
            </p:cNvCxnSpPr>
            <p:nvPr/>
          </p:nvCxnSpPr>
          <p:spPr bwMode="auto">
            <a:xfrm>
              <a:off x="734979" y="6804173"/>
              <a:ext cx="6825613" cy="0"/>
            </a:xfrm>
            <a:prstGeom prst="line">
              <a:avLst/>
            </a:prstGeom>
            <a:solidFill>
              <a:srgbClr val="00B8FF"/>
            </a:solidFill>
            <a:ln w="9525" cap="flat" cmpd="sng" algn="ctr">
              <a:solidFill>
                <a:schemeClr val="tx1"/>
              </a:solidFill>
              <a:prstDash val="solid"/>
              <a:round/>
              <a:headEnd type="arrow" w="med" len="med"/>
              <a:tailEnd type="arrow"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mc:AlternateContent xmlns:mc="http://schemas.openxmlformats.org/markup-compatibility/2006" xmlns:a14="http://schemas.microsoft.com/office/drawing/2010/main">
          <mc:Choice Requires="a14">
            <p:sp>
              <p:nvSpPr>
                <p:cNvPr id="19" name="TextBox 40">
                  <a:extLst>
                    <a:ext uri="{FF2B5EF4-FFF2-40B4-BE49-F238E27FC236}">
                      <a16:creationId xmlns:a16="http://schemas.microsoft.com/office/drawing/2014/main" id="{3495362E-C392-46D7-A1B7-2FD46BDABB3C}"/>
                    </a:ext>
                  </a:extLst>
                </p:cNvPr>
                <p:cNvSpPr txBox="1"/>
                <p:nvPr/>
              </p:nvSpPr>
              <p:spPr>
                <a:xfrm>
                  <a:off x="2880072" y="5940949"/>
                  <a:ext cx="38395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b="0" i="1" smtClean="0">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𝐿</m:t>
                            </m:r>
                          </m:e>
                          <m:sub>
                            <m:r>
                              <a:rPr lang="it-IT" b="0" i="1" smtClean="0">
                                <a:solidFill>
                                  <a:schemeClr val="tx1"/>
                                </a:solidFill>
                                <a:latin typeface="Cambria Math" panose="02040503050406030204" pitchFamily="18" charset="0"/>
                              </a:rPr>
                              <m:t>1</m:t>
                            </m:r>
                          </m:sub>
                        </m:sSub>
                      </m:oMath>
                    </m:oMathPara>
                  </a14:m>
                  <a:endParaRPr lang="it-IT" dirty="0"/>
                </a:p>
              </p:txBody>
            </p:sp>
          </mc:Choice>
          <mc:Fallback xmlns="">
            <p:sp>
              <p:nvSpPr>
                <p:cNvPr id="41" name="TextBox 40">
                  <a:extLst>
                    <a:ext uri="{FF2B5EF4-FFF2-40B4-BE49-F238E27FC236}">
                      <a16:creationId xmlns:a16="http://schemas.microsoft.com/office/drawing/2014/main" id="{8BEFF326-2EB3-4750-8C42-5848AB7BEC57}"/>
                    </a:ext>
                  </a:extLst>
                </p:cNvPr>
                <p:cNvSpPr txBox="1">
                  <a:spLocks noRot="1" noChangeAspect="1" noMove="1" noResize="1" noEditPoints="1" noAdjustHandles="1" noChangeArrowheads="1" noChangeShapeType="1" noTextEdit="1"/>
                </p:cNvSpPr>
                <p:nvPr/>
              </p:nvSpPr>
              <p:spPr>
                <a:xfrm>
                  <a:off x="2880072" y="5940949"/>
                  <a:ext cx="383951" cy="369332"/>
                </a:xfrm>
                <a:prstGeom prst="rect">
                  <a:avLst/>
                </a:prstGeom>
                <a:blipFill>
                  <a:blip r:embed="rId7"/>
                  <a:stretch>
                    <a:fillRect l="-25000" r="-12500" b="-31481"/>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0" name="TextBox 41">
                  <a:extLst>
                    <a:ext uri="{FF2B5EF4-FFF2-40B4-BE49-F238E27FC236}">
                      <a16:creationId xmlns:a16="http://schemas.microsoft.com/office/drawing/2014/main" id="{BE6B2F99-8178-445F-AA4D-F6B5C2D6642A}"/>
                    </a:ext>
                  </a:extLst>
                </p:cNvPr>
                <p:cNvSpPr txBox="1"/>
                <p:nvPr/>
              </p:nvSpPr>
              <p:spPr>
                <a:xfrm>
                  <a:off x="4032200" y="6434841"/>
                  <a:ext cx="55835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b="0" i="1" smtClean="0">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𝐿</m:t>
                            </m:r>
                          </m:e>
                          <m:sub>
                            <m:r>
                              <a:rPr lang="it-IT" b="0" i="1" smtClean="0">
                                <a:solidFill>
                                  <a:schemeClr val="tx1"/>
                                </a:solidFill>
                                <a:latin typeface="Cambria Math" panose="02040503050406030204" pitchFamily="18" charset="0"/>
                              </a:rPr>
                              <m:t>𝑃𝐴</m:t>
                            </m:r>
                          </m:sub>
                        </m:sSub>
                      </m:oMath>
                    </m:oMathPara>
                  </a14:m>
                  <a:endParaRPr lang="it-IT" dirty="0"/>
                </a:p>
              </p:txBody>
            </p:sp>
          </mc:Choice>
          <mc:Fallback xmlns="">
            <p:sp>
              <p:nvSpPr>
                <p:cNvPr id="42" name="TextBox 41">
                  <a:extLst>
                    <a:ext uri="{FF2B5EF4-FFF2-40B4-BE49-F238E27FC236}">
                      <a16:creationId xmlns:a16="http://schemas.microsoft.com/office/drawing/2014/main" id="{BB5CE002-69D1-4E50-8F9A-0AA6A61A25B3}"/>
                    </a:ext>
                  </a:extLst>
                </p:cNvPr>
                <p:cNvSpPr txBox="1">
                  <a:spLocks noRot="1" noChangeAspect="1" noMove="1" noResize="1" noEditPoints="1" noAdjustHandles="1" noChangeArrowheads="1" noChangeShapeType="1" noTextEdit="1"/>
                </p:cNvSpPr>
                <p:nvPr/>
              </p:nvSpPr>
              <p:spPr>
                <a:xfrm>
                  <a:off x="4032200" y="6434841"/>
                  <a:ext cx="558358" cy="369332"/>
                </a:xfrm>
                <a:prstGeom prst="rect">
                  <a:avLst/>
                </a:prstGeom>
                <a:blipFill>
                  <a:blip r:embed="rId8"/>
                  <a:stretch>
                    <a:fillRect l="-18293" r="-10976" b="-33333"/>
                  </a:stretch>
                </a:blipFill>
              </p:spPr>
              <p:txBody>
                <a:bodyPr/>
                <a:lstStyle/>
                <a:p>
                  <a:r>
                    <a:rPr lang="it-IT">
                      <a:noFill/>
                    </a:rPr>
                    <a:t> </a:t>
                  </a:r>
                </a:p>
              </p:txBody>
            </p:sp>
          </mc:Fallback>
        </mc:AlternateContent>
        <p:cxnSp>
          <p:nvCxnSpPr>
            <p:cNvPr id="21" name="Straight Connector 42">
              <a:extLst>
                <a:ext uri="{FF2B5EF4-FFF2-40B4-BE49-F238E27FC236}">
                  <a16:creationId xmlns:a16="http://schemas.microsoft.com/office/drawing/2014/main" id="{947B79C3-A0E0-4C21-A914-914BE27DA025}"/>
                </a:ext>
              </a:extLst>
            </p:cNvPr>
            <p:cNvCxnSpPr/>
            <p:nvPr/>
          </p:nvCxnSpPr>
          <p:spPr bwMode="auto">
            <a:xfrm>
              <a:off x="719832" y="5075981"/>
              <a:ext cx="6840760" cy="216024"/>
            </a:xfrm>
            <a:prstGeom prst="line">
              <a:avLst/>
            </a:prstGeom>
            <a:ln>
              <a:prstDash val="dash"/>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1">
              <a:schemeClr val="accent2"/>
            </a:lnRef>
            <a:fillRef idx="0">
              <a:schemeClr val="accent2"/>
            </a:fillRef>
            <a:effectRef idx="0">
              <a:schemeClr val="accent2"/>
            </a:effectRef>
            <a:fontRef idx="minor">
              <a:schemeClr val="tx1"/>
            </a:fontRef>
          </p:style>
        </p:cxnSp>
        <p:cxnSp>
          <p:nvCxnSpPr>
            <p:cNvPr id="22" name="Straight Connector 43">
              <a:extLst>
                <a:ext uri="{FF2B5EF4-FFF2-40B4-BE49-F238E27FC236}">
                  <a16:creationId xmlns:a16="http://schemas.microsoft.com/office/drawing/2014/main" id="{FAF66180-DF9D-4D2C-AA6C-26832E0FA272}"/>
                </a:ext>
              </a:extLst>
            </p:cNvPr>
            <p:cNvCxnSpPr>
              <a:cxnSpLocks/>
            </p:cNvCxnSpPr>
            <p:nvPr/>
          </p:nvCxnSpPr>
          <p:spPr bwMode="auto">
            <a:xfrm flipV="1">
              <a:off x="5328344" y="4154012"/>
              <a:ext cx="0" cy="1282009"/>
            </a:xfrm>
            <a:prstGeom prst="line">
              <a:avLst/>
            </a:prstGeom>
            <a:solidFill>
              <a:srgbClr val="00B8FF"/>
            </a:solidFill>
            <a:ln w="9525" cap="flat" cmpd="sng" algn="ctr">
              <a:solidFill>
                <a:schemeClr val="tx1"/>
              </a:solidFill>
              <a:prstDash val="solid"/>
              <a:round/>
              <a:headEnd type="none" w="med" len="med"/>
              <a:tailEnd type="arrow"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mc:AlternateContent xmlns:mc="http://schemas.openxmlformats.org/markup-compatibility/2006">
        <mc:Choice xmlns:a14="http://schemas.microsoft.com/office/drawing/2010/main" Requires="a14">
          <p:sp>
            <p:nvSpPr>
              <p:cNvPr id="23" name="TextBox 24">
                <a:extLst>
                  <a:ext uri="{FF2B5EF4-FFF2-40B4-BE49-F238E27FC236}">
                    <a16:creationId xmlns:a16="http://schemas.microsoft.com/office/drawing/2014/main" id="{C517D6BB-C3F9-4362-BB46-7A47D8214B6E}"/>
                  </a:ext>
                </a:extLst>
              </p:cNvPr>
              <p:cNvSpPr txBox="1"/>
              <p:nvPr/>
            </p:nvSpPr>
            <p:spPr>
              <a:xfrm>
                <a:off x="1007864" y="2906572"/>
                <a:ext cx="7175081" cy="369332"/>
              </a:xfrm>
              <a:prstGeom prst="rect">
                <a:avLst/>
              </a:prstGeom>
              <a:ln/>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it-IT" i="1" smtClean="0">
                              <a:solidFill>
                                <a:schemeClr val="tx1"/>
                              </a:solidFill>
                              <a:latin typeface="Cambria Math" panose="02040503050406030204" pitchFamily="18" charset="0"/>
                            </a:rPr>
                          </m:ctrlPr>
                        </m:sSupPr>
                        <m:e>
                          <m:d>
                            <m:dPr>
                              <m:ctrlPr>
                                <a:rPr lang="it-IT" i="1">
                                  <a:solidFill>
                                    <a:schemeClr val="tx1"/>
                                  </a:solidFill>
                                  <a:latin typeface="Cambria Math" panose="02040503050406030204" pitchFamily="18" charset="0"/>
                                </a:rPr>
                              </m:ctrlPr>
                            </m:dPr>
                            <m:e>
                              <m:sSub>
                                <m:sSubPr>
                                  <m:ctrlPr>
                                    <a:rPr lang="it-IT" i="1">
                                      <a:solidFill>
                                        <a:schemeClr val="tx1"/>
                                      </a:solidFill>
                                      <a:latin typeface="Cambria Math" panose="02040503050406030204" pitchFamily="18" charset="0"/>
                                    </a:rPr>
                                  </m:ctrlPr>
                                </m:sSubPr>
                                <m:e>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𝐿</m:t>
                                      </m:r>
                                    </m:e>
                                    <m:sub>
                                      <m:r>
                                        <a:rPr lang="it-IT" i="1">
                                          <a:solidFill>
                                            <a:schemeClr val="tx1"/>
                                          </a:solidFill>
                                          <a:latin typeface="Cambria Math" panose="02040503050406030204" pitchFamily="18" charset="0"/>
                                        </a:rPr>
                                        <m:t>𝑃𝐴</m:t>
                                      </m:r>
                                    </m:sub>
                                  </m:sSub>
                                  <m:r>
                                    <a:rPr lang="it-IT" b="0" i="1" smtClean="0">
                                      <a:solidFill>
                                        <a:schemeClr val="tx1"/>
                                      </a:solidFill>
                                      <a:latin typeface="Cambria Math" panose="02040503050406030204" pitchFamily="18" charset="0"/>
                                    </a:rPr>
                                    <m:t>𝑥</m:t>
                                  </m:r>
                                </m:e>
                                <m:sub>
                                  <m:r>
                                    <a:rPr lang="it-IT" i="1">
                                      <a:solidFill>
                                        <a:schemeClr val="tx1"/>
                                      </a:solidFill>
                                      <a:latin typeface="Cambria Math" panose="02040503050406030204" pitchFamily="18" charset="0"/>
                                    </a:rPr>
                                    <m:t>2</m:t>
                                  </m:r>
                                </m:sub>
                              </m:sSub>
                              <m:r>
                                <a:rPr lang="it-IT" i="1">
                                  <a:solidFill>
                                    <a:schemeClr val="tx1"/>
                                  </a:solidFill>
                                  <a:latin typeface="Cambria Math" panose="02040503050406030204" pitchFamily="18" charset="0"/>
                                </a:rPr>
                                <m:t>−</m:t>
                              </m:r>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𝐿</m:t>
                                  </m:r>
                                </m:e>
                                <m:sub>
                                  <m:r>
                                    <a:rPr lang="it-IT" i="1">
                                      <a:solidFill>
                                        <a:schemeClr val="tx1"/>
                                      </a:solidFill>
                                      <a:latin typeface="Cambria Math" panose="02040503050406030204" pitchFamily="18" charset="0"/>
                                    </a:rPr>
                                    <m:t>1</m:t>
                                  </m:r>
                                  <m:r>
                                    <a:rPr lang="it-IT" i="1">
                                      <a:solidFill>
                                        <a:schemeClr val="tx1"/>
                                      </a:solidFill>
                                      <a:latin typeface="Cambria Math" panose="02040503050406030204" pitchFamily="18" charset="0"/>
                                    </a:rPr>
                                    <m:t>𝑃𝐴</m:t>
                                  </m:r>
                                </m:sub>
                              </m:sSub>
                              <m:sSub>
                                <m:sSubPr>
                                  <m:ctrlPr>
                                    <a:rPr lang="it-IT" i="1">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𝑥</m:t>
                                  </m:r>
                                </m:e>
                                <m:sub>
                                  <m:r>
                                    <a:rPr lang="it-IT" i="1">
                                      <a:solidFill>
                                        <a:schemeClr val="tx1"/>
                                      </a:solidFill>
                                      <a:latin typeface="Cambria Math" panose="02040503050406030204" pitchFamily="18" charset="0"/>
                                    </a:rPr>
                                    <m:t>1</m:t>
                                  </m:r>
                                </m:sub>
                              </m:sSub>
                            </m:e>
                          </m:d>
                        </m:e>
                        <m:sup>
                          <m:r>
                            <a:rPr lang="it-IT" i="1">
                              <a:solidFill>
                                <a:schemeClr val="tx1"/>
                              </a:solidFill>
                              <a:latin typeface="Cambria Math" panose="02040503050406030204" pitchFamily="18" charset="0"/>
                            </a:rPr>
                            <m:t>2</m:t>
                          </m:r>
                        </m:sup>
                      </m:sSup>
                      <m:r>
                        <a:rPr lang="it-IT" i="1">
                          <a:solidFill>
                            <a:schemeClr val="tx1"/>
                          </a:solidFill>
                          <a:latin typeface="Cambria Math" panose="02040503050406030204" pitchFamily="18" charset="0"/>
                        </a:rPr>
                        <m:t> +</m:t>
                      </m:r>
                      <m:sSup>
                        <m:sSupPr>
                          <m:ctrlPr>
                            <a:rPr lang="it-IT" i="1">
                              <a:solidFill>
                                <a:schemeClr val="tx1"/>
                              </a:solidFill>
                              <a:latin typeface="Cambria Math" panose="02040503050406030204" pitchFamily="18" charset="0"/>
                            </a:rPr>
                          </m:ctrlPr>
                        </m:sSupPr>
                        <m:e>
                          <m:d>
                            <m:dPr>
                              <m:ctrlPr>
                                <a:rPr lang="it-IT" i="1">
                                  <a:solidFill>
                                    <a:schemeClr val="tx1"/>
                                  </a:solidFill>
                                  <a:latin typeface="Cambria Math" panose="02040503050406030204" pitchFamily="18" charset="0"/>
                                </a:rPr>
                              </m:ctrlPr>
                            </m:dPr>
                            <m:e>
                              <m:sSub>
                                <m:sSubPr>
                                  <m:ctrlPr>
                                    <a:rPr lang="it-IT" i="1">
                                      <a:solidFill>
                                        <a:schemeClr val="tx1"/>
                                      </a:solidFill>
                                      <a:latin typeface="Cambria Math" panose="02040503050406030204" pitchFamily="18" charset="0"/>
                                    </a:rPr>
                                  </m:ctrlPr>
                                </m:sSubPr>
                                <m:e>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𝐿</m:t>
                                      </m:r>
                                    </m:e>
                                    <m:sub>
                                      <m:r>
                                        <a:rPr lang="it-IT" i="1">
                                          <a:solidFill>
                                            <a:schemeClr val="tx1"/>
                                          </a:solidFill>
                                          <a:latin typeface="Cambria Math" panose="02040503050406030204" pitchFamily="18" charset="0"/>
                                        </a:rPr>
                                        <m:t>𝑃𝐴</m:t>
                                      </m:r>
                                    </m:sub>
                                  </m:sSub>
                                  <m:r>
                                    <a:rPr lang="it-IT" i="1">
                                      <a:solidFill>
                                        <a:schemeClr val="tx1"/>
                                      </a:solidFill>
                                      <a:latin typeface="Cambria Math" panose="02040503050406030204" pitchFamily="18" charset="0"/>
                                    </a:rPr>
                                    <m:t>𝑦</m:t>
                                  </m:r>
                                </m:e>
                                <m:sub>
                                  <m:r>
                                    <a:rPr lang="it-IT" i="1">
                                      <a:solidFill>
                                        <a:schemeClr val="tx1"/>
                                      </a:solidFill>
                                      <a:latin typeface="Cambria Math" panose="02040503050406030204" pitchFamily="18" charset="0"/>
                                    </a:rPr>
                                    <m:t>2</m:t>
                                  </m:r>
                                </m:sub>
                              </m:sSub>
                              <m:r>
                                <a:rPr lang="it-IT" i="1">
                                  <a:solidFill>
                                    <a:schemeClr val="tx1"/>
                                  </a:solidFill>
                                  <a:latin typeface="Cambria Math" panose="02040503050406030204" pitchFamily="18" charset="0"/>
                                </a:rPr>
                                <m:t>−</m:t>
                              </m:r>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𝐿</m:t>
                                  </m:r>
                                </m:e>
                                <m:sub>
                                  <m:r>
                                    <a:rPr lang="it-IT" i="1">
                                      <a:solidFill>
                                        <a:schemeClr val="tx1"/>
                                      </a:solidFill>
                                      <a:latin typeface="Cambria Math" panose="02040503050406030204" pitchFamily="18" charset="0"/>
                                    </a:rPr>
                                    <m:t>1</m:t>
                                  </m:r>
                                  <m:r>
                                    <a:rPr lang="it-IT" i="1">
                                      <a:solidFill>
                                        <a:schemeClr val="tx1"/>
                                      </a:solidFill>
                                      <a:latin typeface="Cambria Math" panose="02040503050406030204" pitchFamily="18" charset="0"/>
                                    </a:rPr>
                                    <m:t>𝑃𝐴</m:t>
                                  </m:r>
                                </m:sub>
                              </m:sSub>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𝑦</m:t>
                                  </m:r>
                                </m:e>
                                <m:sub>
                                  <m:r>
                                    <a:rPr lang="it-IT" i="1">
                                      <a:solidFill>
                                        <a:schemeClr val="tx1"/>
                                      </a:solidFill>
                                      <a:latin typeface="Cambria Math" panose="02040503050406030204" pitchFamily="18" charset="0"/>
                                    </a:rPr>
                                    <m:t>1</m:t>
                                  </m:r>
                                </m:sub>
                              </m:sSub>
                            </m:e>
                          </m:d>
                        </m:e>
                        <m:sup>
                          <m:r>
                            <a:rPr lang="it-IT" i="1">
                              <a:solidFill>
                                <a:schemeClr val="tx1"/>
                              </a:solidFill>
                              <a:latin typeface="Cambria Math" panose="02040503050406030204" pitchFamily="18" charset="0"/>
                            </a:rPr>
                            <m:t>2</m:t>
                          </m:r>
                        </m:sup>
                      </m:sSup>
                      <m:r>
                        <a:rPr lang="it-IT" i="1">
                          <a:solidFill>
                            <a:schemeClr val="tx1"/>
                          </a:solidFill>
                          <a:latin typeface="Cambria Math" panose="02040503050406030204" pitchFamily="18" charset="0"/>
                          <a:ea typeface="Cambria Math" panose="02040503050406030204" pitchFamily="18" charset="0"/>
                        </a:rPr>
                        <m:t>≤</m:t>
                      </m:r>
                      <m:sSup>
                        <m:sSupPr>
                          <m:ctrlPr>
                            <a:rPr lang="it-IT" i="1">
                              <a:solidFill>
                                <a:schemeClr val="tx1"/>
                              </a:solidFill>
                              <a:latin typeface="Cambria Math" panose="02040503050406030204" pitchFamily="18" charset="0"/>
                              <a:ea typeface="Cambria Math" panose="02040503050406030204" pitchFamily="18" charset="0"/>
                            </a:rPr>
                          </m:ctrlPr>
                        </m:sSupPr>
                        <m:e>
                          <m:d>
                            <m:dPr>
                              <m:ctrlPr>
                                <a:rPr lang="it-IT" i="1">
                                  <a:solidFill>
                                    <a:schemeClr val="tx1"/>
                                  </a:solidFill>
                                  <a:latin typeface="Cambria Math" panose="02040503050406030204" pitchFamily="18" charset="0"/>
                                  <a:ea typeface="Cambria Math" panose="02040503050406030204" pitchFamily="18" charset="0"/>
                                </a:rPr>
                              </m:ctrlPr>
                            </m:dPr>
                            <m:e>
                              <m:sSub>
                                <m:sSubPr>
                                  <m:ctrlPr>
                                    <a:rPr lang="it-IT" i="1">
                                      <a:solidFill>
                                        <a:schemeClr val="tx1"/>
                                      </a:solidFill>
                                      <a:latin typeface="Cambria Math" panose="02040503050406030204" pitchFamily="18" charset="0"/>
                                      <a:ea typeface="Cambria Math" panose="02040503050406030204" pitchFamily="18" charset="0"/>
                                    </a:rPr>
                                  </m:ctrlPr>
                                </m:sSubPr>
                                <m:e>
                                  <m:r>
                                    <a:rPr lang="it-IT" i="1">
                                      <a:solidFill>
                                        <a:schemeClr val="tx1"/>
                                      </a:solidFill>
                                      <a:latin typeface="Cambria Math" panose="02040503050406030204" pitchFamily="18" charset="0"/>
                                      <a:ea typeface="Cambria Math" panose="02040503050406030204" pitchFamily="18" charset="0"/>
                                    </a:rPr>
                                    <m:t>𝐿</m:t>
                                  </m:r>
                                </m:e>
                                <m:sub>
                                  <m:r>
                                    <a:rPr lang="it-IT" i="1">
                                      <a:solidFill>
                                        <a:schemeClr val="tx1"/>
                                      </a:solidFill>
                                      <a:latin typeface="Cambria Math" panose="02040503050406030204" pitchFamily="18" charset="0"/>
                                      <a:ea typeface="Cambria Math" panose="02040503050406030204" pitchFamily="18" charset="0"/>
                                    </a:rPr>
                                    <m:t>1</m:t>
                                  </m:r>
                                </m:sub>
                              </m:sSub>
                              <m:sSub>
                                <m:sSubPr>
                                  <m:ctrlPr>
                                    <a:rPr lang="it-IT" i="1">
                                      <a:solidFill>
                                        <a:schemeClr val="tx1"/>
                                      </a:solidFill>
                                      <a:latin typeface="Cambria Math" panose="02040503050406030204" pitchFamily="18" charset="0"/>
                                      <a:ea typeface="Cambria Math" panose="02040503050406030204" pitchFamily="18" charset="0"/>
                                    </a:rPr>
                                  </m:ctrlPr>
                                </m:sSubPr>
                                <m:e>
                                  <m:r>
                                    <a:rPr lang="it-IT" i="1">
                                      <a:solidFill>
                                        <a:schemeClr val="tx1"/>
                                      </a:solidFill>
                                      <a:latin typeface="Cambria Math" panose="02040503050406030204" pitchFamily="18" charset="0"/>
                                      <a:ea typeface="Cambria Math" panose="02040503050406030204" pitchFamily="18" charset="0"/>
                                    </a:rPr>
                                    <m:t>𝑅</m:t>
                                  </m:r>
                                </m:e>
                                <m:sub>
                                  <m:r>
                                    <a:rPr lang="it-IT" i="1">
                                      <a:solidFill>
                                        <a:schemeClr val="tx1"/>
                                      </a:solidFill>
                                      <a:latin typeface="Cambria Math" panose="02040503050406030204" pitchFamily="18" charset="0"/>
                                      <a:ea typeface="Cambria Math" panose="02040503050406030204" pitchFamily="18" charset="0"/>
                                    </a:rPr>
                                    <m:t>𝑃𝐴</m:t>
                                  </m:r>
                                </m:sub>
                              </m:sSub>
                            </m:e>
                          </m:d>
                        </m:e>
                        <m:sup>
                          <m:r>
                            <a:rPr lang="it-IT" i="1">
                              <a:solidFill>
                                <a:schemeClr val="tx1"/>
                              </a:solidFill>
                              <a:latin typeface="Cambria Math" panose="02040503050406030204" pitchFamily="18" charset="0"/>
                              <a:ea typeface="Cambria Math" panose="02040503050406030204" pitchFamily="18" charset="0"/>
                            </a:rPr>
                            <m:t>2</m:t>
                          </m:r>
                        </m:sup>
                      </m:sSup>
                    </m:oMath>
                  </m:oMathPara>
                </a14:m>
                <a:endParaRPr lang="it-IT" dirty="0"/>
              </a:p>
            </p:txBody>
          </p:sp>
        </mc:Choice>
        <mc:Fallback>
          <p:sp>
            <p:nvSpPr>
              <p:cNvPr id="23" name="TextBox 24">
                <a:extLst>
                  <a:ext uri="{FF2B5EF4-FFF2-40B4-BE49-F238E27FC236}">
                    <a16:creationId xmlns:a16="http://schemas.microsoft.com/office/drawing/2014/main" id="{C517D6BB-C3F9-4362-BB46-7A47D8214B6E}"/>
                  </a:ext>
                </a:extLst>
              </p:cNvPr>
              <p:cNvSpPr txBox="1">
                <a:spLocks noRot="1" noChangeAspect="1" noMove="1" noResize="1" noEditPoints="1" noAdjustHandles="1" noChangeArrowheads="1" noChangeShapeType="1" noTextEdit="1"/>
              </p:cNvSpPr>
              <p:nvPr/>
            </p:nvSpPr>
            <p:spPr>
              <a:xfrm>
                <a:off x="1007864" y="2906572"/>
                <a:ext cx="7175081" cy="369332"/>
              </a:xfrm>
              <a:prstGeom prst="rect">
                <a:avLst/>
              </a:prstGeom>
              <a:blipFill>
                <a:blip r:embed="rId9"/>
                <a:stretch>
                  <a:fillRect b="-25000"/>
                </a:stretch>
              </a:blipFill>
              <a:ln/>
            </p:spPr>
            <p:txBody>
              <a:bodyPr/>
              <a:lstStyle/>
              <a:p>
                <a:r>
                  <a:rPr lang="it-IT">
                    <a:noFill/>
                  </a:rPr>
                  <a:t> </a:t>
                </a:r>
              </a:p>
            </p:txBody>
          </p:sp>
        </mc:Fallback>
      </mc:AlternateContent>
    </p:spTree>
    <p:extLst>
      <p:ext uri="{BB962C8B-B14F-4D97-AF65-F5344CB8AC3E}">
        <p14:creationId xmlns:p14="http://schemas.microsoft.com/office/powerpoint/2010/main" val="1420749355"/>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0D6D5EC7-7AA2-48A3-8A7F-E5D3D6B03474}"/>
              </a:ext>
            </a:extLst>
          </p:cNvPr>
          <p:cNvSpPr>
            <a:spLocks noGrp="1"/>
          </p:cNvSpPr>
          <p:nvPr>
            <p:ph type="title"/>
          </p:nvPr>
        </p:nvSpPr>
        <p:spPr bwMode="auto">
          <a:xfrm>
            <a:off x="2952750" y="179388"/>
            <a:ext cx="6696075" cy="936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it-IT"/>
              <a:t>Clipboard – for copy and paste</a:t>
            </a:r>
          </a:p>
        </p:txBody>
      </p:sp>
      <p:sp>
        <p:nvSpPr>
          <p:cNvPr id="20483" name="Slide Number Placeholder 2">
            <a:extLst>
              <a:ext uri="{FF2B5EF4-FFF2-40B4-BE49-F238E27FC236}">
                <a16:creationId xmlns:a16="http://schemas.microsoft.com/office/drawing/2014/main" id="{CA09CB38-D9FD-44C4-8CD1-E3FE90A25A8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1pPr>
            <a:lvl2pPr marL="742950" indent="-28575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2pPr>
            <a:lvl3pPr marL="1143000" indent="-2286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3pPr>
            <a:lvl4pPr marL="1600200" indent="-2286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4pPr>
            <a:lvl5pPr marL="2057400" indent="-2286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panose="020B0604020202020204" pitchFamily="34" charset="0"/>
                <a:ea typeface="MS PGothic" panose="020B0600070205080204" pitchFamily="34" charset="-128"/>
              </a:defRPr>
            </a:lvl9pPr>
          </a:lstStyle>
          <a:p>
            <a:fld id="{9894C970-26D7-485C-842A-66EB5C7F3568}" type="slidenum">
              <a:rPr lang="it-IT" altLang="it-IT" sz="1300" smtClean="0">
                <a:solidFill>
                  <a:srgbClr val="000000"/>
                </a:solidFill>
              </a:rPr>
              <a:pPr/>
              <a:t>31</a:t>
            </a:fld>
            <a:endParaRPr lang="it-IT" altLang="it-IT" sz="1300">
              <a:solidFill>
                <a:srgbClr val="000000"/>
              </a:solidFill>
            </a:endParaRPr>
          </a:p>
        </p:txBody>
      </p:sp>
      <p:sp>
        <p:nvSpPr>
          <p:cNvPr id="20484" name="TextBox 4">
            <a:extLst>
              <a:ext uri="{FF2B5EF4-FFF2-40B4-BE49-F238E27FC236}">
                <a16:creationId xmlns:a16="http://schemas.microsoft.com/office/drawing/2014/main" id="{5D5E8EF7-8254-4653-AAB4-C7C87DC91BDB}"/>
              </a:ext>
            </a:extLst>
          </p:cNvPr>
          <p:cNvSpPr txBox="1">
            <a:spLocks noChangeArrowheads="1"/>
          </p:cNvSpPr>
          <p:nvPr/>
        </p:nvSpPr>
        <p:spPr bwMode="auto">
          <a:xfrm>
            <a:off x="287338" y="1331913"/>
            <a:ext cx="360045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bg1"/>
                </a:solidFill>
                <a:latin typeface="Arial" panose="020B0604020202020204" pitchFamily="34" charset="0"/>
                <a:ea typeface="MS PGothic" panose="020B0600070205080204" pitchFamily="34" charset="-128"/>
              </a:defRPr>
            </a:lvl1pPr>
            <a:lvl2pPr marL="742950" indent="-285750">
              <a:defRPr sz="2400">
                <a:solidFill>
                  <a:schemeClr val="bg1"/>
                </a:solidFill>
                <a:latin typeface="Arial" panose="020B0604020202020204" pitchFamily="34" charset="0"/>
                <a:ea typeface="MS PGothic" panose="020B0600070205080204" pitchFamily="34" charset="-128"/>
              </a:defRPr>
            </a:lvl2pPr>
            <a:lvl3pPr marL="1143000" indent="-228600">
              <a:defRPr sz="2400">
                <a:solidFill>
                  <a:schemeClr val="bg1"/>
                </a:solidFill>
                <a:latin typeface="Arial" panose="020B0604020202020204" pitchFamily="34" charset="0"/>
                <a:ea typeface="MS PGothic" panose="020B0600070205080204" pitchFamily="34" charset="-128"/>
              </a:defRPr>
            </a:lvl3pPr>
            <a:lvl4pPr marL="1600200" indent="-228600">
              <a:defRPr sz="2400">
                <a:solidFill>
                  <a:schemeClr val="bg1"/>
                </a:solidFill>
                <a:latin typeface="Arial" panose="020B0604020202020204" pitchFamily="34" charset="0"/>
                <a:ea typeface="MS PGothic" panose="020B0600070205080204" pitchFamily="34" charset="-128"/>
              </a:defRPr>
            </a:lvl4pPr>
            <a:lvl5pPr marL="2057400" indent="-228600">
              <a:defRPr sz="2400">
                <a:solidFill>
                  <a:schemeClr val="bg1"/>
                </a:solidFill>
                <a:latin typeface="Arial" panose="020B0604020202020204" pitchFamily="34" charset="0"/>
                <a:ea typeface="MS PGothic" panose="020B0600070205080204" pitchFamily="34" charset="-128"/>
              </a:defRPr>
            </a:lvl5pPr>
            <a:lvl6pPr marL="2514600" indent="-228600" defTabSz="447675"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6pPr>
            <a:lvl7pPr marL="2971800" indent="-228600" defTabSz="447675"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7pPr>
            <a:lvl8pPr marL="3429000" indent="-228600" defTabSz="447675"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8pPr>
            <a:lvl9pPr marL="3886200" indent="-228600" defTabSz="447675"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9pPr>
          </a:lstStyle>
          <a:p>
            <a:pPr eaLnBrk="1">
              <a:lnSpc>
                <a:spcPct val="93000"/>
              </a:lnSpc>
              <a:buClr>
                <a:srgbClr val="000000"/>
              </a:buClr>
              <a:buSzPct val="100000"/>
              <a:buFont typeface="Times New Roman" panose="02020603050405020304" pitchFamily="18" charset="0"/>
              <a:buNone/>
            </a:pPr>
            <a:r>
              <a:rPr lang="en-US" altLang="it-IT" b="1">
                <a:solidFill>
                  <a:srgbClr val="000000"/>
                </a:solidFill>
              </a:rPr>
              <a:t>Text Box</a:t>
            </a:r>
          </a:p>
          <a:p>
            <a:pPr eaLnBrk="1">
              <a:lnSpc>
                <a:spcPct val="93000"/>
              </a:lnSpc>
              <a:buClr>
                <a:srgbClr val="000000"/>
              </a:buClr>
              <a:buSzPct val="100000"/>
              <a:buFont typeface="Times New Roman" panose="02020603050405020304" pitchFamily="18" charset="0"/>
              <a:buNone/>
            </a:pPr>
            <a:r>
              <a:rPr lang="en-US" altLang="it-IT">
                <a:solidFill>
                  <a:srgbClr val="000000"/>
                </a:solidFill>
              </a:rPr>
              <a:t>Text Text Text</a:t>
            </a:r>
          </a:p>
          <a:p>
            <a:pPr eaLnBrk="1">
              <a:lnSpc>
                <a:spcPct val="93000"/>
              </a:lnSpc>
              <a:buClr>
                <a:srgbClr val="000000"/>
              </a:buClr>
              <a:buSzPct val="100000"/>
              <a:buFont typeface="Times New Roman" panose="02020603050405020304" pitchFamily="18" charset="0"/>
              <a:buNone/>
            </a:pPr>
            <a:r>
              <a:rPr lang="en-US" altLang="it-IT">
                <a:solidFill>
                  <a:srgbClr val="000000"/>
                </a:solidFill>
              </a:rPr>
              <a:t>Text Text Text</a:t>
            </a:r>
          </a:p>
          <a:p>
            <a:pPr eaLnBrk="1">
              <a:lnSpc>
                <a:spcPct val="93000"/>
              </a:lnSpc>
              <a:buClr>
                <a:srgbClr val="000000"/>
              </a:buClr>
              <a:buSzPct val="100000"/>
              <a:buFont typeface="Times New Roman" panose="02020603050405020304" pitchFamily="18" charset="0"/>
              <a:buNone/>
            </a:pPr>
            <a:r>
              <a:rPr lang="en-US" altLang="it-IT">
                <a:solidFill>
                  <a:srgbClr val="000000"/>
                </a:solidFill>
              </a:rPr>
              <a:t>Text Text Text</a:t>
            </a:r>
          </a:p>
        </p:txBody>
      </p:sp>
      <p:sp>
        <p:nvSpPr>
          <p:cNvPr id="20485" name="Rectangle 5">
            <a:extLst>
              <a:ext uri="{FF2B5EF4-FFF2-40B4-BE49-F238E27FC236}">
                <a16:creationId xmlns:a16="http://schemas.microsoft.com/office/drawing/2014/main" id="{8A45443D-3A2A-4E84-AEF7-0D743D4D61B4}"/>
              </a:ext>
            </a:extLst>
          </p:cNvPr>
          <p:cNvSpPr>
            <a:spLocks noChangeArrowheads="1"/>
          </p:cNvSpPr>
          <p:nvPr/>
        </p:nvSpPr>
        <p:spPr bwMode="auto">
          <a:xfrm>
            <a:off x="719138" y="4932363"/>
            <a:ext cx="3241675" cy="1800225"/>
          </a:xfrm>
          <a:prstGeom prst="rect">
            <a:avLst/>
          </a:prstGeom>
          <a:solidFill>
            <a:srgbClr val="0068A6"/>
          </a:solidFill>
          <a:ln w="9525">
            <a:solidFill>
              <a:schemeClr val="accent1"/>
            </a:solidFill>
            <a:round/>
            <a:headEnd/>
            <a:tailEnd/>
          </a:ln>
        </p:spPr>
        <p:txBody>
          <a:bodyPr/>
          <a:lstStyle>
            <a:lvl1pPr defTabSz="449263">
              <a:defRPr sz="2400">
                <a:solidFill>
                  <a:schemeClr val="bg1"/>
                </a:solidFill>
                <a:latin typeface="Arial" panose="020B0604020202020204" pitchFamily="34" charset="0"/>
                <a:ea typeface="MS PGothic" panose="020B0600070205080204" pitchFamily="34" charset="-128"/>
              </a:defRPr>
            </a:lvl1pPr>
            <a:lvl2pPr marL="742950" indent="-285750" defTabSz="449263">
              <a:defRPr sz="2400">
                <a:solidFill>
                  <a:schemeClr val="bg1"/>
                </a:solidFill>
                <a:latin typeface="Arial" panose="020B0604020202020204" pitchFamily="34" charset="0"/>
                <a:ea typeface="MS PGothic" panose="020B0600070205080204" pitchFamily="34" charset="-128"/>
              </a:defRPr>
            </a:lvl2pPr>
            <a:lvl3pPr marL="1143000" indent="-228600" defTabSz="449263">
              <a:defRPr sz="2400">
                <a:solidFill>
                  <a:schemeClr val="bg1"/>
                </a:solidFill>
                <a:latin typeface="Arial" panose="020B0604020202020204" pitchFamily="34" charset="0"/>
                <a:ea typeface="MS PGothic" panose="020B0600070205080204" pitchFamily="34" charset="-128"/>
              </a:defRPr>
            </a:lvl3pPr>
            <a:lvl4pPr marL="1600200" indent="-228600" defTabSz="449263">
              <a:defRPr sz="2400">
                <a:solidFill>
                  <a:schemeClr val="bg1"/>
                </a:solidFill>
                <a:latin typeface="Arial" panose="020B0604020202020204" pitchFamily="34" charset="0"/>
                <a:ea typeface="MS PGothic" panose="020B0600070205080204" pitchFamily="34" charset="-128"/>
              </a:defRPr>
            </a:lvl4pPr>
            <a:lvl5pPr marL="2057400" indent="-228600" defTabSz="449263">
              <a:defRPr sz="2400">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9pPr>
          </a:lstStyle>
          <a:p>
            <a:pPr eaLnBrk="1">
              <a:lnSpc>
                <a:spcPct val="93000"/>
              </a:lnSpc>
              <a:buClr>
                <a:srgbClr val="000000"/>
              </a:buClr>
              <a:buSzPct val="100000"/>
              <a:buFont typeface="Times New Roman" panose="02020603050405020304" pitchFamily="18" charset="0"/>
              <a:buNone/>
            </a:pPr>
            <a:r>
              <a:rPr lang="en-US" altLang="it-IT" sz="2000" b="1"/>
              <a:t>Rectangle</a:t>
            </a:r>
          </a:p>
          <a:p>
            <a:pPr eaLnBrk="1">
              <a:lnSpc>
                <a:spcPct val="93000"/>
              </a:lnSpc>
              <a:buClr>
                <a:srgbClr val="000000"/>
              </a:buClr>
              <a:buSzPct val="100000"/>
              <a:buFont typeface="Times New Roman" panose="02020603050405020304" pitchFamily="18" charset="0"/>
              <a:buNone/>
            </a:pPr>
            <a:r>
              <a:rPr lang="en-US" altLang="it-IT" sz="2000"/>
              <a:t>Text Text Text</a:t>
            </a:r>
          </a:p>
          <a:p>
            <a:pPr eaLnBrk="1">
              <a:lnSpc>
                <a:spcPct val="93000"/>
              </a:lnSpc>
              <a:buClr>
                <a:srgbClr val="000000"/>
              </a:buClr>
              <a:buSzPct val="100000"/>
              <a:buFont typeface="Times New Roman" panose="02020603050405020304" pitchFamily="18" charset="0"/>
              <a:buNone/>
            </a:pPr>
            <a:r>
              <a:rPr lang="en-US" altLang="it-IT" sz="2000"/>
              <a:t>Text Text Text</a:t>
            </a:r>
          </a:p>
          <a:p>
            <a:pPr eaLnBrk="1">
              <a:lnSpc>
                <a:spcPct val="93000"/>
              </a:lnSpc>
              <a:buClr>
                <a:srgbClr val="000000"/>
              </a:buClr>
              <a:buSzPct val="100000"/>
              <a:buFont typeface="Times New Roman" panose="02020603050405020304" pitchFamily="18" charset="0"/>
              <a:buNone/>
            </a:pPr>
            <a:r>
              <a:rPr lang="en-US" altLang="it-IT" sz="2000"/>
              <a:t>Text Text Text</a:t>
            </a:r>
          </a:p>
          <a:p>
            <a:pPr eaLnBrk="1">
              <a:lnSpc>
                <a:spcPct val="93000"/>
              </a:lnSpc>
              <a:buClr>
                <a:srgbClr val="000000"/>
              </a:buClr>
              <a:buSzPct val="100000"/>
              <a:buFont typeface="Times New Roman" panose="02020603050405020304" pitchFamily="18" charset="0"/>
              <a:buNone/>
            </a:pPr>
            <a:r>
              <a:rPr lang="en-US" altLang="it-IT" sz="2000"/>
              <a:t>Text Text Text</a:t>
            </a:r>
          </a:p>
        </p:txBody>
      </p:sp>
      <p:sp>
        <p:nvSpPr>
          <p:cNvPr id="10" name="Rectangle 9">
            <a:extLst>
              <a:ext uri="{FF2B5EF4-FFF2-40B4-BE49-F238E27FC236}">
                <a16:creationId xmlns:a16="http://schemas.microsoft.com/office/drawing/2014/main" id="{2032485B-CADD-4E67-A08A-1F314C805879}"/>
              </a:ext>
            </a:extLst>
          </p:cNvPr>
          <p:cNvSpPr/>
          <p:nvPr/>
        </p:nvSpPr>
        <p:spPr bwMode="auto">
          <a:xfrm>
            <a:off x="4535488" y="4932363"/>
            <a:ext cx="3241675" cy="1800225"/>
          </a:xfrm>
          <a:prstGeom prst="rect">
            <a:avLst/>
          </a:prstGeom>
          <a:solidFill>
            <a:srgbClr val="0068A6"/>
          </a:solidFill>
          <a:ln w="9525" cap="flat" cmpd="sng" algn="ctr">
            <a:solidFill>
              <a:schemeClr val="accent1"/>
            </a:solidFill>
            <a:prstDash val="solid"/>
            <a:round/>
            <a:headEnd type="none" w="med" len="med"/>
            <a:tailEnd type="none" w="med" len="med"/>
          </a:ln>
          <a:effectLst/>
          <a:extLst/>
        </p:spPr>
        <p:txBody>
          <a:bodyPr/>
          <a:lstStyle/>
          <a:p>
            <a:pPr defTabSz="449263" eaLnBrk="1">
              <a:lnSpc>
                <a:spcPct val="93000"/>
              </a:lnSpc>
              <a:buClr>
                <a:srgbClr val="000000"/>
              </a:buClr>
              <a:buSzPct val="100000"/>
              <a:buFont typeface="Times New Roman" charset="0"/>
              <a:buNone/>
              <a:defRPr/>
            </a:pPr>
            <a:r>
              <a:rPr lang="en-US" sz="2000" b="1" dirty="0">
                <a:latin typeface="Arial" charset="0"/>
                <a:ea typeface="ＭＳ Ｐゴシック" charset="0"/>
                <a:cs typeface="ＭＳ Ｐゴシック" charset="0"/>
              </a:rPr>
              <a:t>Rectangle</a:t>
            </a:r>
          </a:p>
          <a:p>
            <a:pPr marL="342900" indent="-342900" defTabSz="449263" eaLnBrk="1">
              <a:lnSpc>
                <a:spcPct val="93000"/>
              </a:lnSpc>
              <a:buClr>
                <a:schemeClr val="bg1"/>
              </a:buClr>
              <a:buSzPct val="100000"/>
              <a:buFont typeface="Wingdings" charset="2"/>
              <a:buChar char="ü"/>
              <a:defRPr/>
            </a:pPr>
            <a:r>
              <a:rPr lang="en-US" dirty="0">
                <a:latin typeface="Arial" charset="0"/>
                <a:ea typeface="ＭＳ Ｐゴシック" charset="0"/>
                <a:cs typeface="ＭＳ Ｐゴシック" charset="0"/>
              </a:rPr>
              <a:t>Text Text Text</a:t>
            </a:r>
          </a:p>
          <a:p>
            <a:pPr marL="782637" lvl="1" indent="-342900" defTabSz="449263" eaLnBrk="1">
              <a:lnSpc>
                <a:spcPct val="93000"/>
              </a:lnSpc>
              <a:buClr>
                <a:schemeClr val="bg1"/>
              </a:buClr>
              <a:buSzPct val="100000"/>
              <a:buFont typeface="Arial"/>
              <a:buChar char="•"/>
              <a:defRPr/>
            </a:pPr>
            <a:r>
              <a:rPr lang="en-US" dirty="0">
                <a:latin typeface="Arial" charset="0"/>
                <a:ea typeface="MS PGothic" charset="0"/>
                <a:cs typeface="MS PGothic" charset="0"/>
              </a:rPr>
              <a:t>Text Text Text</a:t>
            </a:r>
          </a:p>
          <a:p>
            <a:pPr marL="1182687" lvl="2" indent="-342900" defTabSz="449263" eaLnBrk="1">
              <a:lnSpc>
                <a:spcPct val="93000"/>
              </a:lnSpc>
              <a:buClr>
                <a:schemeClr val="bg1"/>
              </a:buClr>
              <a:buSzPct val="100000"/>
              <a:buFont typeface="Lucida Grande"/>
              <a:buChar char="–"/>
              <a:defRPr/>
            </a:pPr>
            <a:r>
              <a:rPr lang="en-US" sz="2000" dirty="0">
                <a:latin typeface="Arial" charset="0"/>
                <a:ea typeface="MS PGothic" charset="0"/>
                <a:cs typeface="MS PGothic" charset="0"/>
              </a:rPr>
              <a:t>Text Text Text</a:t>
            </a:r>
          </a:p>
        </p:txBody>
      </p:sp>
      <p:sp>
        <p:nvSpPr>
          <p:cNvPr id="20487" name="TextBox 10">
            <a:extLst>
              <a:ext uri="{FF2B5EF4-FFF2-40B4-BE49-F238E27FC236}">
                <a16:creationId xmlns:a16="http://schemas.microsoft.com/office/drawing/2014/main" id="{A3F9F015-D766-4EC9-A0C2-1A01A67ADF8A}"/>
              </a:ext>
            </a:extLst>
          </p:cNvPr>
          <p:cNvSpPr txBox="1">
            <a:spLocks noChangeArrowheads="1"/>
          </p:cNvSpPr>
          <p:nvPr/>
        </p:nvSpPr>
        <p:spPr bwMode="auto">
          <a:xfrm>
            <a:off x="4535488" y="1331913"/>
            <a:ext cx="4033837"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bg1"/>
                </a:solidFill>
                <a:latin typeface="Arial" panose="020B0604020202020204" pitchFamily="34" charset="0"/>
                <a:ea typeface="MS PGothic" panose="020B0600070205080204" pitchFamily="34" charset="-128"/>
              </a:defRPr>
            </a:lvl1pPr>
            <a:lvl2pPr marL="627063" indent="-187325">
              <a:defRPr sz="2400">
                <a:solidFill>
                  <a:schemeClr val="bg1"/>
                </a:solidFill>
                <a:latin typeface="Arial" panose="020B0604020202020204" pitchFamily="34" charset="0"/>
                <a:ea typeface="MS PGothic" panose="020B0600070205080204" pitchFamily="34" charset="-128"/>
              </a:defRPr>
            </a:lvl2pPr>
            <a:lvl3pPr marL="1125538" indent="-285750">
              <a:defRPr sz="2400">
                <a:solidFill>
                  <a:schemeClr val="bg1"/>
                </a:solidFill>
                <a:latin typeface="Arial" panose="020B0604020202020204" pitchFamily="34" charset="0"/>
                <a:ea typeface="MS PGothic" panose="020B0600070205080204" pitchFamily="34" charset="-128"/>
              </a:defRPr>
            </a:lvl3pPr>
            <a:lvl4pPr marL="1600200" indent="-228600">
              <a:defRPr sz="2400">
                <a:solidFill>
                  <a:schemeClr val="bg1"/>
                </a:solidFill>
                <a:latin typeface="Arial" panose="020B0604020202020204" pitchFamily="34" charset="0"/>
                <a:ea typeface="MS PGothic" panose="020B0600070205080204" pitchFamily="34" charset="-128"/>
              </a:defRPr>
            </a:lvl4pPr>
            <a:lvl5pPr marL="2057400" indent="-228600">
              <a:defRPr sz="2400">
                <a:solidFill>
                  <a:schemeClr val="bg1"/>
                </a:solidFill>
                <a:latin typeface="Arial" panose="020B0604020202020204" pitchFamily="34" charset="0"/>
                <a:ea typeface="MS PGothic" panose="020B0600070205080204" pitchFamily="34" charset="-128"/>
              </a:defRPr>
            </a:lvl5pPr>
            <a:lvl6pPr marL="2514600" indent="-228600" defTabSz="447675"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6pPr>
            <a:lvl7pPr marL="2971800" indent="-228600" defTabSz="447675"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7pPr>
            <a:lvl8pPr marL="3429000" indent="-228600" defTabSz="447675"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8pPr>
            <a:lvl9pPr marL="3886200" indent="-228600" defTabSz="447675"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9pPr>
          </a:lstStyle>
          <a:p>
            <a:pPr eaLnBrk="1">
              <a:lnSpc>
                <a:spcPct val="93000"/>
              </a:lnSpc>
              <a:buClr>
                <a:srgbClr val="000000"/>
              </a:buClr>
              <a:buSzPct val="100000"/>
              <a:buFont typeface="Times New Roman" panose="02020603050405020304" pitchFamily="18" charset="0"/>
              <a:buNone/>
            </a:pPr>
            <a:r>
              <a:rPr lang="en-US" altLang="it-IT" b="1">
                <a:solidFill>
                  <a:srgbClr val="000000"/>
                </a:solidFill>
              </a:rPr>
              <a:t>Text Box</a:t>
            </a:r>
          </a:p>
          <a:p>
            <a:pPr eaLnBrk="1">
              <a:lnSpc>
                <a:spcPct val="93000"/>
              </a:lnSpc>
              <a:buClr>
                <a:srgbClr val="000000"/>
              </a:buClr>
              <a:buSzPct val="100000"/>
              <a:buFont typeface="Wingdings" panose="05000000000000000000" pitchFamily="2" charset="2"/>
              <a:buChar char="ü"/>
            </a:pPr>
            <a:r>
              <a:rPr lang="en-US" altLang="it-IT">
                <a:solidFill>
                  <a:srgbClr val="000000"/>
                </a:solidFill>
              </a:rPr>
              <a:t>Text Text Text</a:t>
            </a:r>
          </a:p>
          <a:p>
            <a:pPr lvl="1" eaLnBrk="1">
              <a:buClr>
                <a:srgbClr val="000000"/>
              </a:buClr>
              <a:buSzPct val="100000"/>
              <a:buFont typeface="Arial" panose="020B0604020202020204" pitchFamily="34" charset="0"/>
              <a:buChar char="•"/>
            </a:pPr>
            <a:r>
              <a:rPr lang="en-US" altLang="it-IT" sz="2000">
                <a:solidFill>
                  <a:srgbClr val="000000"/>
                </a:solidFill>
              </a:rPr>
              <a:t>Text Text Text</a:t>
            </a:r>
          </a:p>
          <a:p>
            <a:pPr lvl="2" eaLnBrk="1">
              <a:buClr>
                <a:srgbClr val="000000"/>
              </a:buClr>
              <a:buSzPct val="100000"/>
              <a:buFont typeface="Courier New" panose="02070309020205020404" pitchFamily="49" charset="0"/>
              <a:buChar char="o"/>
            </a:pPr>
            <a:r>
              <a:rPr lang="en-US" altLang="it-IT" sz="1800">
                <a:solidFill>
                  <a:srgbClr val="000000"/>
                </a:solidFill>
              </a:rPr>
              <a:t>Text Text Text</a:t>
            </a:r>
          </a:p>
        </p:txBody>
      </p:sp>
      <p:sp>
        <p:nvSpPr>
          <p:cNvPr id="12" name="TextBox 11">
            <a:extLst>
              <a:ext uri="{FF2B5EF4-FFF2-40B4-BE49-F238E27FC236}">
                <a16:creationId xmlns:a16="http://schemas.microsoft.com/office/drawing/2014/main" id="{25F0A29A-7A61-45C9-957D-E658864F4A71}"/>
              </a:ext>
            </a:extLst>
          </p:cNvPr>
          <p:cNvSpPr txBox="1"/>
          <p:nvPr/>
        </p:nvSpPr>
        <p:spPr>
          <a:xfrm>
            <a:off x="287338" y="3101975"/>
            <a:ext cx="3600450" cy="1470025"/>
          </a:xfrm>
          <a:prstGeom prst="rect">
            <a:avLst/>
          </a:prstGeom>
          <a:solidFill>
            <a:schemeClr val="bg1">
              <a:lumMod val="65000"/>
            </a:schemeClr>
          </a:solidFill>
        </p:spPr>
        <p:txBody>
          <a:bodyPr>
            <a:spAutoFit/>
          </a:bodyPr>
          <a:lstStyle/>
          <a:p>
            <a:pPr eaLnBrk="1">
              <a:lnSpc>
                <a:spcPct val="93000"/>
              </a:lnSpc>
              <a:buClr>
                <a:srgbClr val="000000"/>
              </a:buClr>
              <a:buSzPct val="100000"/>
              <a:buFont typeface="Times New Roman" charset="0"/>
              <a:buNone/>
              <a:defRPr/>
            </a:pPr>
            <a:r>
              <a:rPr lang="en-US" b="1" dirty="0">
                <a:solidFill>
                  <a:srgbClr val="000000"/>
                </a:solidFill>
                <a:latin typeface="Arial" charset="0"/>
                <a:ea typeface="MS PGothic" charset="0"/>
                <a:cs typeface="MS PGothic" charset="0"/>
              </a:rPr>
              <a:t>Text Box</a:t>
            </a:r>
          </a:p>
          <a:p>
            <a:pPr eaLnBrk="1">
              <a:lnSpc>
                <a:spcPct val="93000"/>
              </a:lnSpc>
              <a:buClr>
                <a:srgbClr val="000000"/>
              </a:buClr>
              <a:buSzPct val="100000"/>
              <a:buFont typeface="Times New Roman" charset="0"/>
              <a:buNone/>
              <a:defRPr/>
            </a:pPr>
            <a:r>
              <a:rPr lang="en-US" dirty="0">
                <a:solidFill>
                  <a:srgbClr val="000000"/>
                </a:solidFill>
                <a:latin typeface="Arial" charset="0"/>
                <a:ea typeface="MS PGothic" charset="0"/>
                <a:cs typeface="MS PGothic" charset="0"/>
              </a:rPr>
              <a:t>Text Text Text</a:t>
            </a:r>
          </a:p>
          <a:p>
            <a:pPr eaLnBrk="1">
              <a:lnSpc>
                <a:spcPct val="93000"/>
              </a:lnSpc>
              <a:buClr>
                <a:srgbClr val="000000"/>
              </a:buClr>
              <a:buSzPct val="100000"/>
              <a:buFont typeface="Times New Roman" charset="0"/>
              <a:buNone/>
              <a:defRPr/>
            </a:pPr>
            <a:r>
              <a:rPr lang="en-US" dirty="0">
                <a:solidFill>
                  <a:srgbClr val="000000"/>
                </a:solidFill>
                <a:latin typeface="Arial" charset="0"/>
                <a:ea typeface="MS PGothic" charset="0"/>
                <a:cs typeface="MS PGothic" charset="0"/>
              </a:rPr>
              <a:t>Text Text Text</a:t>
            </a:r>
          </a:p>
          <a:p>
            <a:pPr eaLnBrk="1">
              <a:lnSpc>
                <a:spcPct val="93000"/>
              </a:lnSpc>
              <a:buClr>
                <a:srgbClr val="000000"/>
              </a:buClr>
              <a:buSzPct val="100000"/>
              <a:buFont typeface="Times New Roman" charset="0"/>
              <a:buNone/>
              <a:defRPr/>
            </a:pPr>
            <a:r>
              <a:rPr lang="en-US" dirty="0">
                <a:solidFill>
                  <a:srgbClr val="000000"/>
                </a:solidFill>
                <a:latin typeface="Arial" charset="0"/>
                <a:ea typeface="MS PGothic" charset="0"/>
                <a:cs typeface="MS PGothic" charset="0"/>
              </a:rPr>
              <a:t>Text Text Text</a:t>
            </a:r>
          </a:p>
        </p:txBody>
      </p:sp>
      <p:sp>
        <p:nvSpPr>
          <p:cNvPr id="20489" name="TextBox 12">
            <a:extLst>
              <a:ext uri="{FF2B5EF4-FFF2-40B4-BE49-F238E27FC236}">
                <a16:creationId xmlns:a16="http://schemas.microsoft.com/office/drawing/2014/main" id="{8BB018BB-3F2E-4917-BFA5-29FE07E9843B}"/>
              </a:ext>
            </a:extLst>
          </p:cNvPr>
          <p:cNvSpPr txBox="1">
            <a:spLocks noChangeArrowheads="1"/>
          </p:cNvSpPr>
          <p:nvPr/>
        </p:nvSpPr>
        <p:spPr bwMode="auto">
          <a:xfrm>
            <a:off x="4535488" y="3101975"/>
            <a:ext cx="4033837" cy="13636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bg1"/>
                </a:solidFill>
                <a:latin typeface="Arial" panose="020B0604020202020204" pitchFamily="34" charset="0"/>
                <a:ea typeface="MS PGothic" panose="020B0600070205080204" pitchFamily="34" charset="-128"/>
              </a:defRPr>
            </a:lvl1pPr>
            <a:lvl2pPr marL="627063" indent="-187325">
              <a:defRPr sz="2400">
                <a:solidFill>
                  <a:schemeClr val="bg1"/>
                </a:solidFill>
                <a:latin typeface="Arial" panose="020B0604020202020204" pitchFamily="34" charset="0"/>
                <a:ea typeface="MS PGothic" panose="020B0600070205080204" pitchFamily="34" charset="-128"/>
              </a:defRPr>
            </a:lvl2pPr>
            <a:lvl3pPr marL="1125538" indent="-285750">
              <a:defRPr sz="2400">
                <a:solidFill>
                  <a:schemeClr val="bg1"/>
                </a:solidFill>
                <a:latin typeface="Arial" panose="020B0604020202020204" pitchFamily="34" charset="0"/>
                <a:ea typeface="MS PGothic" panose="020B0600070205080204" pitchFamily="34" charset="-128"/>
              </a:defRPr>
            </a:lvl3pPr>
            <a:lvl4pPr marL="1600200" indent="-228600">
              <a:defRPr sz="2400">
                <a:solidFill>
                  <a:schemeClr val="bg1"/>
                </a:solidFill>
                <a:latin typeface="Arial" panose="020B0604020202020204" pitchFamily="34" charset="0"/>
                <a:ea typeface="MS PGothic" panose="020B0600070205080204" pitchFamily="34" charset="-128"/>
              </a:defRPr>
            </a:lvl4pPr>
            <a:lvl5pPr marL="2057400" indent="-228600">
              <a:defRPr sz="2400">
                <a:solidFill>
                  <a:schemeClr val="bg1"/>
                </a:solidFill>
                <a:latin typeface="Arial" panose="020B0604020202020204" pitchFamily="34" charset="0"/>
                <a:ea typeface="MS PGothic" panose="020B0600070205080204" pitchFamily="34" charset="-128"/>
              </a:defRPr>
            </a:lvl5pPr>
            <a:lvl6pPr marL="2514600" indent="-228600" defTabSz="447675"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6pPr>
            <a:lvl7pPr marL="2971800" indent="-228600" defTabSz="447675"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7pPr>
            <a:lvl8pPr marL="3429000" indent="-228600" defTabSz="447675"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8pPr>
            <a:lvl9pPr marL="3886200" indent="-228600" defTabSz="447675"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9pPr>
          </a:lstStyle>
          <a:p>
            <a:pPr eaLnBrk="1">
              <a:lnSpc>
                <a:spcPct val="93000"/>
              </a:lnSpc>
              <a:buClr>
                <a:srgbClr val="000000"/>
              </a:buClr>
              <a:buSzPct val="100000"/>
              <a:buFont typeface="Times New Roman" panose="02020603050405020304" pitchFamily="18" charset="0"/>
              <a:buNone/>
            </a:pPr>
            <a:r>
              <a:rPr lang="en-US" altLang="it-IT" b="1">
                <a:solidFill>
                  <a:srgbClr val="000000"/>
                </a:solidFill>
              </a:rPr>
              <a:t>Text Box</a:t>
            </a:r>
          </a:p>
          <a:p>
            <a:pPr eaLnBrk="1">
              <a:lnSpc>
                <a:spcPct val="93000"/>
              </a:lnSpc>
              <a:buClr>
                <a:srgbClr val="000000"/>
              </a:buClr>
              <a:buSzPct val="100000"/>
              <a:buFont typeface="Wingdings" panose="05000000000000000000" pitchFamily="2" charset="2"/>
              <a:buChar char="ü"/>
            </a:pPr>
            <a:r>
              <a:rPr lang="en-US" altLang="it-IT">
                <a:solidFill>
                  <a:srgbClr val="000000"/>
                </a:solidFill>
              </a:rPr>
              <a:t>Text Text Text</a:t>
            </a:r>
          </a:p>
          <a:p>
            <a:pPr lvl="1" eaLnBrk="1">
              <a:buClr>
                <a:srgbClr val="000000"/>
              </a:buClr>
              <a:buSzPct val="100000"/>
              <a:buFont typeface="Arial" panose="020B0604020202020204" pitchFamily="34" charset="0"/>
              <a:buChar char="•"/>
            </a:pPr>
            <a:r>
              <a:rPr lang="en-US" altLang="it-IT" sz="2000">
                <a:solidFill>
                  <a:srgbClr val="000000"/>
                </a:solidFill>
              </a:rPr>
              <a:t>Text Text Text</a:t>
            </a:r>
          </a:p>
          <a:p>
            <a:pPr lvl="2" eaLnBrk="1">
              <a:buClr>
                <a:srgbClr val="000000"/>
              </a:buClr>
              <a:buSzPct val="100000"/>
              <a:buFont typeface="Courier New" panose="02070309020205020404" pitchFamily="49" charset="0"/>
              <a:buChar char="o"/>
            </a:pPr>
            <a:r>
              <a:rPr lang="en-US" altLang="it-IT" sz="1800">
                <a:solidFill>
                  <a:srgbClr val="000000"/>
                </a:solidFill>
              </a:rPr>
              <a:t>Text Text Text</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1B296D-7485-43EC-8B4A-E7A8F1A58DD8}"/>
              </a:ext>
            </a:extLst>
          </p:cNvPr>
          <p:cNvSpPr>
            <a:spLocks noGrp="1"/>
          </p:cNvSpPr>
          <p:nvPr>
            <p:ph type="title"/>
          </p:nvPr>
        </p:nvSpPr>
        <p:spPr/>
        <p:txBody>
          <a:bodyPr/>
          <a:lstStyle/>
          <a:p>
            <a:r>
              <a:rPr lang="en-GB" b="1" dirty="0"/>
              <a:t>Elettra1 beam position interlock requirements</a:t>
            </a:r>
          </a:p>
        </p:txBody>
      </p:sp>
      <p:sp>
        <p:nvSpPr>
          <p:cNvPr id="3" name="Segnaposto contenuto 2">
            <a:extLst>
              <a:ext uri="{FF2B5EF4-FFF2-40B4-BE49-F238E27FC236}">
                <a16:creationId xmlns:a16="http://schemas.microsoft.com/office/drawing/2014/main" id="{24625903-6642-4875-BDE2-900B45F4FD4F}"/>
              </a:ext>
            </a:extLst>
          </p:cNvPr>
          <p:cNvSpPr>
            <a:spLocks noGrp="1"/>
          </p:cNvSpPr>
          <p:nvPr>
            <p:ph idx="1"/>
          </p:nvPr>
        </p:nvSpPr>
        <p:spPr/>
        <p:txBody>
          <a:bodyPr/>
          <a:lstStyle/>
          <a:p>
            <a:pPr marL="0" indent="0" algn="just">
              <a:buNone/>
            </a:pPr>
            <a:r>
              <a:rPr lang="en-GB" dirty="0">
                <a:solidFill>
                  <a:schemeClr val="tx1"/>
                </a:solidFill>
              </a:rPr>
              <a:t>The beam position monitoring system must be :</a:t>
            </a:r>
          </a:p>
          <a:p>
            <a:pPr algn="just"/>
            <a:r>
              <a:rPr lang="en-GB" dirty="0">
                <a:solidFill>
                  <a:schemeClr val="tx1"/>
                </a:solidFill>
              </a:rPr>
              <a:t>Capable to monitor TWO BPMs to calculate the angle and the displacement of the trajectory</a:t>
            </a:r>
          </a:p>
          <a:p>
            <a:pPr algn="just"/>
            <a:r>
              <a:rPr lang="en-GB" dirty="0">
                <a:solidFill>
                  <a:schemeClr val="tx1"/>
                </a:solidFill>
              </a:rPr>
              <a:t>Failsafe: in case of failure of any part, the beam must to be killed</a:t>
            </a:r>
          </a:p>
          <a:p>
            <a:pPr algn="just"/>
            <a:r>
              <a:rPr lang="en-US" dirty="0"/>
              <a:t>With as few hardware components as possible (as Ford taught us)</a:t>
            </a:r>
          </a:p>
          <a:p>
            <a:pPr algn="just"/>
            <a:r>
              <a:rPr lang="en-US" dirty="0"/>
              <a:t>With software as simple as possible in a deterministic environment</a:t>
            </a:r>
            <a:r>
              <a:rPr lang="en-GB" dirty="0">
                <a:solidFill>
                  <a:schemeClr val="tx1"/>
                </a:solidFill>
              </a:rPr>
              <a:t> </a:t>
            </a:r>
          </a:p>
          <a:p>
            <a:pPr marL="0" indent="0">
              <a:buNone/>
            </a:pPr>
            <a:endParaRPr lang="en-GB" dirty="0"/>
          </a:p>
        </p:txBody>
      </p:sp>
      <p:sp>
        <p:nvSpPr>
          <p:cNvPr id="4" name="Segnaposto numero diapositiva 3">
            <a:extLst>
              <a:ext uri="{FF2B5EF4-FFF2-40B4-BE49-F238E27FC236}">
                <a16:creationId xmlns:a16="http://schemas.microsoft.com/office/drawing/2014/main" id="{91897A2E-AFDC-447D-92A5-ADB59A9B0051}"/>
              </a:ext>
            </a:extLst>
          </p:cNvPr>
          <p:cNvSpPr>
            <a:spLocks noGrp="1"/>
          </p:cNvSpPr>
          <p:nvPr>
            <p:ph type="sldNum" sz="quarter" idx="10"/>
          </p:nvPr>
        </p:nvSpPr>
        <p:spPr/>
        <p:txBody>
          <a:bodyPr/>
          <a:lstStyle/>
          <a:p>
            <a:pPr>
              <a:defRPr/>
            </a:pPr>
            <a:fld id="{0AAC8AE2-B341-4380-AB9E-8280BE8E809E}" type="slidenum">
              <a:rPr lang="it-IT" altLang="it-IT" smtClean="0"/>
              <a:pPr>
                <a:defRPr/>
              </a:pPr>
              <a:t>4</a:t>
            </a:fld>
            <a:endParaRPr lang="it-IT" altLang="it-IT" dirty="0"/>
          </a:p>
        </p:txBody>
      </p:sp>
    </p:spTree>
    <p:extLst>
      <p:ext uri="{BB962C8B-B14F-4D97-AF65-F5344CB8AC3E}">
        <p14:creationId xmlns:p14="http://schemas.microsoft.com/office/powerpoint/2010/main" val="30336583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8599B7-1474-448E-AAC1-8DC93C3E7A64}"/>
              </a:ext>
            </a:extLst>
          </p:cNvPr>
          <p:cNvSpPr>
            <a:spLocks noGrp="1"/>
          </p:cNvSpPr>
          <p:nvPr>
            <p:ph type="title"/>
          </p:nvPr>
        </p:nvSpPr>
        <p:spPr>
          <a:xfrm>
            <a:off x="2952080" y="179438"/>
            <a:ext cx="6980908" cy="936104"/>
          </a:xfrm>
        </p:spPr>
        <p:txBody>
          <a:bodyPr/>
          <a:lstStyle/>
          <a:p>
            <a:r>
              <a:rPr lang="en-GB" b="1" dirty="0"/>
              <a:t>Elettra1 beam position interlock overview </a:t>
            </a:r>
          </a:p>
        </p:txBody>
      </p:sp>
      <p:sp>
        <p:nvSpPr>
          <p:cNvPr id="3" name="Segnaposto contenuto 2">
            <a:extLst>
              <a:ext uri="{FF2B5EF4-FFF2-40B4-BE49-F238E27FC236}">
                <a16:creationId xmlns:a16="http://schemas.microsoft.com/office/drawing/2014/main" id="{E2938AB2-C65D-4DB2-BB64-78A88DFAE31F}"/>
              </a:ext>
            </a:extLst>
          </p:cNvPr>
          <p:cNvSpPr>
            <a:spLocks noGrp="1"/>
          </p:cNvSpPr>
          <p:nvPr>
            <p:ph idx="1"/>
          </p:nvPr>
        </p:nvSpPr>
        <p:spPr>
          <a:xfrm>
            <a:off x="432593" y="1305389"/>
            <a:ext cx="9215438" cy="791988"/>
          </a:xfrm>
        </p:spPr>
        <p:txBody>
          <a:bodyPr/>
          <a:lstStyle/>
          <a:p>
            <a:r>
              <a:rPr lang="en-GB" dirty="0">
                <a:solidFill>
                  <a:schemeClr val="tx1"/>
                </a:solidFill>
              </a:rPr>
              <a:t>In </a:t>
            </a:r>
            <a:r>
              <a:rPr lang="en-GB" dirty="0" err="1">
                <a:solidFill>
                  <a:schemeClr val="tx1"/>
                </a:solidFill>
              </a:rPr>
              <a:t>Elettra</a:t>
            </a:r>
            <a:r>
              <a:rPr lang="en-GB" dirty="0">
                <a:solidFill>
                  <a:schemeClr val="tx1"/>
                </a:solidFill>
              </a:rPr>
              <a:t> 1, the trajectory on the ID is affected by the presence of two correctors between the two BPM’s. </a:t>
            </a:r>
          </a:p>
          <a:p>
            <a:endParaRPr lang="en-GB" dirty="0">
              <a:solidFill>
                <a:schemeClr val="tx1"/>
              </a:solidFill>
            </a:endParaRPr>
          </a:p>
          <a:p>
            <a:endParaRPr lang="en-GB" dirty="0">
              <a:solidFill>
                <a:schemeClr val="tx1"/>
              </a:solidFill>
            </a:endParaRPr>
          </a:p>
          <a:p>
            <a:endParaRPr lang="en-GB" dirty="0"/>
          </a:p>
        </p:txBody>
      </p:sp>
      <p:sp>
        <p:nvSpPr>
          <p:cNvPr id="4" name="Segnaposto numero diapositiva 3">
            <a:extLst>
              <a:ext uri="{FF2B5EF4-FFF2-40B4-BE49-F238E27FC236}">
                <a16:creationId xmlns:a16="http://schemas.microsoft.com/office/drawing/2014/main" id="{DC4B7663-343E-44FC-8D84-B98ED1C21FEF}"/>
              </a:ext>
            </a:extLst>
          </p:cNvPr>
          <p:cNvSpPr>
            <a:spLocks noGrp="1"/>
          </p:cNvSpPr>
          <p:nvPr>
            <p:ph type="sldNum" idx="10"/>
          </p:nvPr>
        </p:nvSpPr>
        <p:spPr/>
        <p:txBody>
          <a:bodyPr/>
          <a:lstStyle/>
          <a:p>
            <a:pPr>
              <a:defRPr/>
            </a:pPr>
            <a:fld id="{2F349B26-8899-426F-B9A7-A8F8DAD0E8FB}" type="slidenum">
              <a:rPr lang="it-IT" altLang="it-IT" smtClean="0"/>
              <a:pPr>
                <a:defRPr/>
              </a:pPr>
              <a:t>5</a:t>
            </a:fld>
            <a:endParaRPr lang="it-IT" altLang="it-IT"/>
          </a:p>
        </p:txBody>
      </p:sp>
      <p:sp>
        <p:nvSpPr>
          <p:cNvPr id="7" name="Rettangolo 6">
            <a:extLst>
              <a:ext uri="{FF2B5EF4-FFF2-40B4-BE49-F238E27FC236}">
                <a16:creationId xmlns:a16="http://schemas.microsoft.com/office/drawing/2014/main" id="{7D139506-8C45-40AF-B36C-11E63A81E042}"/>
              </a:ext>
            </a:extLst>
          </p:cNvPr>
          <p:cNvSpPr/>
          <p:nvPr/>
        </p:nvSpPr>
        <p:spPr bwMode="auto">
          <a:xfrm>
            <a:off x="1671125" y="2994338"/>
            <a:ext cx="666837" cy="1554946"/>
          </a:xfrm>
          <a:prstGeom prst="rect">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r>
              <a:rPr kumimoji="0" lang="en-GB" sz="1600" b="0" i="0" u="none" strike="noStrike" cap="none" normalizeH="0" baseline="0" dirty="0">
                <a:ln>
                  <a:noFill/>
                </a:ln>
                <a:solidFill>
                  <a:schemeClr val="bg1"/>
                </a:solidFill>
                <a:effectLst/>
                <a:latin typeface="Arial" charset="0"/>
                <a:ea typeface="ＭＳ Ｐゴシック" charset="0"/>
                <a:cs typeface="ＭＳ Ｐゴシック" charset="0"/>
              </a:rPr>
              <a:t>H &amp; V</a:t>
            </a:r>
          </a:p>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r>
              <a:rPr lang="en-GB" sz="1600" dirty="0">
                <a:latin typeface="Arial" charset="0"/>
                <a:ea typeface="ＭＳ Ｐゴシック" charset="0"/>
                <a:cs typeface="ＭＳ Ｐゴシック" charset="0"/>
              </a:rPr>
              <a:t>Corr.</a:t>
            </a:r>
          </a:p>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GB" sz="2000" b="0" i="0" u="none" strike="noStrike" cap="none" normalizeH="0" baseline="0" dirty="0">
              <a:ln>
                <a:noFill/>
              </a:ln>
              <a:solidFill>
                <a:schemeClr val="bg1"/>
              </a:solidFill>
              <a:effectLst/>
              <a:latin typeface="Arial" charset="0"/>
              <a:ea typeface="ＭＳ Ｐゴシック" charset="0"/>
              <a:cs typeface="ＭＳ Ｐゴシック" charset="0"/>
            </a:endParaRPr>
          </a:p>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lang="en-GB" sz="2000" dirty="0">
              <a:latin typeface="Arial" charset="0"/>
              <a:ea typeface="ＭＳ Ｐゴシック" charset="0"/>
              <a:cs typeface="ＭＳ Ｐゴシック" charset="0"/>
            </a:endParaRPr>
          </a:p>
        </p:txBody>
      </p:sp>
      <p:sp>
        <p:nvSpPr>
          <p:cNvPr id="8" name="Rettangolo 7">
            <a:extLst>
              <a:ext uri="{FF2B5EF4-FFF2-40B4-BE49-F238E27FC236}">
                <a16:creationId xmlns:a16="http://schemas.microsoft.com/office/drawing/2014/main" id="{DD15F417-8510-41B8-A81B-776396C75A71}"/>
              </a:ext>
            </a:extLst>
          </p:cNvPr>
          <p:cNvSpPr/>
          <p:nvPr/>
        </p:nvSpPr>
        <p:spPr bwMode="auto">
          <a:xfrm>
            <a:off x="2437988" y="3358961"/>
            <a:ext cx="2734034" cy="318480"/>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GB" sz="2400" b="0" i="0" u="none" strike="noStrike" cap="none" normalizeH="0" baseline="0">
              <a:ln>
                <a:noFill/>
              </a:ln>
              <a:solidFill>
                <a:schemeClr val="bg1"/>
              </a:solidFill>
              <a:effectLst/>
              <a:latin typeface="Arial" charset="0"/>
              <a:ea typeface="ＭＳ Ｐゴシック" charset="0"/>
              <a:cs typeface="ＭＳ Ｐゴシック" charset="0"/>
            </a:endParaRPr>
          </a:p>
        </p:txBody>
      </p:sp>
      <p:sp>
        <p:nvSpPr>
          <p:cNvPr id="9" name="Rettangolo 8">
            <a:extLst>
              <a:ext uri="{FF2B5EF4-FFF2-40B4-BE49-F238E27FC236}">
                <a16:creationId xmlns:a16="http://schemas.microsoft.com/office/drawing/2014/main" id="{9DAA10F9-B1D8-427F-BAD2-ED2FE340DCDC}"/>
              </a:ext>
            </a:extLst>
          </p:cNvPr>
          <p:cNvSpPr/>
          <p:nvPr/>
        </p:nvSpPr>
        <p:spPr bwMode="auto">
          <a:xfrm>
            <a:off x="2437988" y="3859889"/>
            <a:ext cx="2734034" cy="318481"/>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GB" sz="2400" b="0" i="0" u="none" strike="noStrike" cap="none" normalizeH="0" baseline="0">
              <a:ln>
                <a:noFill/>
              </a:ln>
              <a:solidFill>
                <a:schemeClr val="bg1"/>
              </a:solidFill>
              <a:effectLst/>
              <a:latin typeface="Arial" charset="0"/>
              <a:ea typeface="ＭＳ Ｐゴシック" charset="0"/>
              <a:cs typeface="ＭＳ Ｐゴシック" charset="0"/>
            </a:endParaRPr>
          </a:p>
        </p:txBody>
      </p:sp>
      <p:sp>
        <p:nvSpPr>
          <p:cNvPr id="10" name="Rettangolo 9">
            <a:extLst>
              <a:ext uri="{FF2B5EF4-FFF2-40B4-BE49-F238E27FC236}">
                <a16:creationId xmlns:a16="http://schemas.microsoft.com/office/drawing/2014/main" id="{CF7E9027-85FB-4B9C-A64D-46E9CDCA5453}"/>
              </a:ext>
            </a:extLst>
          </p:cNvPr>
          <p:cNvSpPr/>
          <p:nvPr/>
        </p:nvSpPr>
        <p:spPr bwMode="auto">
          <a:xfrm>
            <a:off x="5269660" y="3016979"/>
            <a:ext cx="666837" cy="1554946"/>
          </a:xfrm>
          <a:prstGeom prst="rect">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defTabSz="449263" eaLnBrk="1">
              <a:lnSpc>
                <a:spcPct val="93000"/>
              </a:lnSpc>
              <a:buClr>
                <a:srgbClr val="000000"/>
              </a:buClr>
              <a:buSzPct val="100000"/>
            </a:pPr>
            <a:r>
              <a:rPr lang="en-GB" sz="1600" dirty="0">
                <a:latin typeface="Arial" charset="0"/>
                <a:ea typeface="ＭＳ Ｐゴシック" charset="0"/>
                <a:cs typeface="ＭＳ Ｐゴシック" charset="0"/>
              </a:rPr>
              <a:t>H &amp; V</a:t>
            </a:r>
          </a:p>
          <a:p>
            <a:pPr defTabSz="449263" eaLnBrk="1">
              <a:lnSpc>
                <a:spcPct val="93000"/>
              </a:lnSpc>
              <a:buClr>
                <a:srgbClr val="000000"/>
              </a:buClr>
              <a:buSzPct val="100000"/>
            </a:pPr>
            <a:r>
              <a:rPr lang="en-GB" sz="1600" dirty="0">
                <a:latin typeface="Arial" charset="0"/>
                <a:ea typeface="ＭＳ Ｐゴシック" charset="0"/>
                <a:cs typeface="ＭＳ Ｐゴシック" charset="0"/>
              </a:rPr>
              <a:t>Corr.</a:t>
            </a:r>
          </a:p>
        </p:txBody>
      </p:sp>
      <p:sp>
        <p:nvSpPr>
          <p:cNvPr id="14" name="Freccia a destra 13">
            <a:extLst>
              <a:ext uri="{FF2B5EF4-FFF2-40B4-BE49-F238E27FC236}">
                <a16:creationId xmlns:a16="http://schemas.microsoft.com/office/drawing/2014/main" id="{11C27494-2C5D-46AF-B7F2-739E04190C63}"/>
              </a:ext>
            </a:extLst>
          </p:cNvPr>
          <p:cNvSpPr/>
          <p:nvPr/>
        </p:nvSpPr>
        <p:spPr bwMode="auto">
          <a:xfrm>
            <a:off x="470817" y="3677440"/>
            <a:ext cx="6508759" cy="204793"/>
          </a:xfrm>
          <a:prstGeom prst="rightArrow">
            <a:avLst/>
          </a:prstGeom>
          <a:solidFill>
            <a:schemeClr val="bg1">
              <a:lumMod val="7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GB" sz="2400" b="0" i="0" u="none" strike="noStrike" cap="none" normalizeH="0" baseline="0" dirty="0">
              <a:ln>
                <a:noFill/>
              </a:ln>
              <a:solidFill>
                <a:schemeClr val="bg1"/>
              </a:solidFill>
              <a:effectLst/>
              <a:latin typeface="Arial" charset="0"/>
              <a:ea typeface="ＭＳ Ｐゴシック" charset="0"/>
              <a:cs typeface="ＭＳ Ｐゴシック" charset="0"/>
            </a:endParaRPr>
          </a:p>
        </p:txBody>
      </p:sp>
      <p:sp>
        <p:nvSpPr>
          <p:cNvPr id="6" name="Rombo 5">
            <a:extLst>
              <a:ext uri="{FF2B5EF4-FFF2-40B4-BE49-F238E27FC236}">
                <a16:creationId xmlns:a16="http://schemas.microsoft.com/office/drawing/2014/main" id="{B2987C07-5C02-41DE-A4DB-010893D1D5E8}"/>
              </a:ext>
            </a:extLst>
          </p:cNvPr>
          <p:cNvSpPr/>
          <p:nvPr/>
        </p:nvSpPr>
        <p:spPr bwMode="auto">
          <a:xfrm>
            <a:off x="770893" y="3347145"/>
            <a:ext cx="800205" cy="849331"/>
          </a:xfrm>
          <a:prstGeom prst="diamond">
            <a:avLst/>
          </a:prstGeom>
          <a:solidFill>
            <a:schemeClr val="bg1">
              <a:lumMod val="7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GB" sz="1400" b="0" i="0" u="none" strike="noStrike" cap="none" normalizeH="0" baseline="0" dirty="0">
              <a:ln>
                <a:noFill/>
              </a:ln>
              <a:solidFill>
                <a:schemeClr val="bg1"/>
              </a:solidFill>
              <a:effectLst/>
              <a:latin typeface="Arial" charset="0"/>
              <a:ea typeface="ＭＳ Ｐゴシック" charset="0"/>
              <a:cs typeface="ＭＳ Ｐゴシック" charset="0"/>
            </a:endParaRPr>
          </a:p>
        </p:txBody>
      </p:sp>
      <p:sp>
        <p:nvSpPr>
          <p:cNvPr id="11" name="Rombo 10">
            <a:extLst>
              <a:ext uri="{FF2B5EF4-FFF2-40B4-BE49-F238E27FC236}">
                <a16:creationId xmlns:a16="http://schemas.microsoft.com/office/drawing/2014/main" id="{D6057CFA-6693-4EBE-BDD2-E30D7908BC5E}"/>
              </a:ext>
            </a:extLst>
          </p:cNvPr>
          <p:cNvSpPr/>
          <p:nvPr/>
        </p:nvSpPr>
        <p:spPr bwMode="auto">
          <a:xfrm>
            <a:off x="6046929" y="3347145"/>
            <a:ext cx="800205" cy="849331"/>
          </a:xfrm>
          <a:prstGeom prst="diamond">
            <a:avLst/>
          </a:prstGeom>
          <a:solidFill>
            <a:schemeClr val="bg1">
              <a:lumMod val="7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GB" sz="2400" b="0" i="0" u="none" strike="noStrike" cap="none" normalizeH="0" baseline="0">
              <a:ln>
                <a:noFill/>
              </a:ln>
              <a:solidFill>
                <a:schemeClr val="bg1"/>
              </a:solidFill>
              <a:effectLst/>
              <a:latin typeface="Arial" charset="0"/>
              <a:ea typeface="ＭＳ Ｐゴシック" charset="0"/>
              <a:cs typeface="ＭＳ Ｐゴシック" charset="0"/>
            </a:endParaRPr>
          </a:p>
        </p:txBody>
      </p:sp>
      <p:sp>
        <p:nvSpPr>
          <p:cNvPr id="16" name="CasellaDiTesto 15">
            <a:extLst>
              <a:ext uri="{FF2B5EF4-FFF2-40B4-BE49-F238E27FC236}">
                <a16:creationId xmlns:a16="http://schemas.microsoft.com/office/drawing/2014/main" id="{D5E64395-30B6-4DB7-8AFE-1AF8CB71DA7D}"/>
              </a:ext>
            </a:extLst>
          </p:cNvPr>
          <p:cNvSpPr txBox="1"/>
          <p:nvPr/>
        </p:nvSpPr>
        <p:spPr>
          <a:xfrm>
            <a:off x="852277" y="3518201"/>
            <a:ext cx="650402" cy="584775"/>
          </a:xfrm>
          <a:prstGeom prst="rect">
            <a:avLst/>
          </a:prstGeom>
          <a:noFill/>
        </p:spPr>
        <p:txBody>
          <a:bodyPr wrap="square" rtlCol="0">
            <a:spAutoFit/>
          </a:bodyPr>
          <a:lstStyle/>
          <a:p>
            <a:pPr algn="ctr"/>
            <a:r>
              <a:rPr lang="en-GB" sz="1600" dirty="0"/>
              <a:t>BPM </a:t>
            </a:r>
          </a:p>
          <a:p>
            <a:pPr algn="ctr"/>
            <a:r>
              <a:rPr lang="en-GB" sz="1600" dirty="0"/>
              <a:t>IN</a:t>
            </a:r>
          </a:p>
        </p:txBody>
      </p:sp>
      <p:sp>
        <p:nvSpPr>
          <p:cNvPr id="17" name="CasellaDiTesto 16">
            <a:extLst>
              <a:ext uri="{FF2B5EF4-FFF2-40B4-BE49-F238E27FC236}">
                <a16:creationId xmlns:a16="http://schemas.microsoft.com/office/drawing/2014/main" id="{64C6327F-066C-4EA5-B02F-E99346C84DA8}"/>
              </a:ext>
            </a:extLst>
          </p:cNvPr>
          <p:cNvSpPr txBox="1"/>
          <p:nvPr/>
        </p:nvSpPr>
        <p:spPr>
          <a:xfrm>
            <a:off x="2915028" y="3016979"/>
            <a:ext cx="1746516" cy="369332"/>
          </a:xfrm>
          <a:prstGeom prst="rect">
            <a:avLst/>
          </a:prstGeom>
          <a:noFill/>
        </p:spPr>
        <p:txBody>
          <a:bodyPr wrap="none" rtlCol="0">
            <a:spAutoFit/>
          </a:bodyPr>
          <a:lstStyle/>
          <a:p>
            <a:r>
              <a:rPr lang="en-GB" sz="1800" dirty="0">
                <a:solidFill>
                  <a:schemeClr val="tx1"/>
                </a:solidFill>
              </a:rPr>
              <a:t>Insertion Device</a:t>
            </a:r>
          </a:p>
        </p:txBody>
      </p:sp>
      <p:sp>
        <p:nvSpPr>
          <p:cNvPr id="19" name="CasellaDiTesto 18">
            <a:extLst>
              <a:ext uri="{FF2B5EF4-FFF2-40B4-BE49-F238E27FC236}">
                <a16:creationId xmlns:a16="http://schemas.microsoft.com/office/drawing/2014/main" id="{A2F740E1-6E26-497B-8DDC-C057E1095D77}"/>
              </a:ext>
            </a:extLst>
          </p:cNvPr>
          <p:cNvSpPr txBox="1"/>
          <p:nvPr/>
        </p:nvSpPr>
        <p:spPr>
          <a:xfrm>
            <a:off x="6144714" y="3514119"/>
            <a:ext cx="628698" cy="584775"/>
          </a:xfrm>
          <a:prstGeom prst="rect">
            <a:avLst/>
          </a:prstGeom>
          <a:noFill/>
        </p:spPr>
        <p:txBody>
          <a:bodyPr wrap="none" rtlCol="0">
            <a:spAutoFit/>
          </a:bodyPr>
          <a:lstStyle/>
          <a:p>
            <a:r>
              <a:rPr lang="en-GB" sz="1600" dirty="0"/>
              <a:t>BPM</a:t>
            </a:r>
          </a:p>
          <a:p>
            <a:r>
              <a:rPr lang="en-GB" sz="1600" dirty="0"/>
              <a:t>OUT</a:t>
            </a:r>
          </a:p>
        </p:txBody>
      </p:sp>
      <p:sp>
        <p:nvSpPr>
          <p:cNvPr id="21" name="Rettangolo 20">
            <a:extLst>
              <a:ext uri="{FF2B5EF4-FFF2-40B4-BE49-F238E27FC236}">
                <a16:creationId xmlns:a16="http://schemas.microsoft.com/office/drawing/2014/main" id="{B5F338E8-F5D7-4A10-86E1-6D54D86BD251}"/>
              </a:ext>
            </a:extLst>
          </p:cNvPr>
          <p:cNvSpPr/>
          <p:nvPr/>
        </p:nvSpPr>
        <p:spPr bwMode="auto">
          <a:xfrm>
            <a:off x="7542577" y="3191875"/>
            <a:ext cx="1371322" cy="1144716"/>
          </a:xfrm>
          <a:prstGeom prst="rect">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GB" sz="1600" b="0" i="0" u="none" strike="noStrike" cap="none" normalizeH="0" baseline="0" dirty="0">
              <a:ln>
                <a:noFill/>
              </a:ln>
              <a:solidFill>
                <a:schemeClr val="bg1"/>
              </a:solidFill>
              <a:effectLst/>
              <a:latin typeface="Arial" charset="0"/>
              <a:ea typeface="ＭＳ Ｐゴシック" charset="0"/>
              <a:cs typeface="ＭＳ Ｐゴシック" charset="0"/>
            </a:endParaRPr>
          </a:p>
          <a:p>
            <a:pPr marL="0" marR="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pPr>
            <a:r>
              <a:rPr kumimoji="0" lang="en-GB" sz="2000" b="0" i="0" u="none" strike="noStrike" cap="none" normalizeH="0" baseline="0" dirty="0">
                <a:ln>
                  <a:noFill/>
                </a:ln>
                <a:solidFill>
                  <a:schemeClr val="bg1"/>
                </a:solidFill>
                <a:effectLst/>
                <a:latin typeface="Arial" charset="0"/>
                <a:ea typeface="ＭＳ Ｐゴシック" charset="0"/>
                <a:cs typeface="ＭＳ Ｐゴシック" charset="0"/>
              </a:rPr>
              <a:t>Bending Magnet</a:t>
            </a:r>
          </a:p>
        </p:txBody>
      </p:sp>
      <p:sp>
        <p:nvSpPr>
          <p:cNvPr id="22" name="Freccia a destra 21">
            <a:extLst>
              <a:ext uri="{FF2B5EF4-FFF2-40B4-BE49-F238E27FC236}">
                <a16:creationId xmlns:a16="http://schemas.microsoft.com/office/drawing/2014/main" id="{24982675-C845-42DE-9CBA-9D6D48D0E859}"/>
              </a:ext>
            </a:extLst>
          </p:cNvPr>
          <p:cNvSpPr/>
          <p:nvPr/>
        </p:nvSpPr>
        <p:spPr bwMode="auto">
          <a:xfrm>
            <a:off x="8928744" y="3667220"/>
            <a:ext cx="1004244" cy="224450"/>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GB" sz="2400" b="0" i="0" u="none" strike="noStrike" cap="none" normalizeH="0" baseline="0">
              <a:ln>
                <a:noFill/>
              </a:ln>
              <a:solidFill>
                <a:schemeClr val="bg1"/>
              </a:solidFill>
              <a:effectLst/>
              <a:latin typeface="Arial" charset="0"/>
              <a:ea typeface="ＭＳ Ｐゴシック" charset="0"/>
              <a:cs typeface="ＭＳ Ｐゴシック" charset="0"/>
            </a:endParaRPr>
          </a:p>
        </p:txBody>
      </p:sp>
      <p:sp>
        <p:nvSpPr>
          <p:cNvPr id="23" name="Freccia a destra 22">
            <a:extLst>
              <a:ext uri="{FF2B5EF4-FFF2-40B4-BE49-F238E27FC236}">
                <a16:creationId xmlns:a16="http://schemas.microsoft.com/office/drawing/2014/main" id="{B4E2589C-823E-4E61-B944-F35ED0778499}"/>
              </a:ext>
            </a:extLst>
          </p:cNvPr>
          <p:cNvSpPr/>
          <p:nvPr/>
        </p:nvSpPr>
        <p:spPr bwMode="auto">
          <a:xfrm rot="725981">
            <a:off x="8911423" y="3871423"/>
            <a:ext cx="1004244" cy="224450"/>
          </a:xfrm>
          <a:prstGeom prst="rightArrow">
            <a:avLst/>
          </a:prstGeom>
          <a:solidFill>
            <a:schemeClr val="bg1">
              <a:lumMod val="7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GB" sz="2400" b="0" i="0" u="none" strike="noStrike" cap="none" normalizeH="0" baseline="0" dirty="0">
              <a:ln>
                <a:noFill/>
              </a:ln>
              <a:solidFill>
                <a:schemeClr val="bg1"/>
              </a:solidFill>
              <a:effectLst/>
              <a:latin typeface="Arial" charset="0"/>
              <a:ea typeface="ＭＳ Ｐゴシック" charset="0"/>
              <a:cs typeface="ＭＳ Ｐゴシック" charset="0"/>
            </a:endParaRPr>
          </a:p>
        </p:txBody>
      </p:sp>
      <p:sp>
        <p:nvSpPr>
          <p:cNvPr id="24" name="Freccia a destra 23">
            <a:extLst>
              <a:ext uri="{FF2B5EF4-FFF2-40B4-BE49-F238E27FC236}">
                <a16:creationId xmlns:a16="http://schemas.microsoft.com/office/drawing/2014/main" id="{A8CEDFE5-A225-4FF7-9A3A-62DCFAA88BCD}"/>
              </a:ext>
            </a:extLst>
          </p:cNvPr>
          <p:cNvSpPr/>
          <p:nvPr/>
        </p:nvSpPr>
        <p:spPr bwMode="auto">
          <a:xfrm>
            <a:off x="7360934" y="3677440"/>
            <a:ext cx="186320" cy="204793"/>
          </a:xfrm>
          <a:prstGeom prst="rightArrow">
            <a:avLst/>
          </a:prstGeom>
          <a:solidFill>
            <a:schemeClr val="bg1">
              <a:lumMod val="7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GB" sz="2400" b="0" i="0" u="none" strike="noStrike" cap="none" normalizeH="0" baseline="0">
              <a:ln>
                <a:noFill/>
              </a:ln>
              <a:solidFill>
                <a:schemeClr val="bg1"/>
              </a:solidFill>
              <a:effectLst/>
              <a:latin typeface="Arial" charset="0"/>
              <a:ea typeface="ＭＳ Ｐゴシック" charset="0"/>
              <a:cs typeface="ＭＳ Ｐゴシック" charset="0"/>
            </a:endParaRPr>
          </a:p>
        </p:txBody>
      </p:sp>
      <p:cxnSp>
        <p:nvCxnSpPr>
          <p:cNvPr id="27" name="Connettore diritto 26">
            <a:extLst>
              <a:ext uri="{FF2B5EF4-FFF2-40B4-BE49-F238E27FC236}">
                <a16:creationId xmlns:a16="http://schemas.microsoft.com/office/drawing/2014/main" id="{DC71A6E1-4F81-49F7-BD2C-61E452C3E2B7}"/>
              </a:ext>
            </a:extLst>
          </p:cNvPr>
          <p:cNvCxnSpPr>
            <a:cxnSpLocks/>
          </p:cNvCxnSpPr>
          <p:nvPr/>
        </p:nvCxnSpPr>
        <p:spPr bwMode="auto">
          <a:xfrm flipH="1">
            <a:off x="7015580" y="3386311"/>
            <a:ext cx="112964" cy="897582"/>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9" name="Connettore diritto 28">
            <a:extLst>
              <a:ext uri="{FF2B5EF4-FFF2-40B4-BE49-F238E27FC236}">
                <a16:creationId xmlns:a16="http://schemas.microsoft.com/office/drawing/2014/main" id="{5CFB7F41-4452-403A-8CAA-F47F2E9AD736}"/>
              </a:ext>
            </a:extLst>
          </p:cNvPr>
          <p:cNvCxnSpPr>
            <a:cxnSpLocks/>
          </p:cNvCxnSpPr>
          <p:nvPr/>
        </p:nvCxnSpPr>
        <p:spPr bwMode="auto">
          <a:xfrm flipH="1">
            <a:off x="7158851" y="3386311"/>
            <a:ext cx="113709" cy="897582"/>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91821690"/>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84A18D-D815-43A8-91B5-F442C82BFD3F}"/>
              </a:ext>
            </a:extLst>
          </p:cNvPr>
          <p:cNvSpPr>
            <a:spLocks noGrp="1"/>
          </p:cNvSpPr>
          <p:nvPr>
            <p:ph type="title"/>
          </p:nvPr>
        </p:nvSpPr>
        <p:spPr/>
        <p:txBody>
          <a:bodyPr/>
          <a:lstStyle/>
          <a:p>
            <a:r>
              <a:rPr lang="en-GB" b="1" dirty="0"/>
              <a:t>Elettra1 beam position interlock strategy</a:t>
            </a:r>
          </a:p>
        </p:txBody>
      </p:sp>
      <p:sp>
        <p:nvSpPr>
          <p:cNvPr id="3" name="Segnaposto contenuto 2">
            <a:extLst>
              <a:ext uri="{FF2B5EF4-FFF2-40B4-BE49-F238E27FC236}">
                <a16:creationId xmlns:a16="http://schemas.microsoft.com/office/drawing/2014/main" id="{445F9B83-A30C-4F8A-80C8-D89BC0BDDCEB}"/>
              </a:ext>
            </a:extLst>
          </p:cNvPr>
          <p:cNvSpPr>
            <a:spLocks noGrp="1"/>
          </p:cNvSpPr>
          <p:nvPr>
            <p:ph idx="1"/>
          </p:nvPr>
        </p:nvSpPr>
        <p:spPr>
          <a:xfrm>
            <a:off x="504030" y="1285081"/>
            <a:ext cx="9072563" cy="4989512"/>
          </a:xfrm>
        </p:spPr>
        <p:txBody>
          <a:bodyPr/>
          <a:lstStyle/>
          <a:p>
            <a:pPr algn="just"/>
            <a:r>
              <a:rPr lang="en-GB" sz="2200" dirty="0">
                <a:solidFill>
                  <a:schemeClr val="tx1"/>
                </a:solidFill>
              </a:rPr>
              <a:t>Due to the presence of two correctors between the BPMs (before and after the ID), the trajectory interlock strategy is based on “relative position”. </a:t>
            </a:r>
          </a:p>
          <a:p>
            <a:r>
              <a:rPr lang="en-GB" sz="2200" dirty="0">
                <a:solidFill>
                  <a:schemeClr val="tx1"/>
                </a:solidFill>
              </a:rPr>
              <a:t>That means in case of users dedicated run:</a:t>
            </a:r>
          </a:p>
          <a:p>
            <a:pPr marL="457200" indent="-457200">
              <a:buFont typeface="+mj-lt"/>
              <a:buAutoNum type="alphaLcParenR"/>
            </a:pPr>
            <a:r>
              <a:rPr lang="en-GB" sz="2200" dirty="0">
                <a:solidFill>
                  <a:schemeClr val="tx1"/>
                </a:solidFill>
              </a:rPr>
              <a:t>Injection of full current in the ring</a:t>
            </a:r>
          </a:p>
          <a:p>
            <a:pPr marL="457200" indent="-457200">
              <a:buFont typeface="+mj-lt"/>
              <a:buAutoNum type="alphaLcParenR"/>
            </a:pPr>
            <a:r>
              <a:rPr lang="en-GB" sz="2200" dirty="0">
                <a:solidFill>
                  <a:schemeClr val="tx1"/>
                </a:solidFill>
              </a:rPr>
              <a:t>Correct the whole machine orbit</a:t>
            </a:r>
          </a:p>
          <a:p>
            <a:pPr marL="457200" indent="-457200">
              <a:buFont typeface="+mj-lt"/>
              <a:buAutoNum type="alphaLcParenR"/>
            </a:pPr>
            <a:r>
              <a:rPr lang="en-GB" sz="2200" dirty="0">
                <a:solidFill>
                  <a:schemeClr val="tx1"/>
                </a:solidFill>
              </a:rPr>
              <a:t>Check the trajectory on every ID section for correct values</a:t>
            </a:r>
          </a:p>
          <a:p>
            <a:pPr marL="457200" indent="-457200">
              <a:buFont typeface="+mj-lt"/>
              <a:buAutoNum type="alphaLcParenR"/>
            </a:pPr>
            <a:r>
              <a:rPr lang="en-GB" sz="2200" dirty="0">
                <a:solidFill>
                  <a:schemeClr val="tx1"/>
                </a:solidFill>
              </a:rPr>
              <a:t>Close the ID’s, only if the c) point is passed</a:t>
            </a:r>
          </a:p>
          <a:p>
            <a:pPr marL="457200" indent="-457200">
              <a:buFont typeface="+mj-lt"/>
              <a:buAutoNum type="alphaLcParenR"/>
            </a:pPr>
            <a:r>
              <a:rPr lang="en-GB" sz="2200" dirty="0">
                <a:solidFill>
                  <a:schemeClr val="tx1"/>
                </a:solidFill>
              </a:rPr>
              <a:t>Zeroing the relative angle/position computation of the trajectory interlock</a:t>
            </a:r>
          </a:p>
          <a:p>
            <a:pPr marL="457200" indent="-457200">
              <a:buFont typeface="+mj-lt"/>
              <a:buAutoNum type="alphaLcParenR"/>
            </a:pPr>
            <a:r>
              <a:rPr lang="en-US" sz="2200" dirty="0">
                <a:solidFill>
                  <a:schemeClr val="tx1"/>
                </a:solidFill>
              </a:rPr>
              <a:t>Continuously monitor these constraints:</a:t>
            </a:r>
          </a:p>
          <a:p>
            <a:r>
              <a:rPr lang="en-US" sz="2200" dirty="0">
                <a:solidFill>
                  <a:schemeClr val="tx1"/>
                </a:solidFill>
              </a:rPr>
              <a:t>	</a:t>
            </a:r>
            <a:r>
              <a:rPr lang="en-US" sz="2200" dirty="0" err="1">
                <a:solidFill>
                  <a:schemeClr val="tx1"/>
                </a:solidFill>
              </a:rPr>
              <a:t>Xmax</a:t>
            </a:r>
            <a:r>
              <a:rPr lang="en-US" sz="2200" dirty="0">
                <a:solidFill>
                  <a:schemeClr val="tx1"/>
                </a:solidFill>
              </a:rPr>
              <a:t> &lt; | 1.42 </a:t>
            </a:r>
            <a:r>
              <a:rPr lang="en-US" sz="2200" dirty="0" err="1">
                <a:solidFill>
                  <a:schemeClr val="tx1"/>
                </a:solidFill>
              </a:rPr>
              <a:t>Xout</a:t>
            </a:r>
            <a:r>
              <a:rPr lang="en-US" sz="2200" dirty="0">
                <a:solidFill>
                  <a:schemeClr val="tx1"/>
                </a:solidFill>
              </a:rPr>
              <a:t> - 0.42 Xin |         (4mm)</a:t>
            </a:r>
          </a:p>
          <a:p>
            <a:r>
              <a:rPr lang="en-US" sz="2200" dirty="0">
                <a:solidFill>
                  <a:schemeClr val="tx1"/>
                </a:solidFill>
              </a:rPr>
              <a:t>	</a:t>
            </a:r>
            <a:r>
              <a:rPr lang="en-US" sz="2200" dirty="0" err="1">
                <a:solidFill>
                  <a:schemeClr val="tx1"/>
                </a:solidFill>
              </a:rPr>
              <a:t>Ymax</a:t>
            </a:r>
            <a:r>
              <a:rPr lang="en-US" sz="2200" dirty="0">
                <a:solidFill>
                  <a:schemeClr val="tx1"/>
                </a:solidFill>
              </a:rPr>
              <a:t> &lt; | 1.52 </a:t>
            </a:r>
            <a:r>
              <a:rPr lang="en-US" sz="2200" dirty="0" err="1">
                <a:solidFill>
                  <a:schemeClr val="tx1"/>
                </a:solidFill>
              </a:rPr>
              <a:t>Yout</a:t>
            </a:r>
            <a:r>
              <a:rPr lang="en-US" sz="2200" dirty="0">
                <a:solidFill>
                  <a:schemeClr val="tx1"/>
                </a:solidFill>
              </a:rPr>
              <a:t>  - 0.52 Yin |        (2mm)	</a:t>
            </a:r>
          </a:p>
          <a:p>
            <a:r>
              <a:rPr lang="en-US" sz="2200" dirty="0">
                <a:solidFill>
                  <a:schemeClr val="tx1"/>
                </a:solidFill>
              </a:rPr>
              <a:t>	if any of these two conditions aren't met “kill” the stored beam</a:t>
            </a:r>
            <a:endParaRPr lang="en-US" sz="2000" dirty="0">
              <a:solidFill>
                <a:schemeClr val="tx1"/>
              </a:solidFill>
            </a:endParaRPr>
          </a:p>
          <a:p>
            <a:endParaRPr lang="en-GB" dirty="0">
              <a:solidFill>
                <a:schemeClr val="tx1"/>
              </a:solidFill>
            </a:endParaRPr>
          </a:p>
        </p:txBody>
      </p:sp>
      <p:sp>
        <p:nvSpPr>
          <p:cNvPr id="4" name="Segnaposto numero diapositiva 3">
            <a:extLst>
              <a:ext uri="{FF2B5EF4-FFF2-40B4-BE49-F238E27FC236}">
                <a16:creationId xmlns:a16="http://schemas.microsoft.com/office/drawing/2014/main" id="{50AB8E38-4D3F-45BA-B964-2E305C2DCC1F}"/>
              </a:ext>
            </a:extLst>
          </p:cNvPr>
          <p:cNvSpPr>
            <a:spLocks noGrp="1"/>
          </p:cNvSpPr>
          <p:nvPr>
            <p:ph type="sldNum" idx="10"/>
          </p:nvPr>
        </p:nvSpPr>
        <p:spPr/>
        <p:txBody>
          <a:bodyPr/>
          <a:lstStyle/>
          <a:p>
            <a:pPr>
              <a:defRPr/>
            </a:pPr>
            <a:fld id="{2F349B26-8899-426F-B9A7-A8F8DAD0E8FB}" type="slidenum">
              <a:rPr lang="it-IT" altLang="it-IT" smtClean="0"/>
              <a:pPr>
                <a:defRPr/>
              </a:pPr>
              <a:t>6</a:t>
            </a:fld>
            <a:endParaRPr lang="it-IT" altLang="it-IT"/>
          </a:p>
        </p:txBody>
      </p:sp>
    </p:spTree>
    <p:extLst>
      <p:ext uri="{BB962C8B-B14F-4D97-AF65-F5344CB8AC3E}">
        <p14:creationId xmlns:p14="http://schemas.microsoft.com/office/powerpoint/2010/main" val="1833356661"/>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76D7B2-3B01-40B4-952C-714046D0025F}"/>
              </a:ext>
            </a:extLst>
          </p:cNvPr>
          <p:cNvSpPr>
            <a:spLocks noGrp="1"/>
          </p:cNvSpPr>
          <p:nvPr>
            <p:ph type="title"/>
          </p:nvPr>
        </p:nvSpPr>
        <p:spPr/>
        <p:txBody>
          <a:bodyPr/>
          <a:lstStyle/>
          <a:p>
            <a:r>
              <a:rPr lang="en-GB" dirty="0"/>
              <a:t>Diode BPM </a:t>
            </a:r>
          </a:p>
        </p:txBody>
      </p:sp>
      <p:sp>
        <p:nvSpPr>
          <p:cNvPr id="3" name="Segnaposto contenuto 2">
            <a:extLst>
              <a:ext uri="{FF2B5EF4-FFF2-40B4-BE49-F238E27FC236}">
                <a16:creationId xmlns:a16="http://schemas.microsoft.com/office/drawing/2014/main" id="{A24BE809-B3B3-460D-B4EB-DA08FE962D83}"/>
              </a:ext>
            </a:extLst>
          </p:cNvPr>
          <p:cNvSpPr>
            <a:spLocks noGrp="1"/>
          </p:cNvSpPr>
          <p:nvPr>
            <p:ph idx="1"/>
          </p:nvPr>
        </p:nvSpPr>
        <p:spPr/>
        <p:txBody>
          <a:bodyPr/>
          <a:lstStyle/>
          <a:p>
            <a:pPr algn="just"/>
            <a:r>
              <a:rPr lang="en-US" dirty="0">
                <a:solidFill>
                  <a:schemeClr val="tx1"/>
                </a:solidFill>
              </a:rPr>
              <a:t>A Beam Position Monitor system based on an envelope detector has been developed for ELETTRA1. It is a four-channel system based on a broadband Schottky diode that reads the four voltages from button pickups, in parallel of a Libera Electron.</a:t>
            </a:r>
          </a:p>
          <a:p>
            <a:pPr algn="just"/>
            <a:r>
              <a:rPr lang="en-US" dirty="0">
                <a:solidFill>
                  <a:schemeClr val="tx1"/>
                </a:solidFill>
              </a:rPr>
              <a:t>The analog bandwidth of the detector is less than 1 kHz, while the computation unit have a refresh rate of 10Hz.</a:t>
            </a:r>
          </a:p>
          <a:p>
            <a:pPr algn="just"/>
            <a:r>
              <a:rPr lang="en-US" dirty="0">
                <a:solidFill>
                  <a:schemeClr val="tx1"/>
                </a:solidFill>
              </a:rPr>
              <a:t>With this system we add some redundancy on the fast position interlock in order to protect the vacuum chamber from incorrect positions / angles of the beam, making it easier to supervise the position of two BPMs at the same time.</a:t>
            </a:r>
            <a:endParaRPr lang="en-GB" dirty="0">
              <a:solidFill>
                <a:schemeClr val="tx1"/>
              </a:solidFill>
            </a:endParaRPr>
          </a:p>
        </p:txBody>
      </p:sp>
      <p:sp>
        <p:nvSpPr>
          <p:cNvPr id="4" name="Segnaposto numero diapositiva 3">
            <a:extLst>
              <a:ext uri="{FF2B5EF4-FFF2-40B4-BE49-F238E27FC236}">
                <a16:creationId xmlns:a16="http://schemas.microsoft.com/office/drawing/2014/main" id="{A997D006-B3E4-40FF-A95D-333312859E02}"/>
              </a:ext>
            </a:extLst>
          </p:cNvPr>
          <p:cNvSpPr>
            <a:spLocks noGrp="1"/>
          </p:cNvSpPr>
          <p:nvPr>
            <p:ph type="sldNum" idx="10"/>
          </p:nvPr>
        </p:nvSpPr>
        <p:spPr/>
        <p:txBody>
          <a:bodyPr/>
          <a:lstStyle/>
          <a:p>
            <a:pPr>
              <a:defRPr/>
            </a:pPr>
            <a:fld id="{2F349B26-8899-426F-B9A7-A8F8DAD0E8FB}" type="slidenum">
              <a:rPr lang="it-IT" altLang="it-IT" smtClean="0"/>
              <a:pPr>
                <a:defRPr/>
              </a:pPr>
              <a:t>7</a:t>
            </a:fld>
            <a:endParaRPr lang="it-IT" altLang="it-IT"/>
          </a:p>
        </p:txBody>
      </p:sp>
    </p:spTree>
    <p:extLst>
      <p:ext uri="{BB962C8B-B14F-4D97-AF65-F5344CB8AC3E}">
        <p14:creationId xmlns:p14="http://schemas.microsoft.com/office/powerpoint/2010/main" val="1883523102"/>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00D80E-1CA1-4CDC-98E3-5BFB04CD566A}"/>
              </a:ext>
            </a:extLst>
          </p:cNvPr>
          <p:cNvSpPr>
            <a:spLocks noGrp="1"/>
          </p:cNvSpPr>
          <p:nvPr>
            <p:ph type="title"/>
          </p:nvPr>
        </p:nvSpPr>
        <p:spPr>
          <a:xfrm>
            <a:off x="2875834" y="166703"/>
            <a:ext cx="8002774" cy="936104"/>
          </a:xfrm>
        </p:spPr>
        <p:txBody>
          <a:bodyPr/>
          <a:lstStyle/>
          <a:p>
            <a:r>
              <a:rPr lang="en-GB" sz="2400" b="1" dirty="0"/>
              <a:t>Elettra1 beam position interlock implementation</a:t>
            </a:r>
            <a:br>
              <a:rPr lang="en-GB" sz="2400" b="1" dirty="0"/>
            </a:br>
            <a:r>
              <a:rPr lang="en-GB" sz="2400" b="1" dirty="0"/>
              <a:t>diagram</a:t>
            </a:r>
          </a:p>
        </p:txBody>
      </p:sp>
      <p:sp>
        <p:nvSpPr>
          <p:cNvPr id="4" name="Segnaposto numero diapositiva 3">
            <a:extLst>
              <a:ext uri="{FF2B5EF4-FFF2-40B4-BE49-F238E27FC236}">
                <a16:creationId xmlns:a16="http://schemas.microsoft.com/office/drawing/2014/main" id="{6FFA8570-AEE3-4A1E-942B-0A313F9152EF}"/>
              </a:ext>
            </a:extLst>
          </p:cNvPr>
          <p:cNvSpPr>
            <a:spLocks noGrp="1"/>
          </p:cNvSpPr>
          <p:nvPr>
            <p:ph type="sldNum" idx="10"/>
          </p:nvPr>
        </p:nvSpPr>
        <p:spPr/>
        <p:txBody>
          <a:bodyPr/>
          <a:lstStyle/>
          <a:p>
            <a:pPr>
              <a:defRPr/>
            </a:pPr>
            <a:fld id="{2F349B26-8899-426F-B9A7-A8F8DAD0E8FB}" type="slidenum">
              <a:rPr lang="it-IT" altLang="it-IT" smtClean="0"/>
              <a:pPr>
                <a:defRPr/>
              </a:pPr>
              <a:t>8</a:t>
            </a:fld>
            <a:endParaRPr lang="it-IT" altLang="it-IT"/>
          </a:p>
        </p:txBody>
      </p:sp>
      <p:sp>
        <p:nvSpPr>
          <p:cNvPr id="67" name="AutoShape 4">
            <a:extLst>
              <a:ext uri="{FF2B5EF4-FFF2-40B4-BE49-F238E27FC236}">
                <a16:creationId xmlns:a16="http://schemas.microsoft.com/office/drawing/2014/main" id="{68C5A932-FF86-4795-924C-F6B5E9A4AFEC}"/>
              </a:ext>
            </a:extLst>
          </p:cNvPr>
          <p:cNvSpPr>
            <a:spLocks noChangeArrowheads="1"/>
          </p:cNvSpPr>
          <p:nvPr/>
        </p:nvSpPr>
        <p:spPr bwMode="auto">
          <a:xfrm>
            <a:off x="1798897" y="1364555"/>
            <a:ext cx="680763" cy="557639"/>
          </a:xfrm>
          <a:prstGeom prst="diamond">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8" name="Rectangle 5">
            <a:extLst>
              <a:ext uri="{FF2B5EF4-FFF2-40B4-BE49-F238E27FC236}">
                <a16:creationId xmlns:a16="http://schemas.microsoft.com/office/drawing/2014/main" id="{7EFEE169-C2A5-4A38-B79A-CA17F55348CE}"/>
              </a:ext>
            </a:extLst>
          </p:cNvPr>
          <p:cNvSpPr>
            <a:spLocks noChangeArrowheads="1"/>
          </p:cNvSpPr>
          <p:nvPr/>
        </p:nvSpPr>
        <p:spPr bwMode="auto">
          <a:xfrm>
            <a:off x="1365064" y="4770707"/>
            <a:ext cx="2167799" cy="4456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altLang="it-IT" sz="1200" dirty="0"/>
              <a:t>Digital BPM</a:t>
            </a:r>
          </a:p>
          <a:p>
            <a:pPr algn="ctr"/>
            <a:r>
              <a:rPr lang="it-IT" altLang="it-IT" sz="1200" dirty="0"/>
              <a:t>Libera Electron</a:t>
            </a:r>
            <a:endParaRPr lang="en-US" altLang="it-IT" sz="1200" dirty="0"/>
          </a:p>
        </p:txBody>
      </p:sp>
      <p:sp>
        <p:nvSpPr>
          <p:cNvPr id="73" name="Line 11">
            <a:extLst>
              <a:ext uri="{FF2B5EF4-FFF2-40B4-BE49-F238E27FC236}">
                <a16:creationId xmlns:a16="http://schemas.microsoft.com/office/drawing/2014/main" id="{56B10436-D6F5-4E77-A67F-6AB2CAA098EA}"/>
              </a:ext>
            </a:extLst>
          </p:cNvPr>
          <p:cNvSpPr>
            <a:spLocks noChangeShapeType="1"/>
          </p:cNvSpPr>
          <p:nvPr/>
        </p:nvSpPr>
        <p:spPr bwMode="auto">
          <a:xfrm>
            <a:off x="1923044" y="1754779"/>
            <a:ext cx="0" cy="301592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4" name="Line 12">
            <a:extLst>
              <a:ext uri="{FF2B5EF4-FFF2-40B4-BE49-F238E27FC236}">
                <a16:creationId xmlns:a16="http://schemas.microsoft.com/office/drawing/2014/main" id="{CCE88048-2514-44AB-8643-532DFD25A710}"/>
              </a:ext>
            </a:extLst>
          </p:cNvPr>
          <p:cNvSpPr>
            <a:spLocks noChangeShapeType="1"/>
          </p:cNvSpPr>
          <p:nvPr/>
        </p:nvSpPr>
        <p:spPr bwMode="auto">
          <a:xfrm>
            <a:off x="2355512" y="1754779"/>
            <a:ext cx="0" cy="301592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5" name="Line 14">
            <a:extLst>
              <a:ext uri="{FF2B5EF4-FFF2-40B4-BE49-F238E27FC236}">
                <a16:creationId xmlns:a16="http://schemas.microsoft.com/office/drawing/2014/main" id="{FCA37922-CCE8-4C6B-BC6A-CF76F2BFA8A6}"/>
              </a:ext>
            </a:extLst>
          </p:cNvPr>
          <p:cNvSpPr>
            <a:spLocks noChangeShapeType="1"/>
          </p:cNvSpPr>
          <p:nvPr/>
        </p:nvSpPr>
        <p:spPr bwMode="auto">
          <a:xfrm flipH="1">
            <a:off x="2789344" y="1475344"/>
            <a:ext cx="0" cy="3295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6" name="Line 15">
            <a:extLst>
              <a:ext uri="{FF2B5EF4-FFF2-40B4-BE49-F238E27FC236}">
                <a16:creationId xmlns:a16="http://schemas.microsoft.com/office/drawing/2014/main" id="{A0C1F77A-7905-4D8D-A409-80DF89B40FAC}"/>
              </a:ext>
            </a:extLst>
          </p:cNvPr>
          <p:cNvSpPr>
            <a:spLocks noChangeShapeType="1"/>
          </p:cNvSpPr>
          <p:nvPr/>
        </p:nvSpPr>
        <p:spPr bwMode="auto">
          <a:xfrm flipH="1">
            <a:off x="1550602" y="1475344"/>
            <a:ext cx="0" cy="3295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7" name="Line 17">
            <a:extLst>
              <a:ext uri="{FF2B5EF4-FFF2-40B4-BE49-F238E27FC236}">
                <a16:creationId xmlns:a16="http://schemas.microsoft.com/office/drawing/2014/main" id="{4A3B7261-69B7-42D4-930D-99C07197138A}"/>
              </a:ext>
            </a:extLst>
          </p:cNvPr>
          <p:cNvSpPr>
            <a:spLocks noChangeShapeType="1"/>
          </p:cNvSpPr>
          <p:nvPr/>
        </p:nvSpPr>
        <p:spPr bwMode="auto">
          <a:xfrm>
            <a:off x="1550602" y="1475344"/>
            <a:ext cx="43383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8" name="Line 18">
            <a:extLst>
              <a:ext uri="{FF2B5EF4-FFF2-40B4-BE49-F238E27FC236}">
                <a16:creationId xmlns:a16="http://schemas.microsoft.com/office/drawing/2014/main" id="{BA4E8FD6-3658-4767-91A1-E7A24CB2BE33}"/>
              </a:ext>
            </a:extLst>
          </p:cNvPr>
          <p:cNvSpPr>
            <a:spLocks noChangeShapeType="1"/>
          </p:cNvSpPr>
          <p:nvPr/>
        </p:nvSpPr>
        <p:spPr bwMode="auto">
          <a:xfrm flipH="1">
            <a:off x="2294121" y="1475344"/>
            <a:ext cx="4952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 name="Rectangle 21">
            <a:extLst>
              <a:ext uri="{FF2B5EF4-FFF2-40B4-BE49-F238E27FC236}">
                <a16:creationId xmlns:a16="http://schemas.microsoft.com/office/drawing/2014/main" id="{15FF7496-E184-4191-96B9-32E3BE40341A}"/>
              </a:ext>
            </a:extLst>
          </p:cNvPr>
          <p:cNvSpPr>
            <a:spLocks noChangeArrowheads="1"/>
          </p:cNvSpPr>
          <p:nvPr/>
        </p:nvSpPr>
        <p:spPr bwMode="auto">
          <a:xfrm>
            <a:off x="3160421" y="2983307"/>
            <a:ext cx="1175986" cy="3902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altLang="it-IT" sz="1200" dirty="0"/>
              <a:t>DIODEBPM</a:t>
            </a:r>
            <a:r>
              <a:rPr lang="it-IT" altLang="it-IT" sz="1400" dirty="0"/>
              <a:t> A</a:t>
            </a:r>
            <a:endParaRPr lang="en-US" altLang="it-IT" sz="1400" dirty="0"/>
          </a:p>
        </p:txBody>
      </p:sp>
      <p:sp>
        <p:nvSpPr>
          <p:cNvPr id="80" name="Rectangle 24">
            <a:extLst>
              <a:ext uri="{FF2B5EF4-FFF2-40B4-BE49-F238E27FC236}">
                <a16:creationId xmlns:a16="http://schemas.microsoft.com/office/drawing/2014/main" id="{B1AA86ED-EA09-464A-B3E9-454113B13B65}"/>
              </a:ext>
            </a:extLst>
          </p:cNvPr>
          <p:cNvSpPr>
            <a:spLocks noChangeArrowheads="1"/>
          </p:cNvSpPr>
          <p:nvPr/>
        </p:nvSpPr>
        <p:spPr bwMode="auto">
          <a:xfrm>
            <a:off x="3160421" y="3374763"/>
            <a:ext cx="1175986" cy="39852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altLang="it-IT" sz="1200" dirty="0"/>
              <a:t>DIODEBPM</a:t>
            </a:r>
            <a:r>
              <a:rPr lang="it-IT" altLang="it-IT" sz="1400" dirty="0"/>
              <a:t> C</a:t>
            </a:r>
            <a:endParaRPr lang="en-US" altLang="it-IT" sz="1400" dirty="0"/>
          </a:p>
        </p:txBody>
      </p:sp>
      <p:sp>
        <p:nvSpPr>
          <p:cNvPr id="81" name="Rectangle 25">
            <a:extLst>
              <a:ext uri="{FF2B5EF4-FFF2-40B4-BE49-F238E27FC236}">
                <a16:creationId xmlns:a16="http://schemas.microsoft.com/office/drawing/2014/main" id="{C282A6FF-8587-46FB-A471-383126AD7266}"/>
              </a:ext>
            </a:extLst>
          </p:cNvPr>
          <p:cNvSpPr>
            <a:spLocks noChangeArrowheads="1"/>
          </p:cNvSpPr>
          <p:nvPr/>
        </p:nvSpPr>
        <p:spPr bwMode="auto">
          <a:xfrm>
            <a:off x="3160421" y="3764986"/>
            <a:ext cx="1175986" cy="37239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altLang="it-IT" sz="1200" dirty="0"/>
              <a:t>DIODEBPM</a:t>
            </a:r>
            <a:r>
              <a:rPr lang="it-IT" altLang="it-IT" sz="1400" dirty="0"/>
              <a:t> D</a:t>
            </a:r>
            <a:endParaRPr lang="en-US" altLang="it-IT" sz="1400" dirty="0"/>
          </a:p>
        </p:txBody>
      </p:sp>
      <p:sp>
        <p:nvSpPr>
          <p:cNvPr id="82" name="Rectangle 26">
            <a:extLst>
              <a:ext uri="{FF2B5EF4-FFF2-40B4-BE49-F238E27FC236}">
                <a16:creationId xmlns:a16="http://schemas.microsoft.com/office/drawing/2014/main" id="{A98D442B-53B7-493B-9605-74969268BBFB}"/>
              </a:ext>
            </a:extLst>
          </p:cNvPr>
          <p:cNvSpPr>
            <a:spLocks noChangeArrowheads="1"/>
          </p:cNvSpPr>
          <p:nvPr/>
        </p:nvSpPr>
        <p:spPr bwMode="auto">
          <a:xfrm>
            <a:off x="3160421" y="4146909"/>
            <a:ext cx="1175986" cy="3902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altLang="it-IT" sz="1200" dirty="0"/>
              <a:t>DIODEBPM</a:t>
            </a:r>
            <a:r>
              <a:rPr lang="it-IT" altLang="it-IT" sz="1400" dirty="0"/>
              <a:t> B</a:t>
            </a:r>
            <a:endParaRPr lang="en-US" altLang="it-IT" sz="1400" dirty="0"/>
          </a:p>
        </p:txBody>
      </p:sp>
      <p:sp>
        <p:nvSpPr>
          <p:cNvPr id="83" name="Line 27">
            <a:extLst>
              <a:ext uri="{FF2B5EF4-FFF2-40B4-BE49-F238E27FC236}">
                <a16:creationId xmlns:a16="http://schemas.microsoft.com/office/drawing/2014/main" id="{B5783079-E6BE-4A31-A1CC-D66276DF9408}"/>
              </a:ext>
            </a:extLst>
          </p:cNvPr>
          <p:cNvSpPr>
            <a:spLocks noChangeShapeType="1"/>
          </p:cNvSpPr>
          <p:nvPr/>
        </p:nvSpPr>
        <p:spPr bwMode="auto">
          <a:xfrm>
            <a:off x="2789344" y="4323857"/>
            <a:ext cx="371077" cy="0"/>
          </a:xfrm>
          <a:prstGeom prst="line">
            <a:avLst/>
          </a:prstGeom>
          <a:noFill/>
          <a:ln w="9525">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4" name="Line 28">
            <a:extLst>
              <a:ext uri="{FF2B5EF4-FFF2-40B4-BE49-F238E27FC236}">
                <a16:creationId xmlns:a16="http://schemas.microsoft.com/office/drawing/2014/main" id="{20C21899-2150-4294-8D01-CCEAD129FEDB}"/>
              </a:ext>
            </a:extLst>
          </p:cNvPr>
          <p:cNvSpPr>
            <a:spLocks noChangeShapeType="1"/>
          </p:cNvSpPr>
          <p:nvPr/>
        </p:nvSpPr>
        <p:spPr bwMode="auto">
          <a:xfrm>
            <a:off x="2355512" y="3932402"/>
            <a:ext cx="804909" cy="0"/>
          </a:xfrm>
          <a:prstGeom prst="line">
            <a:avLst/>
          </a:prstGeom>
          <a:noFill/>
          <a:ln w="9525">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5" name="Line 29">
            <a:extLst>
              <a:ext uri="{FF2B5EF4-FFF2-40B4-BE49-F238E27FC236}">
                <a16:creationId xmlns:a16="http://schemas.microsoft.com/office/drawing/2014/main" id="{801A7207-AAC8-467F-8F68-B36312021A71}"/>
              </a:ext>
            </a:extLst>
          </p:cNvPr>
          <p:cNvSpPr>
            <a:spLocks noChangeShapeType="1"/>
          </p:cNvSpPr>
          <p:nvPr/>
        </p:nvSpPr>
        <p:spPr bwMode="auto">
          <a:xfrm>
            <a:off x="1923044" y="3542178"/>
            <a:ext cx="1237377" cy="0"/>
          </a:xfrm>
          <a:prstGeom prst="line">
            <a:avLst/>
          </a:prstGeom>
          <a:noFill/>
          <a:ln w="9525">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6" name="Line 30">
            <a:extLst>
              <a:ext uri="{FF2B5EF4-FFF2-40B4-BE49-F238E27FC236}">
                <a16:creationId xmlns:a16="http://schemas.microsoft.com/office/drawing/2014/main" id="{494CD877-274B-42C6-8BDC-FEFA4C9129A3}"/>
              </a:ext>
            </a:extLst>
          </p:cNvPr>
          <p:cNvSpPr>
            <a:spLocks noChangeShapeType="1"/>
          </p:cNvSpPr>
          <p:nvPr/>
        </p:nvSpPr>
        <p:spPr bwMode="auto">
          <a:xfrm>
            <a:off x="1550602" y="3150722"/>
            <a:ext cx="1609819" cy="0"/>
          </a:xfrm>
          <a:prstGeom prst="line">
            <a:avLst/>
          </a:prstGeom>
          <a:noFill/>
          <a:ln w="9525">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7" name="Rectangle 31">
            <a:extLst>
              <a:ext uri="{FF2B5EF4-FFF2-40B4-BE49-F238E27FC236}">
                <a16:creationId xmlns:a16="http://schemas.microsoft.com/office/drawing/2014/main" id="{C903F2D7-DE3B-4DA4-AEB2-8E5666FA02AC}"/>
              </a:ext>
            </a:extLst>
          </p:cNvPr>
          <p:cNvSpPr>
            <a:spLocks noChangeArrowheads="1"/>
          </p:cNvSpPr>
          <p:nvPr/>
        </p:nvSpPr>
        <p:spPr bwMode="auto">
          <a:xfrm>
            <a:off x="4521946" y="2983308"/>
            <a:ext cx="1424280" cy="156335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altLang="it-IT" sz="1200" dirty="0"/>
              <a:t>ADC &amp; </a:t>
            </a:r>
          </a:p>
          <a:p>
            <a:pPr algn="ctr"/>
            <a:r>
              <a:rPr lang="it-IT" altLang="it-IT" sz="1200" dirty="0"/>
              <a:t>position </a:t>
            </a:r>
            <a:r>
              <a:rPr lang="it-IT" altLang="it-IT" sz="1200" dirty="0" err="1"/>
              <a:t>Meas</a:t>
            </a:r>
            <a:r>
              <a:rPr lang="it-IT" altLang="it-IT" sz="1200" dirty="0"/>
              <a:t>. </a:t>
            </a:r>
          </a:p>
          <a:p>
            <a:pPr algn="ctr"/>
            <a:r>
              <a:rPr lang="it-IT" altLang="it-IT" sz="1200" dirty="0"/>
              <a:t>Offset control</a:t>
            </a:r>
          </a:p>
          <a:p>
            <a:pPr algn="ctr"/>
            <a:r>
              <a:rPr lang="it-IT" altLang="it-IT" sz="1200" dirty="0"/>
              <a:t>System</a:t>
            </a:r>
          </a:p>
          <a:p>
            <a:pPr algn="ctr"/>
            <a:r>
              <a:rPr lang="it-IT" altLang="it-IT" sz="1200" dirty="0"/>
              <a:t>Position </a:t>
            </a:r>
            <a:r>
              <a:rPr lang="it-IT" altLang="it-IT" sz="1200" dirty="0" err="1"/>
              <a:t>Interlock</a:t>
            </a:r>
            <a:r>
              <a:rPr lang="it-IT" altLang="it-IT" sz="1200" dirty="0"/>
              <a:t> </a:t>
            </a:r>
          </a:p>
          <a:p>
            <a:pPr algn="ctr"/>
            <a:r>
              <a:rPr lang="it-IT" altLang="it-IT" sz="1200" dirty="0" err="1"/>
              <a:t>computation</a:t>
            </a:r>
            <a:endParaRPr lang="it-IT" altLang="it-IT" sz="1200" dirty="0"/>
          </a:p>
          <a:p>
            <a:pPr algn="ctr"/>
            <a:endParaRPr lang="en-US" altLang="it-IT" sz="1600" dirty="0"/>
          </a:p>
        </p:txBody>
      </p:sp>
      <p:sp>
        <p:nvSpPr>
          <p:cNvPr id="88" name="AutoShape 48">
            <a:extLst>
              <a:ext uri="{FF2B5EF4-FFF2-40B4-BE49-F238E27FC236}">
                <a16:creationId xmlns:a16="http://schemas.microsoft.com/office/drawing/2014/main" id="{E1835DF9-1021-47F1-AC01-31EEC71A5B15}"/>
              </a:ext>
            </a:extLst>
          </p:cNvPr>
          <p:cNvSpPr>
            <a:spLocks noChangeArrowheads="1"/>
          </p:cNvSpPr>
          <p:nvPr/>
        </p:nvSpPr>
        <p:spPr bwMode="auto">
          <a:xfrm>
            <a:off x="7678828" y="1309160"/>
            <a:ext cx="680763" cy="557639"/>
          </a:xfrm>
          <a:prstGeom prst="diamond">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chemeClr val="tx1"/>
              </a:solidFill>
            </a:endParaRPr>
          </a:p>
        </p:txBody>
      </p:sp>
      <p:sp>
        <p:nvSpPr>
          <p:cNvPr id="89" name="Text Box 49">
            <a:extLst>
              <a:ext uri="{FF2B5EF4-FFF2-40B4-BE49-F238E27FC236}">
                <a16:creationId xmlns:a16="http://schemas.microsoft.com/office/drawing/2014/main" id="{102B3080-EAEF-4710-AB30-7A8BEA670A3C}"/>
              </a:ext>
            </a:extLst>
          </p:cNvPr>
          <p:cNvSpPr txBox="1">
            <a:spLocks noChangeArrowheads="1"/>
          </p:cNvSpPr>
          <p:nvPr/>
        </p:nvSpPr>
        <p:spPr bwMode="auto">
          <a:xfrm>
            <a:off x="7616072" y="1144315"/>
            <a:ext cx="2984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600" dirty="0">
                <a:solidFill>
                  <a:schemeClr val="tx1"/>
                </a:solidFill>
              </a:rPr>
              <a:t>a</a:t>
            </a:r>
            <a:endParaRPr lang="en-US" altLang="it-IT" dirty="0">
              <a:solidFill>
                <a:schemeClr val="tx1"/>
              </a:solidFill>
            </a:endParaRPr>
          </a:p>
        </p:txBody>
      </p:sp>
      <p:sp>
        <p:nvSpPr>
          <p:cNvPr id="90" name="Text Box 50">
            <a:extLst>
              <a:ext uri="{FF2B5EF4-FFF2-40B4-BE49-F238E27FC236}">
                <a16:creationId xmlns:a16="http://schemas.microsoft.com/office/drawing/2014/main" id="{39D9A280-CB68-4BCC-B438-D205760D3121}"/>
              </a:ext>
            </a:extLst>
          </p:cNvPr>
          <p:cNvSpPr txBox="1">
            <a:spLocks noChangeArrowheads="1"/>
          </p:cNvSpPr>
          <p:nvPr/>
        </p:nvSpPr>
        <p:spPr bwMode="auto">
          <a:xfrm>
            <a:off x="8199144" y="1152369"/>
            <a:ext cx="2984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600" dirty="0">
                <a:solidFill>
                  <a:schemeClr val="tx1"/>
                </a:solidFill>
              </a:rPr>
              <a:t>b</a:t>
            </a:r>
            <a:endParaRPr lang="en-US" altLang="it-IT" dirty="0">
              <a:solidFill>
                <a:schemeClr val="tx1"/>
              </a:solidFill>
            </a:endParaRPr>
          </a:p>
        </p:txBody>
      </p:sp>
      <p:sp>
        <p:nvSpPr>
          <p:cNvPr id="91" name="Text Box 51">
            <a:extLst>
              <a:ext uri="{FF2B5EF4-FFF2-40B4-BE49-F238E27FC236}">
                <a16:creationId xmlns:a16="http://schemas.microsoft.com/office/drawing/2014/main" id="{DD0E165A-A896-4033-8E63-3336EEC96613}"/>
              </a:ext>
            </a:extLst>
          </p:cNvPr>
          <p:cNvSpPr txBox="1">
            <a:spLocks noChangeArrowheads="1"/>
          </p:cNvSpPr>
          <p:nvPr/>
        </p:nvSpPr>
        <p:spPr bwMode="auto">
          <a:xfrm>
            <a:off x="7564285" y="1613781"/>
            <a:ext cx="3000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800" dirty="0">
                <a:solidFill>
                  <a:schemeClr val="tx1"/>
                </a:solidFill>
              </a:rPr>
              <a:t>c</a:t>
            </a:r>
            <a:endParaRPr lang="en-US" altLang="it-IT" sz="1800" dirty="0">
              <a:solidFill>
                <a:schemeClr val="tx1"/>
              </a:solidFill>
            </a:endParaRPr>
          </a:p>
        </p:txBody>
      </p:sp>
      <p:sp>
        <p:nvSpPr>
          <p:cNvPr id="92" name="Text Box 52">
            <a:extLst>
              <a:ext uri="{FF2B5EF4-FFF2-40B4-BE49-F238E27FC236}">
                <a16:creationId xmlns:a16="http://schemas.microsoft.com/office/drawing/2014/main" id="{F4B68513-BDDC-4FB9-9A6A-025D4AA977A3}"/>
              </a:ext>
            </a:extLst>
          </p:cNvPr>
          <p:cNvSpPr txBox="1">
            <a:spLocks noChangeArrowheads="1"/>
          </p:cNvSpPr>
          <p:nvPr/>
        </p:nvSpPr>
        <p:spPr bwMode="auto">
          <a:xfrm>
            <a:off x="8212842" y="1633769"/>
            <a:ext cx="2984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600" dirty="0">
                <a:solidFill>
                  <a:schemeClr val="tx1"/>
                </a:solidFill>
              </a:rPr>
              <a:t>d</a:t>
            </a:r>
            <a:endParaRPr lang="en-US" altLang="it-IT" sz="1600" dirty="0">
              <a:solidFill>
                <a:schemeClr val="tx1"/>
              </a:solidFill>
            </a:endParaRPr>
          </a:p>
        </p:txBody>
      </p:sp>
      <p:sp>
        <p:nvSpPr>
          <p:cNvPr id="93" name="Line 53">
            <a:extLst>
              <a:ext uri="{FF2B5EF4-FFF2-40B4-BE49-F238E27FC236}">
                <a16:creationId xmlns:a16="http://schemas.microsoft.com/office/drawing/2014/main" id="{A169ACD5-0AE5-4E0B-A318-10C48118A919}"/>
              </a:ext>
            </a:extLst>
          </p:cNvPr>
          <p:cNvSpPr>
            <a:spLocks noChangeShapeType="1"/>
          </p:cNvSpPr>
          <p:nvPr/>
        </p:nvSpPr>
        <p:spPr bwMode="auto">
          <a:xfrm>
            <a:off x="7802975" y="1699384"/>
            <a:ext cx="0" cy="301592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4" name="Line 54">
            <a:extLst>
              <a:ext uri="{FF2B5EF4-FFF2-40B4-BE49-F238E27FC236}">
                <a16:creationId xmlns:a16="http://schemas.microsoft.com/office/drawing/2014/main" id="{EC060F0C-429F-45FA-978F-7AC0166987B4}"/>
              </a:ext>
            </a:extLst>
          </p:cNvPr>
          <p:cNvSpPr>
            <a:spLocks noChangeShapeType="1"/>
          </p:cNvSpPr>
          <p:nvPr/>
        </p:nvSpPr>
        <p:spPr bwMode="auto">
          <a:xfrm>
            <a:off x="8235443" y="1699384"/>
            <a:ext cx="0" cy="301592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5" name="Line 55">
            <a:extLst>
              <a:ext uri="{FF2B5EF4-FFF2-40B4-BE49-F238E27FC236}">
                <a16:creationId xmlns:a16="http://schemas.microsoft.com/office/drawing/2014/main" id="{F14DD0D9-CC99-467A-8740-88EA1EA84B6C}"/>
              </a:ext>
            </a:extLst>
          </p:cNvPr>
          <p:cNvSpPr>
            <a:spLocks noChangeShapeType="1"/>
          </p:cNvSpPr>
          <p:nvPr/>
        </p:nvSpPr>
        <p:spPr bwMode="auto">
          <a:xfrm flipH="1">
            <a:off x="8669276" y="1419949"/>
            <a:ext cx="0" cy="329536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6" name="Line 56">
            <a:extLst>
              <a:ext uri="{FF2B5EF4-FFF2-40B4-BE49-F238E27FC236}">
                <a16:creationId xmlns:a16="http://schemas.microsoft.com/office/drawing/2014/main" id="{29B7483F-8F72-4D42-9BF6-DCDE05B1D287}"/>
              </a:ext>
            </a:extLst>
          </p:cNvPr>
          <p:cNvSpPr>
            <a:spLocks noChangeShapeType="1"/>
          </p:cNvSpPr>
          <p:nvPr/>
        </p:nvSpPr>
        <p:spPr bwMode="auto">
          <a:xfrm flipH="1">
            <a:off x="7430534" y="1419949"/>
            <a:ext cx="0" cy="329536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7" name="Line 57">
            <a:extLst>
              <a:ext uri="{FF2B5EF4-FFF2-40B4-BE49-F238E27FC236}">
                <a16:creationId xmlns:a16="http://schemas.microsoft.com/office/drawing/2014/main" id="{5A03C666-C867-40F4-BCDE-8266AF876662}"/>
              </a:ext>
            </a:extLst>
          </p:cNvPr>
          <p:cNvSpPr>
            <a:spLocks noChangeShapeType="1"/>
          </p:cNvSpPr>
          <p:nvPr/>
        </p:nvSpPr>
        <p:spPr bwMode="auto">
          <a:xfrm>
            <a:off x="7430534" y="1419949"/>
            <a:ext cx="43383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98" name="Line 58">
            <a:extLst>
              <a:ext uri="{FF2B5EF4-FFF2-40B4-BE49-F238E27FC236}">
                <a16:creationId xmlns:a16="http://schemas.microsoft.com/office/drawing/2014/main" id="{50672D25-3907-4724-B01A-8F671613DECA}"/>
              </a:ext>
            </a:extLst>
          </p:cNvPr>
          <p:cNvSpPr>
            <a:spLocks noChangeShapeType="1"/>
          </p:cNvSpPr>
          <p:nvPr/>
        </p:nvSpPr>
        <p:spPr bwMode="auto">
          <a:xfrm flipH="1">
            <a:off x="8174052" y="1419949"/>
            <a:ext cx="4952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99" name="Rectangle 70">
            <a:extLst>
              <a:ext uri="{FF2B5EF4-FFF2-40B4-BE49-F238E27FC236}">
                <a16:creationId xmlns:a16="http://schemas.microsoft.com/office/drawing/2014/main" id="{C82DBEDF-3015-4967-B557-25B54955E520}"/>
              </a:ext>
            </a:extLst>
          </p:cNvPr>
          <p:cNvSpPr>
            <a:spLocks noChangeArrowheads="1"/>
          </p:cNvSpPr>
          <p:nvPr/>
        </p:nvSpPr>
        <p:spPr bwMode="auto">
          <a:xfrm>
            <a:off x="6502842" y="4714081"/>
            <a:ext cx="2353337" cy="4468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altLang="it-IT" sz="1200" dirty="0"/>
              <a:t>Digital BPM </a:t>
            </a:r>
          </a:p>
          <a:p>
            <a:pPr algn="ctr"/>
            <a:r>
              <a:rPr lang="it-IT" altLang="it-IT" sz="1200" dirty="0"/>
              <a:t>Libera Electron</a:t>
            </a:r>
            <a:endParaRPr lang="en-US" altLang="it-IT" sz="1200" dirty="0"/>
          </a:p>
        </p:txBody>
      </p:sp>
      <p:sp>
        <p:nvSpPr>
          <p:cNvPr id="100" name="Rectangle 71">
            <a:extLst>
              <a:ext uri="{FF2B5EF4-FFF2-40B4-BE49-F238E27FC236}">
                <a16:creationId xmlns:a16="http://schemas.microsoft.com/office/drawing/2014/main" id="{DE1AF135-91FC-4DF7-9F9A-DA750AE711E2}"/>
              </a:ext>
            </a:extLst>
          </p:cNvPr>
          <p:cNvSpPr>
            <a:spLocks noChangeArrowheads="1"/>
          </p:cNvSpPr>
          <p:nvPr/>
        </p:nvSpPr>
        <p:spPr bwMode="auto">
          <a:xfrm>
            <a:off x="6131765" y="2983307"/>
            <a:ext cx="1175986" cy="39021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altLang="it-IT" sz="1200" dirty="0"/>
              <a:t>DIODEBPM A</a:t>
            </a:r>
            <a:endParaRPr lang="en-US" altLang="it-IT" sz="1200" dirty="0"/>
          </a:p>
        </p:txBody>
      </p:sp>
      <p:sp>
        <p:nvSpPr>
          <p:cNvPr id="101" name="Rectangle 72">
            <a:extLst>
              <a:ext uri="{FF2B5EF4-FFF2-40B4-BE49-F238E27FC236}">
                <a16:creationId xmlns:a16="http://schemas.microsoft.com/office/drawing/2014/main" id="{F1308B19-2A47-47BF-8A92-91802FBC532D}"/>
              </a:ext>
            </a:extLst>
          </p:cNvPr>
          <p:cNvSpPr>
            <a:spLocks noChangeArrowheads="1"/>
          </p:cNvSpPr>
          <p:nvPr/>
        </p:nvSpPr>
        <p:spPr bwMode="auto">
          <a:xfrm>
            <a:off x="6131765" y="3374763"/>
            <a:ext cx="1175986" cy="38897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altLang="it-IT" sz="1200" dirty="0"/>
              <a:t>DIODEBPM C</a:t>
            </a:r>
            <a:endParaRPr lang="en-US" altLang="it-IT" sz="1200" dirty="0"/>
          </a:p>
        </p:txBody>
      </p:sp>
      <p:sp>
        <p:nvSpPr>
          <p:cNvPr id="102" name="Rectangle 73">
            <a:extLst>
              <a:ext uri="{FF2B5EF4-FFF2-40B4-BE49-F238E27FC236}">
                <a16:creationId xmlns:a16="http://schemas.microsoft.com/office/drawing/2014/main" id="{34AB6CE0-A66B-4B7B-9AB3-44DA52A9B93C}"/>
              </a:ext>
            </a:extLst>
          </p:cNvPr>
          <p:cNvSpPr>
            <a:spLocks noChangeArrowheads="1"/>
          </p:cNvSpPr>
          <p:nvPr/>
        </p:nvSpPr>
        <p:spPr bwMode="auto">
          <a:xfrm>
            <a:off x="6131765" y="3764986"/>
            <a:ext cx="1175986" cy="43825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altLang="it-IT" sz="1200" dirty="0"/>
              <a:t>DIODEBPM D</a:t>
            </a:r>
            <a:endParaRPr lang="en-US" altLang="it-IT" sz="1200" dirty="0"/>
          </a:p>
        </p:txBody>
      </p:sp>
      <p:sp>
        <p:nvSpPr>
          <p:cNvPr id="103" name="Rectangle 74">
            <a:extLst>
              <a:ext uri="{FF2B5EF4-FFF2-40B4-BE49-F238E27FC236}">
                <a16:creationId xmlns:a16="http://schemas.microsoft.com/office/drawing/2014/main" id="{50E3CB8E-F0E9-4262-B3C8-FC0AF1815265}"/>
              </a:ext>
            </a:extLst>
          </p:cNvPr>
          <p:cNvSpPr>
            <a:spLocks noChangeArrowheads="1"/>
          </p:cNvSpPr>
          <p:nvPr/>
        </p:nvSpPr>
        <p:spPr bwMode="auto">
          <a:xfrm>
            <a:off x="6131765" y="4156442"/>
            <a:ext cx="1175986" cy="38897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altLang="it-IT" sz="1200" dirty="0"/>
              <a:t>DIODEBPM</a:t>
            </a:r>
            <a:r>
              <a:rPr lang="it-IT" altLang="it-IT" sz="1400" dirty="0"/>
              <a:t> B</a:t>
            </a:r>
            <a:endParaRPr lang="en-US" altLang="it-IT" sz="1400" dirty="0"/>
          </a:p>
        </p:txBody>
      </p:sp>
      <p:sp>
        <p:nvSpPr>
          <p:cNvPr id="104" name="Text Box 75">
            <a:extLst>
              <a:ext uri="{FF2B5EF4-FFF2-40B4-BE49-F238E27FC236}">
                <a16:creationId xmlns:a16="http://schemas.microsoft.com/office/drawing/2014/main" id="{937E7A45-6A32-458D-86F6-493CD914F2F4}"/>
              </a:ext>
            </a:extLst>
          </p:cNvPr>
          <p:cNvSpPr txBox="1">
            <a:spLocks noChangeArrowheads="1"/>
          </p:cNvSpPr>
          <p:nvPr/>
        </p:nvSpPr>
        <p:spPr bwMode="auto">
          <a:xfrm>
            <a:off x="2913492" y="1531970"/>
            <a:ext cx="911321" cy="28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dirty="0"/>
              <a:t>BPM n.3</a:t>
            </a:r>
            <a:endParaRPr lang="en-US" altLang="it-IT" dirty="0"/>
          </a:p>
        </p:txBody>
      </p:sp>
      <p:sp>
        <p:nvSpPr>
          <p:cNvPr id="105" name="Text Box 80">
            <a:extLst>
              <a:ext uri="{FF2B5EF4-FFF2-40B4-BE49-F238E27FC236}">
                <a16:creationId xmlns:a16="http://schemas.microsoft.com/office/drawing/2014/main" id="{77FCF6AB-683F-48B5-B4C4-B290D9816465}"/>
              </a:ext>
            </a:extLst>
          </p:cNvPr>
          <p:cNvSpPr txBox="1">
            <a:spLocks noChangeArrowheads="1"/>
          </p:cNvSpPr>
          <p:nvPr/>
        </p:nvSpPr>
        <p:spPr bwMode="auto">
          <a:xfrm>
            <a:off x="6378695" y="1475344"/>
            <a:ext cx="911321" cy="28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dirty="0"/>
              <a:t>BPM n.4</a:t>
            </a:r>
            <a:endParaRPr lang="en-US" altLang="it-IT" dirty="0"/>
          </a:p>
        </p:txBody>
      </p:sp>
      <p:sp>
        <p:nvSpPr>
          <p:cNvPr id="106" name="Line 83">
            <a:extLst>
              <a:ext uri="{FF2B5EF4-FFF2-40B4-BE49-F238E27FC236}">
                <a16:creationId xmlns:a16="http://schemas.microsoft.com/office/drawing/2014/main" id="{5A001F90-6B8E-4491-94A5-CB79F9496316}"/>
              </a:ext>
            </a:extLst>
          </p:cNvPr>
          <p:cNvSpPr>
            <a:spLocks noChangeShapeType="1"/>
          </p:cNvSpPr>
          <p:nvPr/>
        </p:nvSpPr>
        <p:spPr bwMode="auto">
          <a:xfrm flipH="1">
            <a:off x="7307751" y="3150722"/>
            <a:ext cx="12278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7" name="Line 84">
            <a:extLst>
              <a:ext uri="{FF2B5EF4-FFF2-40B4-BE49-F238E27FC236}">
                <a16:creationId xmlns:a16="http://schemas.microsoft.com/office/drawing/2014/main" id="{50EF6674-3DAA-4AA3-B353-6E812FF0DB94}"/>
              </a:ext>
            </a:extLst>
          </p:cNvPr>
          <p:cNvSpPr>
            <a:spLocks noChangeShapeType="1"/>
          </p:cNvSpPr>
          <p:nvPr/>
        </p:nvSpPr>
        <p:spPr bwMode="auto">
          <a:xfrm flipH="1">
            <a:off x="7307751" y="3542178"/>
            <a:ext cx="493860" cy="0"/>
          </a:xfrm>
          <a:prstGeom prst="line">
            <a:avLst/>
          </a:prstGeom>
          <a:noFill/>
          <a:ln w="9525">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8" name="Line 85">
            <a:extLst>
              <a:ext uri="{FF2B5EF4-FFF2-40B4-BE49-F238E27FC236}">
                <a16:creationId xmlns:a16="http://schemas.microsoft.com/office/drawing/2014/main" id="{CFFF0ECC-5C45-402E-8862-752914D659FA}"/>
              </a:ext>
            </a:extLst>
          </p:cNvPr>
          <p:cNvSpPr>
            <a:spLocks noChangeShapeType="1"/>
          </p:cNvSpPr>
          <p:nvPr/>
        </p:nvSpPr>
        <p:spPr bwMode="auto">
          <a:xfrm flipH="1">
            <a:off x="7307751" y="3932402"/>
            <a:ext cx="927692" cy="0"/>
          </a:xfrm>
          <a:prstGeom prst="line">
            <a:avLst/>
          </a:prstGeom>
          <a:noFill/>
          <a:ln w="9525">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9" name="Line 86">
            <a:extLst>
              <a:ext uri="{FF2B5EF4-FFF2-40B4-BE49-F238E27FC236}">
                <a16:creationId xmlns:a16="http://schemas.microsoft.com/office/drawing/2014/main" id="{5D7C18D8-ABE2-4D2D-80E4-3EDE6BB374E8}"/>
              </a:ext>
            </a:extLst>
          </p:cNvPr>
          <p:cNvSpPr>
            <a:spLocks noChangeShapeType="1"/>
          </p:cNvSpPr>
          <p:nvPr/>
        </p:nvSpPr>
        <p:spPr bwMode="auto">
          <a:xfrm flipH="1">
            <a:off x="7307751" y="4323857"/>
            <a:ext cx="1360161" cy="0"/>
          </a:xfrm>
          <a:prstGeom prst="line">
            <a:avLst/>
          </a:prstGeom>
          <a:noFill/>
          <a:ln w="9525">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 name="Line 87">
            <a:extLst>
              <a:ext uri="{FF2B5EF4-FFF2-40B4-BE49-F238E27FC236}">
                <a16:creationId xmlns:a16="http://schemas.microsoft.com/office/drawing/2014/main" id="{44AE9ADF-2A88-4C45-BBF1-C9276DE1BC09}"/>
              </a:ext>
            </a:extLst>
          </p:cNvPr>
          <p:cNvSpPr>
            <a:spLocks noChangeShapeType="1"/>
          </p:cNvSpPr>
          <p:nvPr/>
        </p:nvSpPr>
        <p:spPr bwMode="auto">
          <a:xfrm>
            <a:off x="4336408" y="3150722"/>
            <a:ext cx="185538" cy="0"/>
          </a:xfrm>
          <a:prstGeom prst="line">
            <a:avLst/>
          </a:prstGeom>
          <a:noFill/>
          <a:ln w="317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1" name="Line 88">
            <a:extLst>
              <a:ext uri="{FF2B5EF4-FFF2-40B4-BE49-F238E27FC236}">
                <a16:creationId xmlns:a16="http://schemas.microsoft.com/office/drawing/2014/main" id="{670A7FA7-0004-4A3B-8507-08D3347A78C2}"/>
              </a:ext>
            </a:extLst>
          </p:cNvPr>
          <p:cNvSpPr>
            <a:spLocks noChangeShapeType="1"/>
          </p:cNvSpPr>
          <p:nvPr/>
        </p:nvSpPr>
        <p:spPr bwMode="auto">
          <a:xfrm>
            <a:off x="4336408" y="3542178"/>
            <a:ext cx="185538" cy="0"/>
          </a:xfrm>
          <a:prstGeom prst="line">
            <a:avLst/>
          </a:prstGeom>
          <a:noFill/>
          <a:ln w="317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 name="Line 89">
            <a:extLst>
              <a:ext uri="{FF2B5EF4-FFF2-40B4-BE49-F238E27FC236}">
                <a16:creationId xmlns:a16="http://schemas.microsoft.com/office/drawing/2014/main" id="{4482C460-3156-404D-B316-53B7CA2676AA}"/>
              </a:ext>
            </a:extLst>
          </p:cNvPr>
          <p:cNvSpPr>
            <a:spLocks noChangeShapeType="1"/>
          </p:cNvSpPr>
          <p:nvPr/>
        </p:nvSpPr>
        <p:spPr bwMode="auto">
          <a:xfrm>
            <a:off x="4336408" y="3932402"/>
            <a:ext cx="185538" cy="0"/>
          </a:xfrm>
          <a:prstGeom prst="line">
            <a:avLst/>
          </a:prstGeom>
          <a:noFill/>
          <a:ln w="317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3" name="Line 90">
            <a:extLst>
              <a:ext uri="{FF2B5EF4-FFF2-40B4-BE49-F238E27FC236}">
                <a16:creationId xmlns:a16="http://schemas.microsoft.com/office/drawing/2014/main" id="{FC44F894-4A35-4ECC-9FB3-0C290649A06A}"/>
              </a:ext>
            </a:extLst>
          </p:cNvPr>
          <p:cNvSpPr>
            <a:spLocks noChangeShapeType="1"/>
          </p:cNvSpPr>
          <p:nvPr/>
        </p:nvSpPr>
        <p:spPr bwMode="auto">
          <a:xfrm>
            <a:off x="4336408" y="4323857"/>
            <a:ext cx="185538" cy="0"/>
          </a:xfrm>
          <a:prstGeom prst="line">
            <a:avLst/>
          </a:prstGeom>
          <a:noFill/>
          <a:ln w="317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4" name="Line 91">
            <a:extLst>
              <a:ext uri="{FF2B5EF4-FFF2-40B4-BE49-F238E27FC236}">
                <a16:creationId xmlns:a16="http://schemas.microsoft.com/office/drawing/2014/main" id="{0D9354EF-159A-4042-A6E8-287C9637D9FD}"/>
              </a:ext>
            </a:extLst>
          </p:cNvPr>
          <p:cNvSpPr>
            <a:spLocks noChangeShapeType="1"/>
          </p:cNvSpPr>
          <p:nvPr/>
        </p:nvSpPr>
        <p:spPr bwMode="auto">
          <a:xfrm>
            <a:off x="5946226" y="3150722"/>
            <a:ext cx="185538" cy="0"/>
          </a:xfrm>
          <a:prstGeom prst="line">
            <a:avLst/>
          </a:prstGeom>
          <a:noFill/>
          <a:ln w="317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5" name="Line 92">
            <a:extLst>
              <a:ext uri="{FF2B5EF4-FFF2-40B4-BE49-F238E27FC236}">
                <a16:creationId xmlns:a16="http://schemas.microsoft.com/office/drawing/2014/main" id="{934F3065-D4C4-40CC-9FA1-8BE5457FD1E2}"/>
              </a:ext>
            </a:extLst>
          </p:cNvPr>
          <p:cNvSpPr>
            <a:spLocks noChangeShapeType="1"/>
          </p:cNvSpPr>
          <p:nvPr/>
        </p:nvSpPr>
        <p:spPr bwMode="auto">
          <a:xfrm>
            <a:off x="5946226" y="3542178"/>
            <a:ext cx="185538" cy="0"/>
          </a:xfrm>
          <a:prstGeom prst="line">
            <a:avLst/>
          </a:prstGeom>
          <a:noFill/>
          <a:ln w="317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6" name="Line 93">
            <a:extLst>
              <a:ext uri="{FF2B5EF4-FFF2-40B4-BE49-F238E27FC236}">
                <a16:creationId xmlns:a16="http://schemas.microsoft.com/office/drawing/2014/main" id="{BE057419-3CA1-448C-B584-97A299BCEB3A}"/>
              </a:ext>
            </a:extLst>
          </p:cNvPr>
          <p:cNvSpPr>
            <a:spLocks noChangeShapeType="1"/>
          </p:cNvSpPr>
          <p:nvPr/>
        </p:nvSpPr>
        <p:spPr bwMode="auto">
          <a:xfrm>
            <a:off x="5946226" y="3932402"/>
            <a:ext cx="185538" cy="0"/>
          </a:xfrm>
          <a:prstGeom prst="line">
            <a:avLst/>
          </a:prstGeom>
          <a:noFill/>
          <a:ln w="317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7" name="Line 94">
            <a:extLst>
              <a:ext uri="{FF2B5EF4-FFF2-40B4-BE49-F238E27FC236}">
                <a16:creationId xmlns:a16="http://schemas.microsoft.com/office/drawing/2014/main" id="{A7EA7279-1BE9-4403-A838-DA579D9DAF0C}"/>
              </a:ext>
            </a:extLst>
          </p:cNvPr>
          <p:cNvSpPr>
            <a:spLocks noChangeShapeType="1"/>
          </p:cNvSpPr>
          <p:nvPr/>
        </p:nvSpPr>
        <p:spPr bwMode="auto">
          <a:xfrm>
            <a:off x="5946226" y="4323857"/>
            <a:ext cx="185538" cy="0"/>
          </a:xfrm>
          <a:prstGeom prst="line">
            <a:avLst/>
          </a:prstGeom>
          <a:noFill/>
          <a:ln w="317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8" name="Line 101">
            <a:extLst>
              <a:ext uri="{FF2B5EF4-FFF2-40B4-BE49-F238E27FC236}">
                <a16:creationId xmlns:a16="http://schemas.microsoft.com/office/drawing/2014/main" id="{A1038D6D-C27E-4FD7-946B-93FE7D487655}"/>
              </a:ext>
            </a:extLst>
          </p:cNvPr>
          <p:cNvSpPr>
            <a:spLocks noChangeShapeType="1"/>
          </p:cNvSpPr>
          <p:nvPr/>
        </p:nvSpPr>
        <p:spPr bwMode="auto">
          <a:xfrm>
            <a:off x="2666562" y="6110025"/>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9" name="Rectangle 108">
            <a:extLst>
              <a:ext uri="{FF2B5EF4-FFF2-40B4-BE49-F238E27FC236}">
                <a16:creationId xmlns:a16="http://schemas.microsoft.com/office/drawing/2014/main" id="{0BA324E4-F174-48D1-8227-0FE37ADD7B8C}"/>
              </a:ext>
            </a:extLst>
          </p:cNvPr>
          <p:cNvSpPr>
            <a:spLocks noChangeArrowheads="1"/>
          </p:cNvSpPr>
          <p:nvPr/>
        </p:nvSpPr>
        <p:spPr bwMode="auto">
          <a:xfrm>
            <a:off x="1736571" y="5663175"/>
            <a:ext cx="1764913" cy="64257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altLang="it-IT" sz="1400" dirty="0">
                <a:solidFill>
                  <a:schemeClr val="tx1"/>
                </a:solidFill>
              </a:rPr>
              <a:t>Elettra control system</a:t>
            </a:r>
            <a:endParaRPr lang="en-US" altLang="it-IT" sz="1400" dirty="0">
              <a:solidFill>
                <a:schemeClr val="tx1"/>
              </a:solidFill>
            </a:endParaRPr>
          </a:p>
        </p:txBody>
      </p:sp>
      <p:sp>
        <p:nvSpPr>
          <p:cNvPr id="121" name="Line 111">
            <a:extLst>
              <a:ext uri="{FF2B5EF4-FFF2-40B4-BE49-F238E27FC236}">
                <a16:creationId xmlns:a16="http://schemas.microsoft.com/office/drawing/2014/main" id="{160F5D7C-A4B0-421F-A560-B40496717151}"/>
              </a:ext>
            </a:extLst>
          </p:cNvPr>
          <p:cNvSpPr>
            <a:spLocks noChangeShapeType="1"/>
          </p:cNvSpPr>
          <p:nvPr/>
        </p:nvSpPr>
        <p:spPr bwMode="auto">
          <a:xfrm flipH="1">
            <a:off x="1550601" y="5216326"/>
            <a:ext cx="433" cy="1061924"/>
          </a:xfrm>
          <a:prstGeom prst="line">
            <a:avLst/>
          </a:prstGeom>
          <a:noFill/>
          <a:ln w="3810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23" name="Rectangle 113">
            <a:extLst>
              <a:ext uri="{FF2B5EF4-FFF2-40B4-BE49-F238E27FC236}">
                <a16:creationId xmlns:a16="http://schemas.microsoft.com/office/drawing/2014/main" id="{1BDE7C49-C3AD-42B2-8158-10E82EE03AEB}"/>
              </a:ext>
            </a:extLst>
          </p:cNvPr>
          <p:cNvSpPr>
            <a:spLocks noChangeArrowheads="1"/>
          </p:cNvSpPr>
          <p:nvPr/>
        </p:nvSpPr>
        <p:spPr bwMode="auto">
          <a:xfrm>
            <a:off x="1404449" y="6278250"/>
            <a:ext cx="2105042" cy="502244"/>
          </a:xfrm>
          <a:prstGeom prst="rect">
            <a:avLst/>
          </a:prstGeom>
          <a:solidFill>
            <a:srgbClr val="FFC000"/>
          </a:solidFill>
          <a:ln w="9525">
            <a:solidFill>
              <a:schemeClr val="tx1"/>
            </a:solidFill>
            <a:miter lim="800000"/>
            <a:headEnd/>
            <a:tailEnd/>
          </a:ln>
          <a:effectLst/>
        </p:spPr>
        <p:txBody>
          <a:bodyPr wrap="none" anchor="ctr"/>
          <a:lstStyle/>
          <a:p>
            <a:pPr algn="ctr"/>
            <a:r>
              <a:rPr lang="it-IT" altLang="it-IT" sz="1400" dirty="0">
                <a:solidFill>
                  <a:schemeClr val="tx1"/>
                </a:solidFill>
              </a:rPr>
              <a:t>Elettra global </a:t>
            </a:r>
          </a:p>
          <a:p>
            <a:pPr algn="ctr"/>
            <a:r>
              <a:rPr lang="it-IT" altLang="it-IT" sz="1400" dirty="0">
                <a:solidFill>
                  <a:schemeClr val="tx1"/>
                </a:solidFill>
              </a:rPr>
              <a:t>feedback system</a:t>
            </a:r>
            <a:endParaRPr lang="en-US" altLang="it-IT" sz="1400" dirty="0">
              <a:solidFill>
                <a:schemeClr val="tx1"/>
              </a:solidFill>
            </a:endParaRPr>
          </a:p>
        </p:txBody>
      </p:sp>
      <p:sp>
        <p:nvSpPr>
          <p:cNvPr id="126" name="Line 116">
            <a:extLst>
              <a:ext uri="{FF2B5EF4-FFF2-40B4-BE49-F238E27FC236}">
                <a16:creationId xmlns:a16="http://schemas.microsoft.com/office/drawing/2014/main" id="{F3359FEF-3022-4ABC-B6A0-03380F80AE8D}"/>
              </a:ext>
            </a:extLst>
          </p:cNvPr>
          <p:cNvSpPr>
            <a:spLocks noChangeShapeType="1"/>
          </p:cNvSpPr>
          <p:nvPr/>
        </p:nvSpPr>
        <p:spPr bwMode="auto">
          <a:xfrm>
            <a:off x="4925767" y="4545419"/>
            <a:ext cx="462473" cy="182321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7" name="Text Box 117">
            <a:extLst>
              <a:ext uri="{FF2B5EF4-FFF2-40B4-BE49-F238E27FC236}">
                <a16:creationId xmlns:a16="http://schemas.microsoft.com/office/drawing/2014/main" id="{6CB645A2-DFB4-47BD-9C56-65E80750659D}"/>
              </a:ext>
            </a:extLst>
          </p:cNvPr>
          <p:cNvSpPr txBox="1">
            <a:spLocks noChangeArrowheads="1"/>
          </p:cNvSpPr>
          <p:nvPr/>
        </p:nvSpPr>
        <p:spPr bwMode="auto">
          <a:xfrm>
            <a:off x="4592587" y="5821267"/>
            <a:ext cx="144287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it-IT" sz="1100" dirty="0">
                <a:solidFill>
                  <a:srgbClr val="FF3300"/>
                </a:solidFill>
              </a:rPr>
              <a:t>PLC </a:t>
            </a:r>
            <a:r>
              <a:rPr lang="it-IT" altLang="it-IT" sz="1100" dirty="0" err="1">
                <a:solidFill>
                  <a:srgbClr val="FF3300"/>
                </a:solidFill>
              </a:rPr>
              <a:t>FailSafe</a:t>
            </a:r>
            <a:endParaRPr lang="it-IT" altLang="it-IT" sz="1100" dirty="0">
              <a:solidFill>
                <a:srgbClr val="FF3300"/>
              </a:solidFill>
            </a:endParaRPr>
          </a:p>
          <a:p>
            <a:pPr algn="ctr"/>
            <a:r>
              <a:rPr lang="it-IT" altLang="it-IT" sz="1100" dirty="0" err="1">
                <a:solidFill>
                  <a:srgbClr val="FF3300"/>
                </a:solidFill>
              </a:rPr>
              <a:t>Beam</a:t>
            </a:r>
            <a:r>
              <a:rPr lang="it-IT" altLang="it-IT" sz="1100" dirty="0">
                <a:solidFill>
                  <a:srgbClr val="FF3300"/>
                </a:solidFill>
              </a:rPr>
              <a:t> </a:t>
            </a:r>
            <a:r>
              <a:rPr lang="it-IT" altLang="it-IT" sz="1100" dirty="0" err="1">
                <a:solidFill>
                  <a:srgbClr val="FF3300"/>
                </a:solidFill>
              </a:rPr>
              <a:t>kill</a:t>
            </a:r>
            <a:r>
              <a:rPr lang="it-IT" altLang="it-IT" sz="1100" dirty="0">
                <a:solidFill>
                  <a:srgbClr val="FF3300"/>
                </a:solidFill>
              </a:rPr>
              <a:t> signal</a:t>
            </a:r>
            <a:endParaRPr lang="en-US" altLang="it-IT" sz="1100" dirty="0">
              <a:solidFill>
                <a:srgbClr val="FF3300"/>
              </a:solidFill>
            </a:endParaRPr>
          </a:p>
        </p:txBody>
      </p:sp>
      <p:sp>
        <p:nvSpPr>
          <p:cNvPr id="128" name="Text Box 49">
            <a:extLst>
              <a:ext uri="{FF2B5EF4-FFF2-40B4-BE49-F238E27FC236}">
                <a16:creationId xmlns:a16="http://schemas.microsoft.com/office/drawing/2014/main" id="{6E5E2327-69E3-4F2A-9978-33773F62118E}"/>
              </a:ext>
            </a:extLst>
          </p:cNvPr>
          <p:cNvSpPr txBox="1">
            <a:spLocks noChangeArrowheads="1"/>
          </p:cNvSpPr>
          <p:nvPr/>
        </p:nvSpPr>
        <p:spPr bwMode="auto">
          <a:xfrm>
            <a:off x="1724658" y="1155105"/>
            <a:ext cx="2984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600" dirty="0">
                <a:solidFill>
                  <a:schemeClr val="tx1"/>
                </a:solidFill>
              </a:rPr>
              <a:t>a</a:t>
            </a:r>
            <a:endParaRPr lang="en-US" altLang="it-IT" dirty="0">
              <a:solidFill>
                <a:schemeClr val="tx1"/>
              </a:solidFill>
            </a:endParaRPr>
          </a:p>
        </p:txBody>
      </p:sp>
      <p:sp>
        <p:nvSpPr>
          <p:cNvPr id="129" name="Text Box 50">
            <a:extLst>
              <a:ext uri="{FF2B5EF4-FFF2-40B4-BE49-F238E27FC236}">
                <a16:creationId xmlns:a16="http://schemas.microsoft.com/office/drawing/2014/main" id="{2101526B-D8C1-4BEA-8FDC-0569F2F87370}"/>
              </a:ext>
            </a:extLst>
          </p:cNvPr>
          <p:cNvSpPr txBox="1">
            <a:spLocks noChangeArrowheads="1"/>
          </p:cNvSpPr>
          <p:nvPr/>
        </p:nvSpPr>
        <p:spPr bwMode="auto">
          <a:xfrm>
            <a:off x="2307730" y="1163159"/>
            <a:ext cx="2984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600" dirty="0">
                <a:solidFill>
                  <a:schemeClr val="tx1"/>
                </a:solidFill>
              </a:rPr>
              <a:t>b</a:t>
            </a:r>
            <a:endParaRPr lang="en-US" altLang="it-IT" dirty="0">
              <a:solidFill>
                <a:schemeClr val="tx1"/>
              </a:solidFill>
            </a:endParaRPr>
          </a:p>
        </p:txBody>
      </p:sp>
      <p:sp>
        <p:nvSpPr>
          <p:cNvPr id="130" name="Text Box 51">
            <a:extLst>
              <a:ext uri="{FF2B5EF4-FFF2-40B4-BE49-F238E27FC236}">
                <a16:creationId xmlns:a16="http://schemas.microsoft.com/office/drawing/2014/main" id="{7C953192-6A59-43D0-9F1B-838CA1A155F9}"/>
              </a:ext>
            </a:extLst>
          </p:cNvPr>
          <p:cNvSpPr txBox="1">
            <a:spLocks noChangeArrowheads="1"/>
          </p:cNvSpPr>
          <p:nvPr/>
        </p:nvSpPr>
        <p:spPr bwMode="auto">
          <a:xfrm>
            <a:off x="1672871" y="1624571"/>
            <a:ext cx="3000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800" dirty="0">
                <a:solidFill>
                  <a:schemeClr val="tx1"/>
                </a:solidFill>
              </a:rPr>
              <a:t>c</a:t>
            </a:r>
            <a:endParaRPr lang="en-US" altLang="it-IT" sz="1800" dirty="0">
              <a:solidFill>
                <a:schemeClr val="tx1"/>
              </a:solidFill>
            </a:endParaRPr>
          </a:p>
        </p:txBody>
      </p:sp>
      <p:sp>
        <p:nvSpPr>
          <p:cNvPr id="131" name="Text Box 52">
            <a:extLst>
              <a:ext uri="{FF2B5EF4-FFF2-40B4-BE49-F238E27FC236}">
                <a16:creationId xmlns:a16="http://schemas.microsoft.com/office/drawing/2014/main" id="{9668ABB5-62E1-4019-BCBE-A8C695DC1A4B}"/>
              </a:ext>
            </a:extLst>
          </p:cNvPr>
          <p:cNvSpPr txBox="1">
            <a:spLocks noChangeArrowheads="1"/>
          </p:cNvSpPr>
          <p:nvPr/>
        </p:nvSpPr>
        <p:spPr bwMode="auto">
          <a:xfrm>
            <a:off x="2321428" y="1644559"/>
            <a:ext cx="2984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600" dirty="0">
                <a:solidFill>
                  <a:schemeClr val="tx1"/>
                </a:solidFill>
              </a:rPr>
              <a:t>d</a:t>
            </a:r>
            <a:endParaRPr lang="en-US" altLang="it-IT" sz="1600" dirty="0">
              <a:solidFill>
                <a:schemeClr val="tx1"/>
              </a:solidFill>
            </a:endParaRPr>
          </a:p>
        </p:txBody>
      </p:sp>
      <p:sp>
        <p:nvSpPr>
          <p:cNvPr id="132" name="Line 111">
            <a:extLst>
              <a:ext uri="{FF2B5EF4-FFF2-40B4-BE49-F238E27FC236}">
                <a16:creationId xmlns:a16="http://schemas.microsoft.com/office/drawing/2014/main" id="{8B40D7C2-AAF0-4B2E-ADE1-D8412B61666B}"/>
              </a:ext>
            </a:extLst>
          </p:cNvPr>
          <p:cNvSpPr>
            <a:spLocks noChangeShapeType="1"/>
          </p:cNvSpPr>
          <p:nvPr/>
        </p:nvSpPr>
        <p:spPr bwMode="auto">
          <a:xfrm flipH="1">
            <a:off x="3532179" y="4956623"/>
            <a:ext cx="2971348" cy="936103"/>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 name="Line 111">
            <a:extLst>
              <a:ext uri="{FF2B5EF4-FFF2-40B4-BE49-F238E27FC236}">
                <a16:creationId xmlns:a16="http://schemas.microsoft.com/office/drawing/2014/main" id="{4CD0F0F8-3349-42AA-B4CB-8833DBC9BC6F}"/>
              </a:ext>
            </a:extLst>
          </p:cNvPr>
          <p:cNvSpPr>
            <a:spLocks noChangeShapeType="1"/>
          </p:cNvSpPr>
          <p:nvPr/>
        </p:nvSpPr>
        <p:spPr bwMode="auto">
          <a:xfrm flipH="1">
            <a:off x="3509490" y="5159681"/>
            <a:ext cx="2970912" cy="1208961"/>
          </a:xfrm>
          <a:prstGeom prst="line">
            <a:avLst/>
          </a:prstGeom>
          <a:noFill/>
          <a:ln w="3810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34" name="Line 111">
            <a:extLst>
              <a:ext uri="{FF2B5EF4-FFF2-40B4-BE49-F238E27FC236}">
                <a16:creationId xmlns:a16="http://schemas.microsoft.com/office/drawing/2014/main" id="{7D1F5D03-A13F-4B0B-BF72-3447481276E1}"/>
              </a:ext>
            </a:extLst>
          </p:cNvPr>
          <p:cNvSpPr>
            <a:spLocks noChangeShapeType="1"/>
          </p:cNvSpPr>
          <p:nvPr/>
        </p:nvSpPr>
        <p:spPr bwMode="auto">
          <a:xfrm>
            <a:off x="2685986" y="5230528"/>
            <a:ext cx="434" cy="44562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5" name="Rectangle 113">
            <a:extLst>
              <a:ext uri="{FF2B5EF4-FFF2-40B4-BE49-F238E27FC236}">
                <a16:creationId xmlns:a16="http://schemas.microsoft.com/office/drawing/2014/main" id="{DDFF95B8-4920-4B84-B641-0AA6F68B7F73}"/>
              </a:ext>
            </a:extLst>
          </p:cNvPr>
          <p:cNvSpPr>
            <a:spLocks noChangeArrowheads="1"/>
          </p:cNvSpPr>
          <p:nvPr/>
        </p:nvSpPr>
        <p:spPr bwMode="auto">
          <a:xfrm>
            <a:off x="4718817" y="6343421"/>
            <a:ext cx="2897255" cy="502244"/>
          </a:xfrm>
          <a:prstGeom prst="rect">
            <a:avLst/>
          </a:prstGeom>
          <a:solidFill>
            <a:srgbClr val="FF0000"/>
          </a:solidFill>
          <a:ln w="9525">
            <a:solidFill>
              <a:schemeClr val="tx1"/>
            </a:solidFill>
            <a:miter lim="800000"/>
            <a:headEnd/>
            <a:tailEnd/>
          </a:ln>
          <a:effectLst/>
        </p:spPr>
        <p:txBody>
          <a:bodyPr wrap="none" anchor="ctr"/>
          <a:lstStyle/>
          <a:p>
            <a:pPr algn="ctr"/>
            <a:r>
              <a:rPr lang="it-IT" altLang="it-IT" sz="1400" dirty="0">
                <a:solidFill>
                  <a:schemeClr val="tx1"/>
                </a:solidFill>
              </a:rPr>
              <a:t>Elettra MPS PLC</a:t>
            </a:r>
            <a:endParaRPr lang="en-US" altLang="it-IT" sz="1400" dirty="0">
              <a:solidFill>
                <a:schemeClr val="tx1"/>
              </a:solidFill>
            </a:endParaRPr>
          </a:p>
        </p:txBody>
      </p:sp>
      <p:cxnSp>
        <p:nvCxnSpPr>
          <p:cNvPr id="137" name="Connettore 2 136">
            <a:extLst>
              <a:ext uri="{FF2B5EF4-FFF2-40B4-BE49-F238E27FC236}">
                <a16:creationId xmlns:a16="http://schemas.microsoft.com/office/drawing/2014/main" id="{F7F42B78-8FB7-405C-BBF3-61B6DC7EA05C}"/>
              </a:ext>
            </a:extLst>
          </p:cNvPr>
          <p:cNvCxnSpPr/>
          <p:nvPr/>
        </p:nvCxnSpPr>
        <p:spPr bwMode="auto">
          <a:xfrm flipH="1" flipV="1">
            <a:off x="5598849" y="4537141"/>
            <a:ext cx="734833" cy="1831502"/>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39" name="Text Box 117">
            <a:extLst>
              <a:ext uri="{FF2B5EF4-FFF2-40B4-BE49-F238E27FC236}">
                <a16:creationId xmlns:a16="http://schemas.microsoft.com/office/drawing/2014/main" id="{5326C834-DE91-46A8-BDD6-AB1B223352A6}"/>
              </a:ext>
            </a:extLst>
          </p:cNvPr>
          <p:cNvSpPr txBox="1">
            <a:spLocks noChangeArrowheads="1"/>
          </p:cNvSpPr>
          <p:nvPr/>
        </p:nvSpPr>
        <p:spPr bwMode="auto">
          <a:xfrm>
            <a:off x="6062517" y="5805892"/>
            <a:ext cx="144287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it-IT" sz="1100" dirty="0">
                <a:solidFill>
                  <a:srgbClr val="FF3300"/>
                </a:solidFill>
              </a:rPr>
              <a:t>PLC </a:t>
            </a:r>
            <a:r>
              <a:rPr lang="it-IT" altLang="it-IT" sz="1100" dirty="0" err="1">
                <a:solidFill>
                  <a:srgbClr val="FF3300"/>
                </a:solidFill>
              </a:rPr>
              <a:t>FailSafe</a:t>
            </a:r>
            <a:endParaRPr lang="it-IT" altLang="it-IT" sz="1100" dirty="0">
              <a:solidFill>
                <a:srgbClr val="FF3300"/>
              </a:solidFill>
            </a:endParaRPr>
          </a:p>
          <a:p>
            <a:pPr algn="ctr"/>
            <a:r>
              <a:rPr lang="it-IT" altLang="it-IT" sz="1100" dirty="0">
                <a:solidFill>
                  <a:srgbClr val="FF3300"/>
                </a:solidFill>
              </a:rPr>
              <a:t>ILK </a:t>
            </a:r>
            <a:r>
              <a:rPr lang="it-IT" altLang="it-IT" sz="1100" dirty="0" err="1">
                <a:solidFill>
                  <a:srgbClr val="FF3300"/>
                </a:solidFill>
              </a:rPr>
              <a:t>enable</a:t>
            </a:r>
            <a:endParaRPr lang="en-US" altLang="it-IT" sz="1100" dirty="0">
              <a:solidFill>
                <a:srgbClr val="FF3300"/>
              </a:solidFill>
            </a:endParaRPr>
          </a:p>
        </p:txBody>
      </p:sp>
      <p:sp>
        <p:nvSpPr>
          <p:cNvPr id="140" name="CasellaDiTesto 139">
            <a:extLst>
              <a:ext uri="{FF2B5EF4-FFF2-40B4-BE49-F238E27FC236}">
                <a16:creationId xmlns:a16="http://schemas.microsoft.com/office/drawing/2014/main" id="{1908DED0-0AD6-482E-AFF9-8DD1A019514A}"/>
              </a:ext>
            </a:extLst>
          </p:cNvPr>
          <p:cNvSpPr txBox="1"/>
          <p:nvPr/>
        </p:nvSpPr>
        <p:spPr>
          <a:xfrm>
            <a:off x="580811" y="1475344"/>
            <a:ext cx="793807" cy="523220"/>
          </a:xfrm>
          <a:prstGeom prst="rect">
            <a:avLst/>
          </a:prstGeom>
          <a:noFill/>
        </p:spPr>
        <p:txBody>
          <a:bodyPr wrap="none" rtlCol="0">
            <a:spAutoFit/>
          </a:bodyPr>
          <a:lstStyle/>
          <a:p>
            <a:pPr algn="ctr"/>
            <a:r>
              <a:rPr lang="en-GB" sz="1400" dirty="0">
                <a:solidFill>
                  <a:schemeClr val="tx1"/>
                </a:solidFill>
              </a:rPr>
              <a:t>PRE-ID</a:t>
            </a:r>
          </a:p>
          <a:p>
            <a:pPr algn="ctr"/>
            <a:r>
              <a:rPr lang="en-GB" sz="1400" dirty="0">
                <a:solidFill>
                  <a:schemeClr val="tx1"/>
                </a:solidFill>
              </a:rPr>
              <a:t>BPM</a:t>
            </a:r>
          </a:p>
        </p:txBody>
      </p:sp>
      <p:sp>
        <p:nvSpPr>
          <p:cNvPr id="141" name="CasellaDiTesto 140">
            <a:extLst>
              <a:ext uri="{FF2B5EF4-FFF2-40B4-BE49-F238E27FC236}">
                <a16:creationId xmlns:a16="http://schemas.microsoft.com/office/drawing/2014/main" id="{7606B8DB-6760-4C12-88DF-E246254570C9}"/>
              </a:ext>
            </a:extLst>
          </p:cNvPr>
          <p:cNvSpPr txBox="1"/>
          <p:nvPr/>
        </p:nvSpPr>
        <p:spPr>
          <a:xfrm>
            <a:off x="8766632" y="1382949"/>
            <a:ext cx="902556" cy="523220"/>
          </a:xfrm>
          <a:prstGeom prst="rect">
            <a:avLst/>
          </a:prstGeom>
          <a:noFill/>
        </p:spPr>
        <p:txBody>
          <a:bodyPr wrap="none" rtlCol="0">
            <a:spAutoFit/>
          </a:bodyPr>
          <a:lstStyle/>
          <a:p>
            <a:pPr algn="ctr"/>
            <a:r>
              <a:rPr lang="en-GB" sz="1400" dirty="0">
                <a:solidFill>
                  <a:schemeClr val="tx1"/>
                </a:solidFill>
              </a:rPr>
              <a:t>POST-ID</a:t>
            </a:r>
          </a:p>
          <a:p>
            <a:pPr algn="ctr"/>
            <a:r>
              <a:rPr lang="en-GB" sz="1400" dirty="0">
                <a:solidFill>
                  <a:schemeClr val="tx1"/>
                </a:solidFill>
              </a:rPr>
              <a:t>BPM</a:t>
            </a:r>
          </a:p>
        </p:txBody>
      </p:sp>
      <p:pic>
        <p:nvPicPr>
          <p:cNvPr id="142" name="Immagine 141">
            <a:extLst>
              <a:ext uri="{FF2B5EF4-FFF2-40B4-BE49-F238E27FC236}">
                <a16:creationId xmlns:a16="http://schemas.microsoft.com/office/drawing/2014/main" id="{4D167ECA-97C5-4107-8C78-08AF0217CE9A}"/>
              </a:ext>
            </a:extLst>
          </p:cNvPr>
          <p:cNvPicPr>
            <a:picLocks noChangeAspect="1"/>
          </p:cNvPicPr>
          <p:nvPr/>
        </p:nvPicPr>
        <p:blipFill>
          <a:blip r:embed="rId2"/>
          <a:stretch>
            <a:fillRect/>
          </a:stretch>
        </p:blipFill>
        <p:spPr>
          <a:xfrm>
            <a:off x="3791820" y="1204981"/>
            <a:ext cx="2899766" cy="1721016"/>
          </a:xfrm>
          <a:prstGeom prst="rect">
            <a:avLst/>
          </a:prstGeom>
        </p:spPr>
      </p:pic>
    </p:spTree>
    <p:extLst>
      <p:ext uri="{BB962C8B-B14F-4D97-AF65-F5344CB8AC3E}">
        <p14:creationId xmlns:p14="http://schemas.microsoft.com/office/powerpoint/2010/main" val="106851945"/>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0B6DD1-4A53-4BE9-B84C-84C0CA2B8EC7}"/>
              </a:ext>
            </a:extLst>
          </p:cNvPr>
          <p:cNvSpPr>
            <a:spLocks noGrp="1"/>
          </p:cNvSpPr>
          <p:nvPr>
            <p:ph type="title"/>
          </p:nvPr>
        </p:nvSpPr>
        <p:spPr>
          <a:xfrm>
            <a:off x="3456136" y="179438"/>
            <a:ext cx="6192688" cy="936104"/>
          </a:xfrm>
        </p:spPr>
        <p:txBody>
          <a:bodyPr/>
          <a:lstStyle/>
          <a:p>
            <a:r>
              <a:rPr lang="en-GB" dirty="0"/>
              <a:t>Control room panels </a:t>
            </a:r>
          </a:p>
        </p:txBody>
      </p:sp>
      <p:sp>
        <p:nvSpPr>
          <p:cNvPr id="4" name="Segnaposto numero diapositiva 3">
            <a:extLst>
              <a:ext uri="{FF2B5EF4-FFF2-40B4-BE49-F238E27FC236}">
                <a16:creationId xmlns:a16="http://schemas.microsoft.com/office/drawing/2014/main" id="{CCFF73E2-1C0B-4CCB-B626-135B0DAA5ABB}"/>
              </a:ext>
            </a:extLst>
          </p:cNvPr>
          <p:cNvSpPr>
            <a:spLocks noGrp="1"/>
          </p:cNvSpPr>
          <p:nvPr>
            <p:ph type="sldNum" idx="10"/>
          </p:nvPr>
        </p:nvSpPr>
        <p:spPr/>
        <p:txBody>
          <a:bodyPr/>
          <a:lstStyle/>
          <a:p>
            <a:pPr>
              <a:defRPr/>
            </a:pPr>
            <a:fld id="{2F349B26-8899-426F-B9A7-A8F8DAD0E8FB}" type="slidenum">
              <a:rPr lang="it-IT" altLang="it-IT" smtClean="0"/>
              <a:pPr>
                <a:defRPr/>
              </a:pPr>
              <a:t>9</a:t>
            </a:fld>
            <a:endParaRPr lang="it-IT" altLang="it-IT"/>
          </a:p>
        </p:txBody>
      </p:sp>
      <p:pic>
        <p:nvPicPr>
          <p:cNvPr id="5" name="Immagine 4">
            <a:extLst>
              <a:ext uri="{FF2B5EF4-FFF2-40B4-BE49-F238E27FC236}">
                <a16:creationId xmlns:a16="http://schemas.microsoft.com/office/drawing/2014/main" id="{E9C618EB-6904-4D23-9641-51F88519ACF1}"/>
              </a:ext>
            </a:extLst>
          </p:cNvPr>
          <p:cNvPicPr>
            <a:picLocks noChangeAspect="1"/>
          </p:cNvPicPr>
          <p:nvPr/>
        </p:nvPicPr>
        <p:blipFill>
          <a:blip r:embed="rId2"/>
          <a:stretch>
            <a:fillRect/>
          </a:stretch>
        </p:blipFill>
        <p:spPr>
          <a:xfrm>
            <a:off x="215776" y="1102172"/>
            <a:ext cx="3200916" cy="3829793"/>
          </a:xfrm>
          <a:prstGeom prst="rect">
            <a:avLst/>
          </a:prstGeom>
        </p:spPr>
      </p:pic>
      <p:pic>
        <p:nvPicPr>
          <p:cNvPr id="6" name="Immagine 5">
            <a:extLst>
              <a:ext uri="{FF2B5EF4-FFF2-40B4-BE49-F238E27FC236}">
                <a16:creationId xmlns:a16="http://schemas.microsoft.com/office/drawing/2014/main" id="{601273B2-D781-4FDF-9EC4-D7DFCC68AF44}"/>
              </a:ext>
            </a:extLst>
          </p:cNvPr>
          <p:cNvPicPr>
            <a:picLocks noChangeAspect="1"/>
          </p:cNvPicPr>
          <p:nvPr/>
        </p:nvPicPr>
        <p:blipFill>
          <a:blip r:embed="rId3"/>
          <a:stretch>
            <a:fillRect/>
          </a:stretch>
        </p:blipFill>
        <p:spPr>
          <a:xfrm>
            <a:off x="3487042" y="1139875"/>
            <a:ext cx="5909196" cy="2071017"/>
          </a:xfrm>
          <a:prstGeom prst="rect">
            <a:avLst/>
          </a:prstGeom>
        </p:spPr>
      </p:pic>
      <p:pic>
        <p:nvPicPr>
          <p:cNvPr id="3" name="Immagine 2">
            <a:extLst>
              <a:ext uri="{FF2B5EF4-FFF2-40B4-BE49-F238E27FC236}">
                <a16:creationId xmlns:a16="http://schemas.microsoft.com/office/drawing/2014/main" id="{2DE1E33A-8C53-4CF8-B611-4CA39691CB3D}"/>
              </a:ext>
            </a:extLst>
          </p:cNvPr>
          <p:cNvPicPr>
            <a:picLocks noChangeAspect="1"/>
          </p:cNvPicPr>
          <p:nvPr/>
        </p:nvPicPr>
        <p:blipFill>
          <a:blip r:embed="rId4"/>
          <a:stretch>
            <a:fillRect/>
          </a:stretch>
        </p:blipFill>
        <p:spPr>
          <a:xfrm>
            <a:off x="3920748" y="3220689"/>
            <a:ext cx="2775385" cy="3321770"/>
          </a:xfrm>
          <a:prstGeom prst="rect">
            <a:avLst/>
          </a:prstGeom>
        </p:spPr>
      </p:pic>
      <p:sp>
        <p:nvSpPr>
          <p:cNvPr id="7" name="CasellaDiTesto 6">
            <a:extLst>
              <a:ext uri="{FF2B5EF4-FFF2-40B4-BE49-F238E27FC236}">
                <a16:creationId xmlns:a16="http://schemas.microsoft.com/office/drawing/2014/main" id="{313239B4-3793-48BA-AB57-F48186BA283E}"/>
              </a:ext>
            </a:extLst>
          </p:cNvPr>
          <p:cNvSpPr txBox="1"/>
          <p:nvPr/>
        </p:nvSpPr>
        <p:spPr>
          <a:xfrm>
            <a:off x="863848" y="4929980"/>
            <a:ext cx="1646605" cy="307777"/>
          </a:xfrm>
          <a:prstGeom prst="rect">
            <a:avLst/>
          </a:prstGeom>
          <a:noFill/>
        </p:spPr>
        <p:txBody>
          <a:bodyPr wrap="none" rtlCol="0">
            <a:spAutoFit/>
          </a:bodyPr>
          <a:lstStyle/>
          <a:p>
            <a:r>
              <a:rPr lang="en-GB" sz="1400" dirty="0">
                <a:solidFill>
                  <a:schemeClr val="tx1"/>
                </a:solidFill>
              </a:rPr>
              <a:t>Normal operations</a:t>
            </a:r>
          </a:p>
        </p:txBody>
      </p:sp>
      <p:sp>
        <p:nvSpPr>
          <p:cNvPr id="8" name="CasellaDiTesto 7">
            <a:extLst>
              <a:ext uri="{FF2B5EF4-FFF2-40B4-BE49-F238E27FC236}">
                <a16:creationId xmlns:a16="http://schemas.microsoft.com/office/drawing/2014/main" id="{706F7CCC-1DDB-431C-9F25-BBC413D04555}"/>
              </a:ext>
            </a:extLst>
          </p:cNvPr>
          <p:cNvSpPr txBox="1"/>
          <p:nvPr/>
        </p:nvSpPr>
        <p:spPr>
          <a:xfrm>
            <a:off x="4005973" y="6516338"/>
            <a:ext cx="2690160" cy="307777"/>
          </a:xfrm>
          <a:prstGeom prst="rect">
            <a:avLst/>
          </a:prstGeom>
          <a:noFill/>
        </p:spPr>
        <p:txBody>
          <a:bodyPr wrap="none" rtlCol="0">
            <a:spAutoFit/>
          </a:bodyPr>
          <a:lstStyle/>
          <a:p>
            <a:r>
              <a:rPr lang="en-GB" sz="1400" dirty="0">
                <a:solidFill>
                  <a:schemeClr val="tx1"/>
                </a:solidFill>
              </a:rPr>
              <a:t>After beam loss for </a:t>
            </a:r>
            <a:r>
              <a:rPr lang="en-GB" sz="1400" dirty="0" err="1">
                <a:solidFill>
                  <a:schemeClr val="tx1"/>
                </a:solidFill>
              </a:rPr>
              <a:t>thuderstorm</a:t>
            </a:r>
            <a:endParaRPr lang="en-GB" sz="1400" dirty="0">
              <a:solidFill>
                <a:schemeClr val="tx1"/>
              </a:solidFill>
            </a:endParaRPr>
          </a:p>
        </p:txBody>
      </p:sp>
    </p:spTree>
    <p:extLst>
      <p:ext uri="{BB962C8B-B14F-4D97-AF65-F5344CB8AC3E}">
        <p14:creationId xmlns:p14="http://schemas.microsoft.com/office/powerpoint/2010/main" val="1798718109"/>
      </p:ext>
    </p:extLst>
  </p:cSld>
  <p:clrMapOvr>
    <a:masterClrMapping/>
  </p:clrMapOvr>
  <p:transition spd="med">
    <p:fade/>
  </p:transition>
</p:sld>
</file>

<file path=ppt/theme/theme1.xml><?xml version="1.0" encoding="utf-8"?>
<a:theme xmlns:a="http://schemas.openxmlformats.org/drawingml/2006/main" name="Elettra Sincrotrone Trieste_Template Slides E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GECI-TMP-24-rev00UK</Template>
  <TotalTime>11959</TotalTime>
  <Words>2563</Words>
  <Application>Microsoft Office PowerPoint</Application>
  <PresentationFormat>Personalizzato</PresentationFormat>
  <Paragraphs>351</Paragraphs>
  <Slides>31</Slides>
  <Notes>6</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31</vt:i4>
      </vt:variant>
    </vt:vector>
  </HeadingPairs>
  <TitlesOfParts>
    <vt:vector size="41" baseType="lpstr">
      <vt:lpstr>MS PGothic</vt:lpstr>
      <vt:lpstr>MS PGothic</vt:lpstr>
      <vt:lpstr>Arial</vt:lpstr>
      <vt:lpstr>Calibri</vt:lpstr>
      <vt:lpstr>Cambria Math</vt:lpstr>
      <vt:lpstr>Courier New</vt:lpstr>
      <vt:lpstr>Lucida Grande</vt:lpstr>
      <vt:lpstr>Times New Roman</vt:lpstr>
      <vt:lpstr>Wingdings</vt:lpstr>
      <vt:lpstr>Elettra Sincrotrone Trieste_Template Slides ENG</vt:lpstr>
      <vt:lpstr>Presentazione standard di PowerPoint</vt:lpstr>
      <vt:lpstr>Beam position interlock for Elettra 2.0 storage ring  R. De Monte   G. Brajnik Elettra - Sincrotrone Trieste</vt:lpstr>
      <vt:lpstr>Elettra1 beam position interlock overview</vt:lpstr>
      <vt:lpstr>Elettra1 beam position interlock requirements</vt:lpstr>
      <vt:lpstr>Elettra1 beam position interlock overview </vt:lpstr>
      <vt:lpstr>Elettra1 beam position interlock strategy</vt:lpstr>
      <vt:lpstr>Diode BPM </vt:lpstr>
      <vt:lpstr>Elettra1 beam position interlock implementation diagram</vt:lpstr>
      <vt:lpstr>Control room panels </vt:lpstr>
      <vt:lpstr>Who killed the beam?</vt:lpstr>
      <vt:lpstr>Elettra2 main parameters</vt:lpstr>
      <vt:lpstr>Elettra 2.0 light sources</vt:lpstr>
      <vt:lpstr>Elettra2.0 achromat layout and position for the interlocks</vt:lpstr>
      <vt:lpstr>Beam Trajectory interlock for Elettra 2.0</vt:lpstr>
      <vt:lpstr>eBPM for Elettra2.0</vt:lpstr>
      <vt:lpstr>Elettra 2.0 eBPM electronics</vt:lpstr>
      <vt:lpstr>Trajectory Interlock FPGA logic diagram</vt:lpstr>
      <vt:lpstr>Questions for diagnostics experts</vt:lpstr>
      <vt:lpstr>Many thanks to:</vt:lpstr>
      <vt:lpstr>Presentazione standard di PowerPoint</vt:lpstr>
      <vt:lpstr>Presentazione standard di PowerPoint</vt:lpstr>
      <vt:lpstr>SPARE SLIDES</vt:lpstr>
      <vt:lpstr>Fast Beam Loss Detection  </vt:lpstr>
      <vt:lpstr>Beam Dump System</vt:lpstr>
      <vt:lpstr>Presentazione standard di PowerPoint</vt:lpstr>
      <vt:lpstr>Presentazione standard di PowerPoint</vt:lpstr>
      <vt:lpstr>Presentazione standard di PowerPoint</vt:lpstr>
      <vt:lpstr>ELETTRA1 Layout </vt:lpstr>
      <vt:lpstr>ELETTRA2 Layout </vt:lpstr>
      <vt:lpstr>Presentazione standard di PowerPoint</vt:lpstr>
      <vt:lpstr>Clipboard – for copy and paste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nicoletta guidi</dc:creator>
  <cp:lastModifiedBy>raffaele.demonte</cp:lastModifiedBy>
  <cp:revision>114</cp:revision>
  <cp:lastPrinted>2015-12-09T13:35:49Z</cp:lastPrinted>
  <dcterms:created xsi:type="dcterms:W3CDTF">2015-12-09T11:23:36Z</dcterms:created>
  <dcterms:modified xsi:type="dcterms:W3CDTF">2022-06-08T04:42:26Z</dcterms:modified>
</cp:coreProperties>
</file>