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91" r:id="rId1"/>
  </p:sldMasterIdLst>
  <p:notesMasterIdLst>
    <p:notesMasterId r:id="rId4"/>
  </p:notesMasterIdLst>
  <p:handoutMasterIdLst>
    <p:handoutMasterId r:id="rId5"/>
  </p:handoutMasterIdLst>
  <p:sldIdLst>
    <p:sldId id="256" r:id="rId2"/>
    <p:sldId id="421" r:id="rId3"/>
  </p:sldIdLst>
  <p:sldSz cx="12192000" cy="6858000"/>
  <p:notesSz cx="6858000" cy="9144000"/>
  <p:embeddedFontLst>
    <p:embeddedFont>
      <p:font typeface="Arial Narrow" panose="020B0606020202030204" pitchFamily="34" charset="0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</p:embeddedFont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939B5E8-EF71-43FF-B7B6-C3DB42F2B419}">
          <p14:sldIdLst>
            <p14:sldId id="256"/>
            <p14:sldId id="4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>
    <p:extLst>
      <p:ext uri="{19B8F6BF-5375-455C-9EA6-DF929625EA0E}">
        <p15:presenceInfo xmlns:p15="http://schemas.microsoft.com/office/powerpoint/2012/main" userId="S-1-5-21-1982228756-150042506-1537001085-18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B4"/>
    <a:srgbClr val="CD1719"/>
    <a:srgbClr val="13A983"/>
    <a:srgbClr val="FF9933"/>
    <a:srgbClr val="DE2526"/>
    <a:srgbClr val="951B81"/>
    <a:srgbClr val="59358C"/>
    <a:srgbClr val="FFFFFF"/>
    <a:srgbClr val="F2F2F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14" autoAdjust="0"/>
    <p:restoredTop sz="75000" autoAdjust="0"/>
  </p:normalViewPr>
  <p:slideViewPr>
    <p:cSldViewPr snapToGrid="0" snapToObjects="1">
      <p:cViewPr varScale="1">
        <p:scale>
          <a:sx n="42" d="100"/>
          <a:sy n="42" d="100"/>
        </p:scale>
        <p:origin x="48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421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  <a:t>30.08.2022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  <a:t>30.08.2022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9AC09-DF60-43F4-96BF-67D4D9A7409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4310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29323"/>
            <a:ext cx="1465253" cy="54410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  <p:sp>
        <p:nvSpPr>
          <p:cNvPr id="18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2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1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5419044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Samstag, 13. Januar 2021</a:t>
            </a:r>
          </a:p>
        </p:txBody>
      </p:sp>
    </p:spTree>
    <p:extLst>
      <p:ext uri="{BB962C8B-B14F-4D97-AF65-F5344CB8AC3E}">
        <p14:creationId xmlns:p14="http://schemas.microsoft.com/office/powerpoint/2010/main" val="133091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rgbClr val="DE2526"/>
              </a:gs>
              <a:gs pos="100000">
                <a:srgbClr val="CD1719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5528098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Samstag, 13. Januar 2021</a:t>
            </a:r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29323"/>
            <a:ext cx="1465253" cy="54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9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3">
            <a:extLst>
              <a:ext uri="{FF2B5EF4-FFF2-40B4-BE49-F238E27FC236}">
                <a16:creationId xmlns:a16="http://schemas.microsoft.com/office/drawing/2014/main" id="{8D22BFAA-62C6-4AF7-A140-D9E9750A54AC}"/>
              </a:ext>
            </a:extLst>
          </p:cNvPr>
          <p:cNvSpPr/>
          <p:nvPr userDrawn="1"/>
        </p:nvSpPr>
        <p:spPr>
          <a:xfrm>
            <a:off x="3151994" y="2563831"/>
            <a:ext cx="9050720" cy="4317954"/>
          </a:xfrm>
          <a:custGeom>
            <a:avLst/>
            <a:gdLst>
              <a:gd name="connsiteX0" fmla="*/ 0 w 5904411"/>
              <a:gd name="connsiteY0" fmla="*/ 0 h 3967747"/>
              <a:gd name="connsiteX1" fmla="*/ 5904411 w 5904411"/>
              <a:gd name="connsiteY1" fmla="*/ 0 h 3967747"/>
              <a:gd name="connsiteX2" fmla="*/ 5904411 w 5904411"/>
              <a:gd name="connsiteY2" fmla="*/ 3967747 h 3967747"/>
              <a:gd name="connsiteX3" fmla="*/ 0 w 5904411"/>
              <a:gd name="connsiteY3" fmla="*/ 3967747 h 3967747"/>
              <a:gd name="connsiteX4" fmla="*/ 0 w 5904411"/>
              <a:gd name="connsiteY4" fmla="*/ 0 h 3967747"/>
              <a:gd name="connsiteX0" fmla="*/ 3590925 w 5904411"/>
              <a:gd name="connsiteY0" fmla="*/ 0 h 3967747"/>
              <a:gd name="connsiteX1" fmla="*/ 5904411 w 5904411"/>
              <a:gd name="connsiteY1" fmla="*/ 0 h 3967747"/>
              <a:gd name="connsiteX2" fmla="*/ 5904411 w 5904411"/>
              <a:gd name="connsiteY2" fmla="*/ 3967747 h 3967747"/>
              <a:gd name="connsiteX3" fmla="*/ 0 w 5904411"/>
              <a:gd name="connsiteY3" fmla="*/ 3967747 h 3967747"/>
              <a:gd name="connsiteX4" fmla="*/ 3590925 w 5904411"/>
              <a:gd name="connsiteY4" fmla="*/ 0 h 3967747"/>
              <a:gd name="connsiteX0" fmla="*/ 3857625 w 6171111"/>
              <a:gd name="connsiteY0" fmla="*/ 0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857625 w 6171111"/>
              <a:gd name="connsiteY4" fmla="*/ 0 h 3967747"/>
              <a:gd name="connsiteX0" fmla="*/ 3952875 w 6171111"/>
              <a:gd name="connsiteY0" fmla="*/ 9525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952875 w 6171111"/>
              <a:gd name="connsiteY4" fmla="*/ 9525 h 3967747"/>
              <a:gd name="connsiteX0" fmla="*/ 3925061 w 6171111"/>
              <a:gd name="connsiteY0" fmla="*/ 0 h 3972129"/>
              <a:gd name="connsiteX1" fmla="*/ 6171111 w 6171111"/>
              <a:gd name="connsiteY1" fmla="*/ 4382 h 3972129"/>
              <a:gd name="connsiteX2" fmla="*/ 6171111 w 6171111"/>
              <a:gd name="connsiteY2" fmla="*/ 3972129 h 3972129"/>
              <a:gd name="connsiteX3" fmla="*/ 0 w 6171111"/>
              <a:gd name="connsiteY3" fmla="*/ 3962604 h 3972129"/>
              <a:gd name="connsiteX4" fmla="*/ 3925061 w 6171111"/>
              <a:gd name="connsiteY4" fmla="*/ 0 h 3972129"/>
              <a:gd name="connsiteX0" fmla="*/ 3925061 w 6171111"/>
              <a:gd name="connsiteY0" fmla="*/ 381 h 3967747"/>
              <a:gd name="connsiteX1" fmla="*/ 6171111 w 6171111"/>
              <a:gd name="connsiteY1" fmla="*/ 0 h 3967747"/>
              <a:gd name="connsiteX2" fmla="*/ 6171111 w 6171111"/>
              <a:gd name="connsiteY2" fmla="*/ 3967747 h 3967747"/>
              <a:gd name="connsiteX3" fmla="*/ 0 w 6171111"/>
              <a:gd name="connsiteY3" fmla="*/ 3958222 h 3967747"/>
              <a:gd name="connsiteX4" fmla="*/ 3925061 w 6171111"/>
              <a:gd name="connsiteY4" fmla="*/ 381 h 3967747"/>
              <a:gd name="connsiteX0" fmla="*/ 3961821 w 6207871"/>
              <a:gd name="connsiteY0" fmla="*/ 381 h 3981196"/>
              <a:gd name="connsiteX1" fmla="*/ 6207871 w 6207871"/>
              <a:gd name="connsiteY1" fmla="*/ 0 h 3981196"/>
              <a:gd name="connsiteX2" fmla="*/ 6207871 w 6207871"/>
              <a:gd name="connsiteY2" fmla="*/ 3967747 h 3981196"/>
              <a:gd name="connsiteX3" fmla="*/ 0 w 6207871"/>
              <a:gd name="connsiteY3" fmla="*/ 3981196 h 3981196"/>
              <a:gd name="connsiteX4" fmla="*/ 3961821 w 6207871"/>
              <a:gd name="connsiteY4" fmla="*/ 381 h 3981196"/>
              <a:gd name="connsiteX0" fmla="*/ 3984796 w 6230846"/>
              <a:gd name="connsiteY0" fmla="*/ 381 h 3981196"/>
              <a:gd name="connsiteX1" fmla="*/ 6230846 w 6230846"/>
              <a:gd name="connsiteY1" fmla="*/ 0 h 3981196"/>
              <a:gd name="connsiteX2" fmla="*/ 6230846 w 6230846"/>
              <a:gd name="connsiteY2" fmla="*/ 3967747 h 3981196"/>
              <a:gd name="connsiteX3" fmla="*/ 0 w 6230846"/>
              <a:gd name="connsiteY3" fmla="*/ 3981196 h 3981196"/>
              <a:gd name="connsiteX4" fmla="*/ 3984796 w 6230846"/>
              <a:gd name="connsiteY4" fmla="*/ 381 h 3981196"/>
              <a:gd name="connsiteX0" fmla="*/ 3984796 w 8344852"/>
              <a:gd name="connsiteY0" fmla="*/ 381 h 3981196"/>
              <a:gd name="connsiteX1" fmla="*/ 8344852 w 8344852"/>
              <a:gd name="connsiteY1" fmla="*/ 0 h 3981196"/>
              <a:gd name="connsiteX2" fmla="*/ 6230846 w 8344852"/>
              <a:gd name="connsiteY2" fmla="*/ 3967747 h 3981196"/>
              <a:gd name="connsiteX3" fmla="*/ 0 w 8344852"/>
              <a:gd name="connsiteY3" fmla="*/ 3981196 h 3981196"/>
              <a:gd name="connsiteX4" fmla="*/ 3984796 w 8344852"/>
              <a:gd name="connsiteY4" fmla="*/ 381 h 3981196"/>
              <a:gd name="connsiteX0" fmla="*/ 3984796 w 8344852"/>
              <a:gd name="connsiteY0" fmla="*/ 381 h 3981196"/>
              <a:gd name="connsiteX1" fmla="*/ 8344852 w 8344852"/>
              <a:gd name="connsiteY1" fmla="*/ 0 h 3981196"/>
              <a:gd name="connsiteX2" fmla="*/ 8344852 w 8344852"/>
              <a:gd name="connsiteY2" fmla="*/ 3967748 h 3981196"/>
              <a:gd name="connsiteX3" fmla="*/ 0 w 8344852"/>
              <a:gd name="connsiteY3" fmla="*/ 3981196 h 3981196"/>
              <a:gd name="connsiteX4" fmla="*/ 3984796 w 8344852"/>
              <a:gd name="connsiteY4" fmla="*/ 381 h 398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4852" h="3981196">
                <a:moveTo>
                  <a:pt x="3984796" y="381"/>
                </a:moveTo>
                <a:lnTo>
                  <a:pt x="8344852" y="0"/>
                </a:lnTo>
                <a:lnTo>
                  <a:pt x="8344852" y="3967748"/>
                </a:lnTo>
                <a:lnTo>
                  <a:pt x="0" y="3981196"/>
                </a:lnTo>
                <a:lnTo>
                  <a:pt x="3984796" y="381"/>
                </a:lnTo>
                <a:close/>
              </a:path>
            </a:pathLst>
          </a:cu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de-DE" dirty="0"/>
          </a:p>
        </p:txBody>
      </p:sp>
      <p:sp>
        <p:nvSpPr>
          <p:cNvPr id="19" name="Rechteck 9">
            <a:extLst>
              <a:ext uri="{FF2B5EF4-FFF2-40B4-BE49-F238E27FC236}">
                <a16:creationId xmlns:a16="http://schemas.microsoft.com/office/drawing/2014/main" id="{9FD71789-74E3-45C9-B1BA-98AEA75CF44C}"/>
              </a:ext>
            </a:extLst>
          </p:cNvPr>
          <p:cNvSpPr/>
          <p:nvPr userDrawn="1"/>
        </p:nvSpPr>
        <p:spPr>
          <a:xfrm>
            <a:off x="-1" y="3692352"/>
            <a:ext cx="9555747" cy="3185710"/>
          </a:xfrm>
          <a:custGeom>
            <a:avLst/>
            <a:gdLst>
              <a:gd name="connsiteX0" fmla="*/ 0 w 8810492"/>
              <a:gd name="connsiteY0" fmla="*/ 0 h 2937256"/>
              <a:gd name="connsiteX1" fmla="*/ 8810492 w 8810492"/>
              <a:gd name="connsiteY1" fmla="*/ 0 h 2937256"/>
              <a:gd name="connsiteX2" fmla="*/ 8810492 w 8810492"/>
              <a:gd name="connsiteY2" fmla="*/ 2937256 h 2937256"/>
              <a:gd name="connsiteX3" fmla="*/ 0 w 8810492"/>
              <a:gd name="connsiteY3" fmla="*/ 2937256 h 2937256"/>
              <a:gd name="connsiteX4" fmla="*/ 0 w 8810492"/>
              <a:gd name="connsiteY4" fmla="*/ 0 h 2937256"/>
              <a:gd name="connsiteX0" fmla="*/ 0 w 8810492"/>
              <a:gd name="connsiteY0" fmla="*/ 0 h 2937256"/>
              <a:gd name="connsiteX1" fmla="*/ 5858286 w 8810492"/>
              <a:gd name="connsiteY1" fmla="*/ 0 h 2937256"/>
              <a:gd name="connsiteX2" fmla="*/ 8810492 w 8810492"/>
              <a:gd name="connsiteY2" fmla="*/ 2937256 h 2937256"/>
              <a:gd name="connsiteX3" fmla="*/ 0 w 8810492"/>
              <a:gd name="connsiteY3" fmla="*/ 2937256 h 2937256"/>
              <a:gd name="connsiteX4" fmla="*/ 0 w 8810492"/>
              <a:gd name="connsiteY4" fmla="*/ 0 h 293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0492" h="2937256">
                <a:moveTo>
                  <a:pt x="0" y="0"/>
                </a:moveTo>
                <a:lnTo>
                  <a:pt x="5858286" y="0"/>
                </a:lnTo>
                <a:lnTo>
                  <a:pt x="8810492" y="2937256"/>
                </a:lnTo>
                <a:lnTo>
                  <a:pt x="0" y="29372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0" name="Rechteck 8">
            <a:extLst>
              <a:ext uri="{FF2B5EF4-FFF2-40B4-BE49-F238E27FC236}">
                <a16:creationId xmlns:a16="http://schemas.microsoft.com/office/drawing/2014/main" id="{E0A106CA-E2A4-4455-BD1E-8B7BA6CDC669}"/>
              </a:ext>
            </a:extLst>
          </p:cNvPr>
          <p:cNvSpPr/>
          <p:nvPr userDrawn="1"/>
        </p:nvSpPr>
        <p:spPr>
          <a:xfrm>
            <a:off x="-709" y="2302249"/>
            <a:ext cx="6020777" cy="4581946"/>
          </a:xfrm>
          <a:custGeom>
            <a:avLst/>
            <a:gdLst>
              <a:gd name="connsiteX0" fmla="*/ 0 w 3587931"/>
              <a:gd name="connsiteY0" fmla="*/ 0 h 5307874"/>
              <a:gd name="connsiteX1" fmla="*/ 3587931 w 3587931"/>
              <a:gd name="connsiteY1" fmla="*/ 0 h 5307874"/>
              <a:gd name="connsiteX2" fmla="*/ 3587931 w 3587931"/>
              <a:gd name="connsiteY2" fmla="*/ 5307874 h 5307874"/>
              <a:gd name="connsiteX3" fmla="*/ 0 w 3587931"/>
              <a:gd name="connsiteY3" fmla="*/ 5307874 h 5307874"/>
              <a:gd name="connsiteX4" fmla="*/ 0 w 3587931"/>
              <a:gd name="connsiteY4" fmla="*/ 0 h 5307874"/>
              <a:gd name="connsiteX0" fmla="*/ 0 w 3587931"/>
              <a:gd name="connsiteY0" fmla="*/ 0 h 5307874"/>
              <a:gd name="connsiteX1" fmla="*/ 3587931 w 3587931"/>
              <a:gd name="connsiteY1" fmla="*/ 0 h 5307874"/>
              <a:gd name="connsiteX2" fmla="*/ 3587931 w 3587931"/>
              <a:gd name="connsiteY2" fmla="*/ 3657600 h 5307874"/>
              <a:gd name="connsiteX3" fmla="*/ 3587931 w 3587931"/>
              <a:gd name="connsiteY3" fmla="*/ 5307874 h 5307874"/>
              <a:gd name="connsiteX4" fmla="*/ 0 w 3587931"/>
              <a:gd name="connsiteY4" fmla="*/ 5307874 h 5307874"/>
              <a:gd name="connsiteX5" fmla="*/ 0 w 3587931"/>
              <a:gd name="connsiteY5" fmla="*/ 0 h 5307874"/>
              <a:gd name="connsiteX0" fmla="*/ 0 w 3587931"/>
              <a:gd name="connsiteY0" fmla="*/ 0 h 5307874"/>
              <a:gd name="connsiteX1" fmla="*/ 1463039 w 3587931"/>
              <a:gd name="connsiteY1" fmla="*/ 1445623 h 5307874"/>
              <a:gd name="connsiteX2" fmla="*/ 3587931 w 3587931"/>
              <a:gd name="connsiteY2" fmla="*/ 3657600 h 5307874"/>
              <a:gd name="connsiteX3" fmla="*/ 3587931 w 3587931"/>
              <a:gd name="connsiteY3" fmla="*/ 5307874 h 5307874"/>
              <a:gd name="connsiteX4" fmla="*/ 0 w 3587931"/>
              <a:gd name="connsiteY4" fmla="*/ 5307874 h 5307874"/>
              <a:gd name="connsiteX5" fmla="*/ 0 w 3587931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622765 w 3622765"/>
              <a:gd name="connsiteY2" fmla="*/ 3614057 h 5307874"/>
              <a:gd name="connsiteX3" fmla="*/ 3587931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622765 w 3622765"/>
              <a:gd name="connsiteY2" fmla="*/ 3614057 h 5307874"/>
              <a:gd name="connsiteX3" fmla="*/ 3622765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622765"/>
              <a:gd name="connsiteY0" fmla="*/ 0 h 5307874"/>
              <a:gd name="connsiteX1" fmla="*/ 1463039 w 3622765"/>
              <a:gd name="connsiteY1" fmla="*/ 1445623 h 5307874"/>
              <a:gd name="connsiteX2" fmla="*/ 3578520 w 3622765"/>
              <a:gd name="connsiteY2" fmla="*/ 3614057 h 5307874"/>
              <a:gd name="connsiteX3" fmla="*/ 3622765 w 3622765"/>
              <a:gd name="connsiteY3" fmla="*/ 5307874 h 5307874"/>
              <a:gd name="connsiteX4" fmla="*/ 0 w 3622765"/>
              <a:gd name="connsiteY4" fmla="*/ 5307874 h 5307874"/>
              <a:gd name="connsiteX5" fmla="*/ 0 w 3622765"/>
              <a:gd name="connsiteY5" fmla="*/ 0 h 5307874"/>
              <a:gd name="connsiteX0" fmla="*/ 0 w 3593268"/>
              <a:gd name="connsiteY0" fmla="*/ 0 h 5307874"/>
              <a:gd name="connsiteX1" fmla="*/ 1463039 w 3593268"/>
              <a:gd name="connsiteY1" fmla="*/ 1445623 h 5307874"/>
              <a:gd name="connsiteX2" fmla="*/ 3578520 w 3593268"/>
              <a:gd name="connsiteY2" fmla="*/ 3614057 h 5307874"/>
              <a:gd name="connsiteX3" fmla="*/ 3593268 w 3593268"/>
              <a:gd name="connsiteY3" fmla="*/ 5307874 h 5307874"/>
              <a:gd name="connsiteX4" fmla="*/ 0 w 3593268"/>
              <a:gd name="connsiteY4" fmla="*/ 5307874 h 5307874"/>
              <a:gd name="connsiteX5" fmla="*/ 0 w 3593268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63771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71146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78520"/>
              <a:gd name="connsiteY0" fmla="*/ 0 h 5307874"/>
              <a:gd name="connsiteX1" fmla="*/ 1463039 w 3578520"/>
              <a:gd name="connsiteY1" fmla="*/ 1445623 h 5307874"/>
              <a:gd name="connsiteX2" fmla="*/ 3578520 w 3578520"/>
              <a:gd name="connsiteY2" fmla="*/ 3614057 h 5307874"/>
              <a:gd name="connsiteX3" fmla="*/ 3578520 w 3578520"/>
              <a:gd name="connsiteY3" fmla="*/ 5307874 h 5307874"/>
              <a:gd name="connsiteX4" fmla="*/ 0 w 3578520"/>
              <a:gd name="connsiteY4" fmla="*/ 5307874 h 5307874"/>
              <a:gd name="connsiteX5" fmla="*/ 0 w 3578520"/>
              <a:gd name="connsiteY5" fmla="*/ 0 h 5307874"/>
              <a:gd name="connsiteX0" fmla="*/ 0 w 3599785"/>
              <a:gd name="connsiteY0" fmla="*/ 0 h 3872478"/>
              <a:gd name="connsiteX1" fmla="*/ 1484304 w 3599785"/>
              <a:gd name="connsiteY1" fmla="*/ 10227 h 3872478"/>
              <a:gd name="connsiteX2" fmla="*/ 3599785 w 3599785"/>
              <a:gd name="connsiteY2" fmla="*/ 2178661 h 3872478"/>
              <a:gd name="connsiteX3" fmla="*/ 3599785 w 3599785"/>
              <a:gd name="connsiteY3" fmla="*/ 3872478 h 3872478"/>
              <a:gd name="connsiteX4" fmla="*/ 21265 w 3599785"/>
              <a:gd name="connsiteY4" fmla="*/ 3872478 h 3872478"/>
              <a:gd name="connsiteX5" fmla="*/ 0 w 3599785"/>
              <a:gd name="connsiteY5" fmla="*/ 0 h 3872478"/>
              <a:gd name="connsiteX0" fmla="*/ 0 w 3599785"/>
              <a:gd name="connsiteY0" fmla="*/ 0 h 4223352"/>
              <a:gd name="connsiteX1" fmla="*/ 1484304 w 3599785"/>
              <a:gd name="connsiteY1" fmla="*/ 10227 h 4223352"/>
              <a:gd name="connsiteX2" fmla="*/ 3599785 w 3599785"/>
              <a:gd name="connsiteY2" fmla="*/ 2178661 h 4223352"/>
              <a:gd name="connsiteX3" fmla="*/ 3589153 w 3599785"/>
              <a:gd name="connsiteY3" fmla="*/ 4223352 h 4223352"/>
              <a:gd name="connsiteX4" fmla="*/ 21265 w 3599785"/>
              <a:gd name="connsiteY4" fmla="*/ 3872478 h 4223352"/>
              <a:gd name="connsiteX5" fmla="*/ 0 w 3599785"/>
              <a:gd name="connsiteY5" fmla="*/ 0 h 4223352"/>
              <a:gd name="connsiteX0" fmla="*/ 0 w 3599785"/>
              <a:gd name="connsiteY0" fmla="*/ 0 h 4223352"/>
              <a:gd name="connsiteX1" fmla="*/ 1484304 w 3599785"/>
              <a:gd name="connsiteY1" fmla="*/ 10227 h 4223352"/>
              <a:gd name="connsiteX2" fmla="*/ 3599785 w 3599785"/>
              <a:gd name="connsiteY2" fmla="*/ 2178661 h 4223352"/>
              <a:gd name="connsiteX3" fmla="*/ 3589153 w 3599785"/>
              <a:gd name="connsiteY3" fmla="*/ 4223352 h 4223352"/>
              <a:gd name="connsiteX4" fmla="*/ 0 w 3599785"/>
              <a:gd name="connsiteY4" fmla="*/ 4212720 h 4223352"/>
              <a:gd name="connsiteX5" fmla="*/ 0 w 3599785"/>
              <a:gd name="connsiteY5" fmla="*/ 0 h 4223352"/>
              <a:gd name="connsiteX0" fmla="*/ 0 w 3599785"/>
              <a:gd name="connsiteY0" fmla="*/ 7190 h 4230542"/>
              <a:gd name="connsiteX1" fmla="*/ 1484304 w 3599785"/>
              <a:gd name="connsiteY1" fmla="*/ 0 h 4230542"/>
              <a:gd name="connsiteX2" fmla="*/ 3599785 w 3599785"/>
              <a:gd name="connsiteY2" fmla="*/ 2185851 h 4230542"/>
              <a:gd name="connsiteX3" fmla="*/ 3589153 w 3599785"/>
              <a:gd name="connsiteY3" fmla="*/ 4230542 h 4230542"/>
              <a:gd name="connsiteX4" fmla="*/ 0 w 3599785"/>
              <a:gd name="connsiteY4" fmla="*/ 4219910 h 4230542"/>
              <a:gd name="connsiteX5" fmla="*/ 0 w 3599785"/>
              <a:gd name="connsiteY5" fmla="*/ 7190 h 4230542"/>
              <a:gd name="connsiteX0" fmla="*/ 0 w 3607160"/>
              <a:gd name="connsiteY0" fmla="*/ 14564 h 4230542"/>
              <a:gd name="connsiteX1" fmla="*/ 1491679 w 3607160"/>
              <a:gd name="connsiteY1" fmla="*/ 0 h 4230542"/>
              <a:gd name="connsiteX2" fmla="*/ 3607160 w 3607160"/>
              <a:gd name="connsiteY2" fmla="*/ 2185851 h 4230542"/>
              <a:gd name="connsiteX3" fmla="*/ 3596528 w 3607160"/>
              <a:gd name="connsiteY3" fmla="*/ 4230542 h 4230542"/>
              <a:gd name="connsiteX4" fmla="*/ 7375 w 3607160"/>
              <a:gd name="connsiteY4" fmla="*/ 4219910 h 4230542"/>
              <a:gd name="connsiteX5" fmla="*/ 0 w 3607160"/>
              <a:gd name="connsiteY5" fmla="*/ 14564 h 4230542"/>
              <a:gd name="connsiteX0" fmla="*/ 709 w 3600495"/>
              <a:gd name="connsiteY0" fmla="*/ 0 h 4407707"/>
              <a:gd name="connsiteX1" fmla="*/ 1485014 w 3600495"/>
              <a:gd name="connsiteY1" fmla="*/ 177165 h 4407707"/>
              <a:gd name="connsiteX2" fmla="*/ 3600495 w 3600495"/>
              <a:gd name="connsiteY2" fmla="*/ 2363016 h 4407707"/>
              <a:gd name="connsiteX3" fmla="*/ 3589863 w 3600495"/>
              <a:gd name="connsiteY3" fmla="*/ 4407707 h 4407707"/>
              <a:gd name="connsiteX4" fmla="*/ 710 w 3600495"/>
              <a:gd name="connsiteY4" fmla="*/ 4397075 h 4407707"/>
              <a:gd name="connsiteX5" fmla="*/ 709 w 3600495"/>
              <a:gd name="connsiteY5" fmla="*/ 0 h 4407707"/>
              <a:gd name="connsiteX0" fmla="*/ 709 w 3600495"/>
              <a:gd name="connsiteY0" fmla="*/ 0 h 4230727"/>
              <a:gd name="connsiteX1" fmla="*/ 1485014 w 3600495"/>
              <a:gd name="connsiteY1" fmla="*/ 185 h 4230727"/>
              <a:gd name="connsiteX2" fmla="*/ 3600495 w 3600495"/>
              <a:gd name="connsiteY2" fmla="*/ 2186036 h 4230727"/>
              <a:gd name="connsiteX3" fmla="*/ 3589863 w 3600495"/>
              <a:gd name="connsiteY3" fmla="*/ 4230727 h 4230727"/>
              <a:gd name="connsiteX4" fmla="*/ 710 w 3600495"/>
              <a:gd name="connsiteY4" fmla="*/ 4220095 h 4230727"/>
              <a:gd name="connsiteX5" fmla="*/ 709 w 3600495"/>
              <a:gd name="connsiteY5" fmla="*/ 0 h 4230727"/>
              <a:gd name="connsiteX0" fmla="*/ 709 w 5551215"/>
              <a:gd name="connsiteY0" fmla="*/ 0 h 4232550"/>
              <a:gd name="connsiteX1" fmla="*/ 1485014 w 5551215"/>
              <a:gd name="connsiteY1" fmla="*/ 185 h 4232550"/>
              <a:gd name="connsiteX2" fmla="*/ 5551215 w 5551215"/>
              <a:gd name="connsiteY2" fmla="*/ 4232550 h 4232550"/>
              <a:gd name="connsiteX3" fmla="*/ 3589863 w 5551215"/>
              <a:gd name="connsiteY3" fmla="*/ 4230727 h 4232550"/>
              <a:gd name="connsiteX4" fmla="*/ 710 w 5551215"/>
              <a:gd name="connsiteY4" fmla="*/ 4220095 h 4232550"/>
              <a:gd name="connsiteX5" fmla="*/ 709 w 5551215"/>
              <a:gd name="connsiteY5" fmla="*/ 0 h 4232550"/>
              <a:gd name="connsiteX0" fmla="*/ 709 w 5551215"/>
              <a:gd name="connsiteY0" fmla="*/ 0 h 4232550"/>
              <a:gd name="connsiteX1" fmla="*/ 1485014 w 5551215"/>
              <a:gd name="connsiteY1" fmla="*/ 185 h 4232550"/>
              <a:gd name="connsiteX2" fmla="*/ 5551215 w 5551215"/>
              <a:gd name="connsiteY2" fmla="*/ 4232550 h 4232550"/>
              <a:gd name="connsiteX3" fmla="*/ 710 w 5551215"/>
              <a:gd name="connsiteY3" fmla="*/ 4220095 h 4232550"/>
              <a:gd name="connsiteX4" fmla="*/ 709 w 5551215"/>
              <a:gd name="connsiteY4" fmla="*/ 0 h 4232550"/>
              <a:gd name="connsiteX0" fmla="*/ 709 w 5551215"/>
              <a:gd name="connsiteY0" fmla="*/ 0 h 4224599"/>
              <a:gd name="connsiteX1" fmla="*/ 1485014 w 5551215"/>
              <a:gd name="connsiteY1" fmla="*/ 185 h 4224599"/>
              <a:gd name="connsiteX2" fmla="*/ 5551215 w 5551215"/>
              <a:gd name="connsiteY2" fmla="*/ 4224599 h 4224599"/>
              <a:gd name="connsiteX3" fmla="*/ 710 w 5551215"/>
              <a:gd name="connsiteY3" fmla="*/ 4220095 h 4224599"/>
              <a:gd name="connsiteX4" fmla="*/ 709 w 5551215"/>
              <a:gd name="connsiteY4" fmla="*/ 0 h 422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1215" h="4224599">
                <a:moveTo>
                  <a:pt x="709" y="0"/>
                </a:moveTo>
                <a:lnTo>
                  <a:pt x="1485014" y="185"/>
                </a:lnTo>
                <a:lnTo>
                  <a:pt x="5551215" y="4224599"/>
                </a:lnTo>
                <a:lnTo>
                  <a:pt x="710" y="4220095"/>
                </a:lnTo>
                <a:cubicBezTo>
                  <a:pt x="-1748" y="2818313"/>
                  <a:pt x="3167" y="1401782"/>
                  <a:pt x="709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5528098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Samstag, 13. Januar 2021</a:t>
            </a:r>
          </a:p>
        </p:txBody>
      </p:sp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29323"/>
            <a:ext cx="1465253" cy="54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18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ein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36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Das ist eine </a:t>
            </a:r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idx="1"/>
          </p:nvPr>
        </p:nvSpPr>
        <p:spPr>
          <a:xfrm>
            <a:off x="874712" y="919564"/>
            <a:ext cx="10580687" cy="492243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>
              <a:defRPr b="0"/>
            </a:lvl1pPr>
          </a:lstStyle>
          <a:p>
            <a:pPr lvl="0"/>
            <a:r>
              <a:rPr lang="de-DE" dirty="0"/>
              <a:t>Erste Textebene (</a:t>
            </a:r>
            <a:r>
              <a:rPr lang="de-DE" dirty="0" smtClean="0"/>
              <a:t>16pt bis Ebene 4)</a:t>
            </a:r>
            <a:endParaRPr lang="de-DE" dirty="0"/>
          </a:p>
          <a:p>
            <a:pPr lvl="1"/>
            <a:r>
              <a:rPr lang="de-DE" dirty="0"/>
              <a:t>Zweite Textebene für </a:t>
            </a:r>
            <a:r>
              <a:rPr lang="de-DE" dirty="0" smtClean="0"/>
              <a:t>Aufzählungen</a:t>
            </a:r>
            <a:endParaRPr lang="de-DE" dirty="0"/>
          </a:p>
          <a:p>
            <a:pPr lvl="2"/>
            <a:r>
              <a:rPr lang="de-DE" dirty="0"/>
              <a:t>Dritte Textebene bei viel Text (14pt)</a:t>
            </a:r>
          </a:p>
          <a:p>
            <a:pPr lvl="3"/>
            <a:r>
              <a:rPr lang="de-DE" dirty="0"/>
              <a:t>Vierte Textebene für Aufzählungen bei viel Text</a:t>
            </a:r>
          </a:p>
          <a:p>
            <a:pPr lvl="5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828119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874711" y="923365"/>
            <a:ext cx="10580687" cy="5127811"/>
          </a:xfrm>
        </p:spPr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587094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2 Inhalt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1138"/>
            <a:ext cx="5195887" cy="436086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quarter" idx="15"/>
          </p:nvPr>
        </p:nvSpPr>
        <p:spPr>
          <a:xfrm>
            <a:off x="6267450" y="1481138"/>
            <a:ext cx="5195887" cy="436086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7373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5195887" cy="435768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242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070849" y="1484314"/>
            <a:ext cx="3384549" cy="4344985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6999287" cy="435768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803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_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0" y="4101152"/>
            <a:ext cx="12191999" cy="2028186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10580687" cy="239847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4580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und Bild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070849" y="1484314"/>
            <a:ext cx="4121151" cy="4645024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874713" y="1484313"/>
            <a:ext cx="6999287" cy="435768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579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874713" y="1481138"/>
            <a:ext cx="3398837" cy="436086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quarter" idx="14"/>
          </p:nvPr>
        </p:nvSpPr>
        <p:spPr>
          <a:xfrm>
            <a:off x="4457699" y="1481138"/>
            <a:ext cx="3416301" cy="436086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Inhaltsplatzhalter 3"/>
          <p:cNvSpPr>
            <a:spLocks noGrp="1"/>
          </p:cNvSpPr>
          <p:nvPr>
            <p:ph sz="quarter" idx="15"/>
          </p:nvPr>
        </p:nvSpPr>
        <p:spPr>
          <a:xfrm>
            <a:off x="8070850" y="1481138"/>
            <a:ext cx="3384550" cy="4360862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335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29323"/>
            <a:ext cx="1465252" cy="544105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70911" cy="514800"/>
          </a:xfrm>
          <a:prstGeom prst="rect">
            <a:avLst/>
          </a:prstGeom>
        </p:spPr>
      </p:pic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5419044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Samstag, 13. Januar 2021</a:t>
            </a:r>
          </a:p>
        </p:txBody>
      </p:sp>
    </p:spTree>
    <p:extLst>
      <p:ext uri="{BB962C8B-B14F-4D97-AF65-F5344CB8AC3E}">
        <p14:creationId xmlns:p14="http://schemas.microsoft.com/office/powerpoint/2010/main" val="1396564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6"/>
          </p:nvPr>
        </p:nvSpPr>
        <p:spPr>
          <a:xfrm>
            <a:off x="5365750" y="1484313"/>
            <a:ext cx="6089650" cy="435768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1138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267450" y="368305"/>
            <a:ext cx="5046135" cy="66214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de-DE" sz="2400" dirty="0">
                <a:solidFill>
                  <a:schemeClr val="accent1"/>
                </a:solidFill>
              </a:rPr>
              <a:t>Titelmasterformat durch Klicken bearbeiten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4712" y="367507"/>
            <a:ext cx="5195887" cy="662781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2"/>
          </p:nvPr>
        </p:nvSpPr>
        <p:spPr>
          <a:xfrm>
            <a:off x="874713" y="1484313"/>
            <a:ext cx="5195887" cy="435768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Inhaltsplatzhalter 3"/>
          <p:cNvSpPr>
            <a:spLocks noGrp="1"/>
          </p:cNvSpPr>
          <p:nvPr>
            <p:ph sz="quarter" idx="13"/>
          </p:nvPr>
        </p:nvSpPr>
        <p:spPr>
          <a:xfrm>
            <a:off x="6273895" y="1486586"/>
            <a:ext cx="5195887" cy="435768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6531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1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9" name="Bildplatzhalter 2"/>
          <p:cNvSpPr>
            <a:spLocks noGrp="1"/>
          </p:cNvSpPr>
          <p:nvPr>
            <p:ph type="pic" sz="quarter" idx="10"/>
          </p:nvPr>
        </p:nvSpPr>
        <p:spPr>
          <a:xfrm>
            <a:off x="879785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0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579023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1" name="Bildplatzhalter 2"/>
          <p:cNvSpPr>
            <a:spLocks noGrp="1"/>
          </p:cNvSpPr>
          <p:nvPr>
            <p:ph type="pic" sz="quarter" idx="12"/>
          </p:nvPr>
        </p:nvSpPr>
        <p:spPr>
          <a:xfrm>
            <a:off x="4278261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2" name="Bildplatzhalter 2"/>
          <p:cNvSpPr>
            <a:spLocks noGrp="1"/>
          </p:cNvSpPr>
          <p:nvPr>
            <p:ph type="pic" sz="quarter" idx="13"/>
          </p:nvPr>
        </p:nvSpPr>
        <p:spPr>
          <a:xfrm>
            <a:off x="5977499" y="1039484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7676735" y="1037468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4" name="Bildplatzhalter 2"/>
          <p:cNvSpPr>
            <a:spLocks noGrp="1"/>
          </p:cNvSpPr>
          <p:nvPr>
            <p:ph type="pic" sz="quarter" idx="15"/>
          </p:nvPr>
        </p:nvSpPr>
        <p:spPr>
          <a:xfrm>
            <a:off x="887333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5" name="Bildplatzhalter 2"/>
          <p:cNvSpPr>
            <a:spLocks noGrp="1"/>
          </p:cNvSpPr>
          <p:nvPr>
            <p:ph type="pic" sz="quarter" idx="16"/>
          </p:nvPr>
        </p:nvSpPr>
        <p:spPr>
          <a:xfrm>
            <a:off x="2586571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6" name="Bildplatzhalter 2"/>
          <p:cNvSpPr>
            <a:spLocks noGrp="1"/>
          </p:cNvSpPr>
          <p:nvPr>
            <p:ph type="pic" sz="quarter" idx="17"/>
          </p:nvPr>
        </p:nvSpPr>
        <p:spPr>
          <a:xfrm>
            <a:off x="4285809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7" name="Bildplatzhalter 2"/>
          <p:cNvSpPr>
            <a:spLocks noGrp="1"/>
          </p:cNvSpPr>
          <p:nvPr>
            <p:ph type="pic" sz="quarter" idx="18"/>
          </p:nvPr>
        </p:nvSpPr>
        <p:spPr>
          <a:xfrm>
            <a:off x="5985047" y="274907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8" name="Bildplatzhalter 2"/>
          <p:cNvSpPr>
            <a:spLocks noGrp="1"/>
          </p:cNvSpPr>
          <p:nvPr>
            <p:ph type="pic" sz="quarter" idx="19"/>
          </p:nvPr>
        </p:nvSpPr>
        <p:spPr>
          <a:xfrm>
            <a:off x="7684283" y="274705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29" name="Bildplatzhalter 2"/>
          <p:cNvSpPr>
            <a:spLocks noGrp="1"/>
          </p:cNvSpPr>
          <p:nvPr>
            <p:ph type="pic" sz="quarter" idx="20"/>
          </p:nvPr>
        </p:nvSpPr>
        <p:spPr>
          <a:xfrm>
            <a:off x="885829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30" name="Bildplatzhalter 2"/>
          <p:cNvSpPr>
            <a:spLocks noGrp="1"/>
          </p:cNvSpPr>
          <p:nvPr>
            <p:ph type="pic" sz="quarter" idx="21"/>
          </p:nvPr>
        </p:nvSpPr>
        <p:spPr>
          <a:xfrm>
            <a:off x="2585067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31" name="Bildplatzhalter 2"/>
          <p:cNvSpPr>
            <a:spLocks noGrp="1"/>
          </p:cNvSpPr>
          <p:nvPr>
            <p:ph type="pic" sz="quarter" idx="22"/>
          </p:nvPr>
        </p:nvSpPr>
        <p:spPr>
          <a:xfrm>
            <a:off x="4284305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32" name="Bildplatzhalter 2"/>
          <p:cNvSpPr>
            <a:spLocks noGrp="1"/>
          </p:cNvSpPr>
          <p:nvPr>
            <p:ph type="pic" sz="quarter" idx="23"/>
          </p:nvPr>
        </p:nvSpPr>
        <p:spPr>
          <a:xfrm>
            <a:off x="5983543" y="4449615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33" name="Bildplatzhalter 2"/>
          <p:cNvSpPr>
            <a:spLocks noGrp="1"/>
          </p:cNvSpPr>
          <p:nvPr>
            <p:ph type="pic" sz="quarter" idx="24"/>
          </p:nvPr>
        </p:nvSpPr>
        <p:spPr>
          <a:xfrm>
            <a:off x="7682779" y="444759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34" name="Bildplatzhalter 2"/>
          <p:cNvSpPr>
            <a:spLocks noGrp="1"/>
          </p:cNvSpPr>
          <p:nvPr>
            <p:ph type="pic" sz="quarter" idx="25"/>
          </p:nvPr>
        </p:nvSpPr>
        <p:spPr>
          <a:xfrm>
            <a:off x="9385079" y="1037468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5" name="Bildplatzhalter 2"/>
          <p:cNvSpPr>
            <a:spLocks noGrp="1"/>
          </p:cNvSpPr>
          <p:nvPr>
            <p:ph type="pic" sz="quarter" idx="26"/>
          </p:nvPr>
        </p:nvSpPr>
        <p:spPr>
          <a:xfrm>
            <a:off x="9385079" y="274705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6" name="Bildplatzhalter 2"/>
          <p:cNvSpPr>
            <a:spLocks noGrp="1"/>
          </p:cNvSpPr>
          <p:nvPr>
            <p:ph type="pic" sz="quarter" idx="27"/>
          </p:nvPr>
        </p:nvSpPr>
        <p:spPr>
          <a:xfrm>
            <a:off x="9383575" y="4447599"/>
            <a:ext cx="1566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9847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879785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1"/>
          </p:nvPr>
        </p:nvSpPr>
        <p:spPr>
          <a:xfrm>
            <a:off x="3575257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2"/>
          </p:nvPr>
        </p:nvSpPr>
        <p:spPr>
          <a:xfrm>
            <a:off x="6270729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3"/>
          </p:nvPr>
        </p:nvSpPr>
        <p:spPr>
          <a:xfrm>
            <a:off x="8966200" y="1030288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80142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5"/>
          </p:nvPr>
        </p:nvSpPr>
        <p:spPr>
          <a:xfrm>
            <a:off x="3575614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6"/>
          </p:nvPr>
        </p:nvSpPr>
        <p:spPr>
          <a:xfrm>
            <a:off x="6271086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7"/>
          </p:nvPr>
        </p:nvSpPr>
        <p:spPr>
          <a:xfrm>
            <a:off x="8966557" y="3572347"/>
            <a:ext cx="2498415" cy="23418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5952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6 Bilder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2"/>
          </p:nvPr>
        </p:nvSpPr>
        <p:spPr>
          <a:xfrm>
            <a:off x="9703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4" name="Bildplatzhalter 2"/>
          <p:cNvSpPr>
            <a:spLocks noGrp="1"/>
          </p:cNvSpPr>
          <p:nvPr>
            <p:ph type="pic" sz="quarter" idx="13"/>
          </p:nvPr>
        </p:nvSpPr>
        <p:spPr>
          <a:xfrm>
            <a:off x="4081331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14"/>
          </p:nvPr>
        </p:nvSpPr>
        <p:spPr>
          <a:xfrm>
            <a:off x="8152960" y="105758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15"/>
          </p:nvPr>
        </p:nvSpPr>
        <p:spPr>
          <a:xfrm>
            <a:off x="5151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16"/>
          </p:nvPr>
        </p:nvSpPr>
        <p:spPr>
          <a:xfrm>
            <a:off x="4076779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17"/>
          </p:nvPr>
        </p:nvSpPr>
        <p:spPr>
          <a:xfrm>
            <a:off x="8148408" y="3602514"/>
            <a:ext cx="405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3458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5000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9565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611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470678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593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blau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gradFill>
            <a:gsLst>
              <a:gs pos="14000">
                <a:schemeClr val="accent2"/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70911" cy="514800"/>
          </a:xfrm>
          <a:prstGeom prst="rect">
            <a:avLst/>
          </a:prstGeom>
        </p:spPr>
      </p:pic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bg1">
                    <a:alpha val="7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5419044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pPr lvl="0"/>
            <a:r>
              <a:rPr lang="de-DE" dirty="0"/>
              <a:t>Ort oder Anlass des Vortrags // Samstag, 13. Januar 2021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29323"/>
            <a:ext cx="1465252" cy="54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810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accent5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42841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2933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232374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_TUD_Foto_ganzseitig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022400" y="3077308"/>
            <a:ext cx="1765662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rIns="36000">
            <a:spAutoFit/>
          </a:bodyPr>
          <a:lstStyle>
            <a:lvl1pPr>
              <a:spcBef>
                <a:spcPts val="0"/>
              </a:spcBef>
              <a:defRPr sz="1600">
                <a:solidFill>
                  <a:srgbClr val="00305D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>
          <a:xfrm>
            <a:off x="1022352" y="4060898"/>
            <a:ext cx="3904966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rIns="3600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22352" y="5253428"/>
            <a:ext cx="6054400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rIns="36000">
            <a:spAutoFit/>
          </a:bodyPr>
          <a:lstStyle>
            <a:lvl1pPr marL="0" indent="0" algn="l">
              <a:buNone/>
              <a:defRPr b="0">
                <a:solidFill>
                  <a:srgbClr val="00305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20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401" y="3363237"/>
            <a:ext cx="3101669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rIns="3600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rgbClr val="00305D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2349" y="4600801"/>
            <a:ext cx="4766996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rIns="36000">
            <a:spAutoFit/>
          </a:bodyPr>
          <a:lstStyle>
            <a:lvl1pPr>
              <a:defRPr sz="3200" b="0"/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2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2401" y="5537833"/>
            <a:ext cx="5491747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rIns="36000">
            <a:spAutoFit/>
          </a:bodyPr>
          <a:lstStyle>
            <a:lvl1pPr>
              <a:defRPr b="0"/>
            </a:lvl1pPr>
          </a:lstStyle>
          <a:p>
            <a:pPr lvl="0"/>
            <a:r>
              <a:rPr lang="de-DE" dirty="0"/>
              <a:t>Ort oder Anlass des Vortrags // Samstag, 13. Januar 2021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89467" y="355599"/>
            <a:ext cx="1987200" cy="4320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395" y="328249"/>
            <a:ext cx="1139206" cy="55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71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_TUD_Foto_ganzseitig_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89467" y="355599"/>
            <a:ext cx="1987200" cy="4320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1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022400" y="3077308"/>
            <a:ext cx="1765662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rIns="36000">
            <a:spAutoFit/>
          </a:bodyPr>
          <a:lstStyle>
            <a:lvl1pPr>
              <a:spcBef>
                <a:spcPts val="0"/>
              </a:spcBef>
              <a:defRPr sz="1600">
                <a:solidFill>
                  <a:srgbClr val="00305D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1022352" y="4060898"/>
            <a:ext cx="3904966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rIns="3600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22352" y="5253428"/>
            <a:ext cx="6054400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rIns="36000">
            <a:spAutoFit/>
          </a:bodyPr>
          <a:lstStyle>
            <a:lvl1pPr marL="0" indent="0" algn="l">
              <a:buNone/>
              <a:defRPr b="0">
                <a:solidFill>
                  <a:srgbClr val="00305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4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401" y="3363237"/>
            <a:ext cx="3101669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rIns="3600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rgbClr val="00305D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2349" y="4600801"/>
            <a:ext cx="4766996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rIns="36000">
            <a:spAutoFit/>
          </a:bodyPr>
          <a:lstStyle>
            <a:lvl1pPr>
              <a:defRPr sz="3200" b="0"/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2401" y="5537833"/>
            <a:ext cx="5491747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rIns="36000">
            <a:spAutoFit/>
          </a:bodyPr>
          <a:lstStyle>
            <a:lvl1pPr>
              <a:defRPr b="0"/>
            </a:lvl1pPr>
          </a:lstStyle>
          <a:p>
            <a:pPr lvl="0"/>
            <a:r>
              <a:rPr lang="de-DE" dirty="0"/>
              <a:t>Ort oder Anlass des Vortrags // Samstag, 13. Januar 2021</a:t>
            </a:r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355" y="328249"/>
            <a:ext cx="1139756" cy="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3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_TUD_weiß-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154112"/>
            <a:ext cx="12192000" cy="5703888"/>
          </a:xfrm>
          <a:prstGeom prst="rect">
            <a:avLst/>
          </a:prstGeom>
          <a:gradFill>
            <a:gsLst>
              <a:gs pos="80000">
                <a:schemeClr val="accent4"/>
              </a:gs>
              <a:gs pos="0">
                <a:schemeClr val="accent5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2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09" y="349732"/>
            <a:ext cx="1985608" cy="433063"/>
          </a:xfrm>
          <a:prstGeom prst="rect">
            <a:avLst/>
          </a:prstGeom>
        </p:spPr>
      </p:pic>
      <p:sp>
        <p:nvSpPr>
          <p:cNvPr id="11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022400" y="3077308"/>
            <a:ext cx="1765662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rIns="36000">
            <a:spAutoFit/>
          </a:bodyPr>
          <a:lstStyle>
            <a:lvl1pPr>
              <a:spcBef>
                <a:spcPts val="0"/>
              </a:spcBef>
              <a:defRPr sz="1600">
                <a:solidFill>
                  <a:srgbClr val="00305D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1022352" y="4060898"/>
            <a:ext cx="3904966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rIns="3600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22352" y="5253428"/>
            <a:ext cx="6054400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rIns="36000">
            <a:spAutoFit/>
          </a:bodyPr>
          <a:lstStyle>
            <a:lvl1pPr marL="0" indent="0" algn="l">
              <a:buNone/>
              <a:defRPr b="0">
                <a:solidFill>
                  <a:srgbClr val="00305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9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401" y="3363237"/>
            <a:ext cx="3101669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rIns="3600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rgbClr val="00305D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2349" y="4600801"/>
            <a:ext cx="4766996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rIns="36000">
            <a:spAutoFit/>
          </a:bodyPr>
          <a:lstStyle>
            <a:lvl1pPr>
              <a:defRPr sz="3200" b="0"/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1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2401" y="5537833"/>
            <a:ext cx="5491747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rIns="36000">
            <a:spAutoFit/>
          </a:bodyPr>
          <a:lstStyle>
            <a:lvl1pPr>
              <a:defRPr b="0"/>
            </a:lvl1pPr>
          </a:lstStyle>
          <a:p>
            <a:pPr lvl="0"/>
            <a:r>
              <a:rPr lang="de-DE" dirty="0"/>
              <a:t>Ort oder Anlass des Vortrags // Samstag, 13. Januar 2021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29323"/>
            <a:ext cx="1465253" cy="54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94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_TUD_Fot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0" y="1154113"/>
            <a:ext cx="12192000" cy="570388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09" y="349732"/>
            <a:ext cx="1985608" cy="433063"/>
          </a:xfrm>
          <a:prstGeom prst="rect">
            <a:avLst/>
          </a:prstGeom>
        </p:spPr>
      </p:pic>
      <p:sp>
        <p:nvSpPr>
          <p:cNvPr id="10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022401" y="3077308"/>
            <a:ext cx="1692959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36000">
            <a:spAutoFit/>
          </a:bodyPr>
          <a:lstStyle>
            <a:lvl1pPr>
              <a:spcBef>
                <a:spcPts val="0"/>
              </a:spcBef>
              <a:defRPr sz="1600">
                <a:solidFill>
                  <a:srgbClr val="00305D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1022352" y="4060898"/>
            <a:ext cx="3832263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3600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4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22353" y="5253428"/>
            <a:ext cx="5981697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36000">
            <a:spAutoFit/>
          </a:bodyPr>
          <a:lstStyle>
            <a:lvl1pPr marL="0" indent="0" algn="l">
              <a:buNone/>
              <a:defRPr b="0">
                <a:solidFill>
                  <a:srgbClr val="00305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2400" y="3363237"/>
            <a:ext cx="3028966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3600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rgbClr val="00305D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2350" y="4600801"/>
            <a:ext cx="4694293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36000">
            <a:spAutoFit/>
          </a:bodyPr>
          <a:lstStyle>
            <a:lvl1pPr>
              <a:defRPr sz="3200" b="0"/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2400" y="5537833"/>
            <a:ext cx="5419044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36000">
            <a:spAutoFit/>
          </a:bodyPr>
          <a:lstStyle>
            <a:lvl1pPr>
              <a:defRPr b="0"/>
            </a:lvl1pPr>
          </a:lstStyle>
          <a:p>
            <a:pPr lvl="0"/>
            <a:r>
              <a:rPr lang="de-DE" dirty="0"/>
              <a:t>Ort oder Anlass des Vortrags // Samstag, 13. Januar 2021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29323"/>
            <a:ext cx="1465253" cy="54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28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1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27050" y="341833"/>
            <a:ext cx="11151569" cy="436042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527051" y="991716"/>
            <a:ext cx="2088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6" name="Bildplatzhalter 2"/>
          <p:cNvSpPr>
            <a:spLocks noGrp="1"/>
          </p:cNvSpPr>
          <p:nvPr>
            <p:ph type="pic" sz="quarter" idx="11"/>
          </p:nvPr>
        </p:nvSpPr>
        <p:spPr>
          <a:xfrm>
            <a:off x="2792701" y="991716"/>
            <a:ext cx="2088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7" name="Bildplatzhalter 2"/>
          <p:cNvSpPr>
            <a:spLocks noGrp="1"/>
          </p:cNvSpPr>
          <p:nvPr>
            <p:ph type="pic" sz="quarter" idx="12"/>
          </p:nvPr>
        </p:nvSpPr>
        <p:spPr>
          <a:xfrm>
            <a:off x="5058352" y="991716"/>
            <a:ext cx="2088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8" name="Bildplatzhalter 2"/>
          <p:cNvSpPr>
            <a:spLocks noGrp="1"/>
          </p:cNvSpPr>
          <p:nvPr>
            <p:ph type="pic" sz="quarter" idx="13"/>
          </p:nvPr>
        </p:nvSpPr>
        <p:spPr>
          <a:xfrm>
            <a:off x="7324003" y="991716"/>
            <a:ext cx="2088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9" name="Bildplatzhalter 2"/>
          <p:cNvSpPr>
            <a:spLocks noGrp="1"/>
          </p:cNvSpPr>
          <p:nvPr>
            <p:ph type="pic" sz="quarter" idx="14"/>
          </p:nvPr>
        </p:nvSpPr>
        <p:spPr>
          <a:xfrm>
            <a:off x="9589651" y="991716"/>
            <a:ext cx="2088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50" name="Bildplatzhalter 2"/>
          <p:cNvSpPr>
            <a:spLocks noGrp="1"/>
          </p:cNvSpPr>
          <p:nvPr>
            <p:ph type="pic" sz="quarter" idx="15"/>
          </p:nvPr>
        </p:nvSpPr>
        <p:spPr>
          <a:xfrm>
            <a:off x="537115" y="2701307"/>
            <a:ext cx="2088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51" name="Bildplatzhalter 2"/>
          <p:cNvSpPr>
            <a:spLocks noGrp="1"/>
          </p:cNvSpPr>
          <p:nvPr>
            <p:ph type="pic" sz="quarter" idx="16"/>
          </p:nvPr>
        </p:nvSpPr>
        <p:spPr>
          <a:xfrm>
            <a:off x="2802765" y="2701307"/>
            <a:ext cx="2088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52" name="Bildplatzhalter 2"/>
          <p:cNvSpPr>
            <a:spLocks noGrp="1"/>
          </p:cNvSpPr>
          <p:nvPr>
            <p:ph type="pic" sz="quarter" idx="17"/>
          </p:nvPr>
        </p:nvSpPr>
        <p:spPr>
          <a:xfrm>
            <a:off x="5068416" y="2701307"/>
            <a:ext cx="2088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53" name="Bildplatzhalter 2"/>
          <p:cNvSpPr>
            <a:spLocks noGrp="1"/>
          </p:cNvSpPr>
          <p:nvPr>
            <p:ph type="pic" sz="quarter" idx="18"/>
          </p:nvPr>
        </p:nvSpPr>
        <p:spPr>
          <a:xfrm>
            <a:off x="7334067" y="2701307"/>
            <a:ext cx="2088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54" name="Bildplatzhalter 2"/>
          <p:cNvSpPr>
            <a:spLocks noGrp="1"/>
          </p:cNvSpPr>
          <p:nvPr>
            <p:ph type="pic" sz="quarter" idx="19"/>
          </p:nvPr>
        </p:nvSpPr>
        <p:spPr>
          <a:xfrm>
            <a:off x="9599715" y="2701307"/>
            <a:ext cx="2088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55" name="Bildplatzhalter 2"/>
          <p:cNvSpPr>
            <a:spLocks noGrp="1"/>
          </p:cNvSpPr>
          <p:nvPr>
            <p:ph type="pic" sz="quarter" idx="20"/>
          </p:nvPr>
        </p:nvSpPr>
        <p:spPr>
          <a:xfrm>
            <a:off x="535109" y="4401847"/>
            <a:ext cx="2088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56" name="Bildplatzhalter 2"/>
          <p:cNvSpPr>
            <a:spLocks noGrp="1"/>
          </p:cNvSpPr>
          <p:nvPr>
            <p:ph type="pic" sz="quarter" idx="21"/>
          </p:nvPr>
        </p:nvSpPr>
        <p:spPr>
          <a:xfrm>
            <a:off x="2800760" y="4401847"/>
            <a:ext cx="2088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57" name="Bildplatzhalter 2"/>
          <p:cNvSpPr>
            <a:spLocks noGrp="1"/>
          </p:cNvSpPr>
          <p:nvPr>
            <p:ph type="pic" sz="quarter" idx="22"/>
          </p:nvPr>
        </p:nvSpPr>
        <p:spPr>
          <a:xfrm>
            <a:off x="5066411" y="4401847"/>
            <a:ext cx="2088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58" name="Bildplatzhalter 2"/>
          <p:cNvSpPr>
            <a:spLocks noGrp="1"/>
          </p:cNvSpPr>
          <p:nvPr>
            <p:ph type="pic" sz="quarter" idx="23"/>
          </p:nvPr>
        </p:nvSpPr>
        <p:spPr>
          <a:xfrm>
            <a:off x="7332061" y="4401847"/>
            <a:ext cx="2088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59" name="Bildplatzhalter 2"/>
          <p:cNvSpPr>
            <a:spLocks noGrp="1"/>
          </p:cNvSpPr>
          <p:nvPr>
            <p:ph type="pic" sz="quarter" idx="24"/>
          </p:nvPr>
        </p:nvSpPr>
        <p:spPr>
          <a:xfrm>
            <a:off x="9597709" y="4401847"/>
            <a:ext cx="2088000" cy="156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56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leiner Titel &amp;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67" y="663278"/>
            <a:ext cx="10035547" cy="1325563"/>
          </a:xfrm>
        </p:spPr>
        <p:txBody>
          <a:bodyPr/>
          <a:lstStyle>
            <a:lvl1pPr>
              <a:defRPr sz="3200" b="0">
                <a:solidFill>
                  <a:srgbClr val="002060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002060"/>
                </a:solidFill>
                <a:latin typeface="Arial Narrow" panose="020B0606020202030204" pitchFamily="34" charset="0"/>
              </a:defRPr>
            </a:lvl1pPr>
          </a:lstStyle>
          <a:p>
            <a:fld id="{13EBA283-81CD-428D-9703-4AE41BDC50A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62"/>
            <a:ext cx="1513885" cy="365125"/>
          </a:xfrm>
        </p:spPr>
        <p:txBody>
          <a:bodyPr/>
          <a:lstStyle>
            <a:lvl1pPr>
              <a:defRPr>
                <a:solidFill>
                  <a:srgbClr val="01347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3605" y="6356361"/>
            <a:ext cx="5472608" cy="365125"/>
          </a:xfrm>
        </p:spPr>
        <p:txBody>
          <a:bodyPr/>
          <a:lstStyle>
            <a:lvl1pPr algn="l">
              <a:defRPr>
                <a:solidFill>
                  <a:srgbClr val="01347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S. Goldfarb, TAUP, Online, 1 Sept 2021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295467" y="2060849"/>
            <a:ext cx="10051984" cy="3956805"/>
          </a:xfrm>
        </p:spPr>
        <p:txBody>
          <a:bodyPr>
            <a:noAutofit/>
          </a:bodyPr>
          <a:lstStyle>
            <a:lvl1pPr marL="355600" indent="-355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CCC00"/>
              </a:buClr>
              <a:buSzPct val="90000"/>
              <a:buFont typeface="Arial Narrow" panose="020B0606020202030204" pitchFamily="34" charset="0"/>
              <a:buChar char="►"/>
              <a:tabLst>
                <a:tab pos="271463" algn="l"/>
              </a:tabLst>
              <a:defRPr sz="2400">
                <a:solidFill>
                  <a:srgbClr val="002060"/>
                </a:solidFill>
                <a:latin typeface="Arial Narrow" panose="020B0606020202030204" pitchFamily="34" charset="0"/>
              </a:defRPr>
            </a:lvl1pPr>
            <a:lvl2pPr marL="6223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  <a:defRPr sz="2000">
                <a:solidFill>
                  <a:srgbClr val="002060"/>
                </a:solidFill>
              </a:defRPr>
            </a:lvl2pPr>
            <a:lvl3pPr marL="9017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CC00"/>
              </a:buClr>
              <a:buSzPct val="135000"/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CCC00"/>
              </a:buClr>
              <a:buSzPct val="90000"/>
              <a:buFont typeface="Arial Narrow" panose="020B0606020202030204" pitchFamily="34" charset="0"/>
              <a:buChar char="►"/>
            </a:pPr>
            <a:r>
              <a:rPr lang="en-US" dirty="0"/>
              <a:t>Click to edit text </a:t>
            </a:r>
          </a:p>
          <a:p>
            <a:pPr marL="622300" lvl="1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  <a:p>
            <a:pPr marL="901700" lvl="2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CCC00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707342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_Inhal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68" y="663276"/>
            <a:ext cx="10035547" cy="9720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rgbClr val="013476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8" name="Foliennummernplatzhalter 4">
            <a:extLst>
              <a:ext uri="{FF2B5EF4-FFF2-40B4-BE49-F238E27FC236}">
                <a16:creationId xmlns:a16="http://schemas.microsoft.com/office/drawing/2014/main" id="{5DDD1292-8154-47C4-89E3-4392BE4A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8501" y="6392506"/>
            <a:ext cx="745299" cy="34886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13EBA283-81CD-428D-9703-4AE41BDC50A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FA030732-168F-43B2-B529-157CC63021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4163" y="6392506"/>
            <a:ext cx="1153432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925E9A0A-06AF-4AAA-A623-82E84BDC2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9617" y="6392506"/>
            <a:ext cx="7872875" cy="34886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S. Goldfarb, TAUP, Online, 1 Sept 2021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774C990-2472-4F49-9865-CD534DB4955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95468" y="1772819"/>
            <a:ext cx="10062245" cy="4535487"/>
          </a:xfrm>
          <a:prstGeom prst="rect">
            <a:avLst/>
          </a:prstGeom>
        </p:spPr>
        <p:txBody>
          <a:bodyPr/>
          <a:lstStyle>
            <a:lvl1pPr marL="355600" indent="-355600">
              <a:tabLst>
                <a:tab pos="355600" algn="l"/>
              </a:tabLst>
              <a:defRPr>
                <a:solidFill>
                  <a:srgbClr val="013476"/>
                </a:solidFill>
              </a:defRPr>
            </a:lvl1pPr>
            <a:lvl2pPr>
              <a:defRPr>
                <a:solidFill>
                  <a:srgbClr val="013476"/>
                </a:solidFill>
              </a:defRPr>
            </a:lvl2pPr>
            <a:lvl3pPr>
              <a:defRPr>
                <a:solidFill>
                  <a:srgbClr val="013476"/>
                </a:solidFill>
              </a:defRPr>
            </a:lvl3pPr>
          </a:lstStyle>
          <a:p>
            <a:pPr lvl="0"/>
            <a:r>
              <a:rPr lang="de-DE" dirty="0" smtClean="0"/>
              <a:t>Textmasterformat bearbeiten zweite Zeile zweite Zeile zweite Textmasterformat Zeile zweite Zeile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40705990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74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TUD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692959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881437" cy="492443"/>
          </a:xfrm>
          <a:noFill/>
          <a:ln>
            <a:noFill/>
          </a:ln>
        </p:spPr>
        <p:txBody>
          <a:bodyPr wrap="none" l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5981697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028966" cy="246221"/>
          </a:xfrm>
          <a:prstGeom prst="rect">
            <a:avLst/>
          </a:prstGeom>
          <a:noFill/>
          <a:ln>
            <a:noFill/>
          </a:ln>
        </p:spPr>
        <p:txBody>
          <a:bodyPr wrap="none" l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694293" cy="492443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5419044" cy="246221"/>
          </a:xfrm>
          <a:prstGeom prst="rect">
            <a:avLst/>
          </a:prstGeom>
          <a:noFill/>
        </p:spPr>
        <p:txBody>
          <a:bodyPr wrap="none" l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Samstag, 13. Januar 2021</a:t>
            </a: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29323"/>
            <a:ext cx="1465253" cy="54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9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_TUD_Fot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7" name="Textplatzhalter 5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290304" y="349731"/>
            <a:ext cx="1776060" cy="5148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5528098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Samstag, 13. Januar 2021</a:t>
            </a: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29323"/>
            <a:ext cx="1465253" cy="54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03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_TUD_weiß+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5" name="Textplatzhalter 5"/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10691585" y="328249"/>
            <a:ext cx="1219680" cy="5544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8" name="Textplatzhalter 5"/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290304" y="349731"/>
            <a:ext cx="1776060" cy="514800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5528098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Samstag, 13. Januar 2021</a:t>
            </a:r>
          </a:p>
        </p:txBody>
      </p:sp>
    </p:spTree>
    <p:extLst>
      <p:ext uri="{BB962C8B-B14F-4D97-AF65-F5344CB8AC3E}">
        <p14:creationId xmlns:p14="http://schemas.microsoft.com/office/powerpoint/2010/main" val="300280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_TUD_Foto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0" y="1204913"/>
            <a:ext cx="12192000" cy="56530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7" name="Textplatzhalter 5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290304" y="349731"/>
            <a:ext cx="1776060" cy="5148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7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2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5528098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Samstag, 13. Januar 2021</a:t>
            </a: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29323"/>
            <a:ext cx="1465253" cy="54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6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chemeClr val="accent5"/>
              </a:gs>
              <a:gs pos="100000">
                <a:schemeClr val="accent4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5528098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Samstag, 13. Januar 2021</a:t>
            </a:r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29323"/>
            <a:ext cx="1465253" cy="54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_TUD_weiß-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204912"/>
            <a:ext cx="12192000" cy="5653089"/>
          </a:xfrm>
          <a:prstGeom prst="rect">
            <a:avLst/>
          </a:prstGeom>
          <a:gradFill>
            <a:gsLst>
              <a:gs pos="14000">
                <a:srgbClr val="951B81"/>
              </a:gs>
              <a:gs pos="100000">
                <a:srgbClr val="59358C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  <p:sp>
        <p:nvSpPr>
          <p:cNvPr id="12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82808" y="2852116"/>
            <a:ext cx="1802014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Vorname, Name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882771" y="3835706"/>
            <a:ext cx="3941317" cy="492443"/>
          </a:xfr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82772" y="5028236"/>
            <a:ext cx="6090752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 marL="0" indent="0" algn="l">
              <a:buNone/>
              <a:defRPr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16" name="Textplatzhalter 25">
            <a:extLst>
              <a:ext uri="{FF2B5EF4-FFF2-40B4-BE49-F238E27FC236}">
                <a16:creationId xmlns:a16="http://schemas.microsoft.com/office/drawing/2014/main" id="{78DD96F1-BE0C-4FE4-B69F-BA8592656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808" y="3138045"/>
            <a:ext cx="3138020" cy="24622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none" lIns="72000" tIns="0" rIns="36000" bIns="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Struktureinheit der TU Dresden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B2194A4-CBE4-4A84-B1E9-D417CDD94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2770" y="4375609"/>
            <a:ext cx="4803348" cy="49244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  <a:lvl3pPr marL="72000" indent="0">
              <a:buNone/>
              <a:defRPr/>
            </a:lvl3pPr>
            <a:lvl4pPr marL="180000" indent="0">
              <a:buNone/>
              <a:defRPr/>
            </a:lvl4pPr>
          </a:lstStyle>
          <a:p>
            <a:pPr lvl="0"/>
            <a:r>
              <a:rPr lang="de-DE" dirty="0"/>
              <a:t>durch Kicken bearbeiten</a:t>
            </a:r>
          </a:p>
        </p:txBody>
      </p:sp>
      <p:sp>
        <p:nvSpPr>
          <p:cNvPr id="24" name="Textplatzhalter 7">
            <a:extLst>
              <a:ext uri="{FF2B5EF4-FFF2-40B4-BE49-F238E27FC236}">
                <a16:creationId xmlns:a16="http://schemas.microsoft.com/office/drawing/2014/main" id="{F1D71DE1-F9B2-4550-A173-A1C0CE63C0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808" y="5312641"/>
            <a:ext cx="5528098" cy="24622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lIns="72000" tIns="0" rIns="36000" bIns="0">
            <a:sp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Ort oder Anlass des Vortrags // Samstag, 13. Januar 2021</a:t>
            </a:r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29323"/>
            <a:ext cx="1465253" cy="54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6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36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Das ist eine </a:t>
            </a:r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919564"/>
            <a:ext cx="10580687" cy="492243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Hier steht die erste </a:t>
            </a:r>
            <a:r>
              <a:rPr lang="de-DE" dirty="0"/>
              <a:t>Textebene (</a:t>
            </a:r>
            <a:r>
              <a:rPr lang="de-DE" dirty="0" smtClean="0"/>
              <a:t>16pt bis Ebene 4)</a:t>
            </a:r>
            <a:endParaRPr lang="de-DE" dirty="0"/>
          </a:p>
          <a:p>
            <a:pPr lvl="1"/>
            <a:r>
              <a:rPr lang="de-DE" dirty="0" smtClean="0"/>
              <a:t>Hier die zweite </a:t>
            </a:r>
            <a:r>
              <a:rPr lang="de-DE" dirty="0"/>
              <a:t>Textebene für </a:t>
            </a:r>
            <a:r>
              <a:rPr lang="de-DE" dirty="0" smtClean="0"/>
              <a:t>Aufzählungen</a:t>
            </a:r>
            <a:endParaRPr lang="de-DE" dirty="0"/>
          </a:p>
          <a:p>
            <a:pPr lvl="2"/>
            <a:r>
              <a:rPr lang="de-DE" dirty="0"/>
              <a:t>Dritte Textebene bei viel Text (14pt)</a:t>
            </a:r>
          </a:p>
          <a:p>
            <a:pPr lvl="3"/>
            <a:r>
              <a:rPr lang="de-DE" dirty="0"/>
              <a:t>Vierte Textebene für Aufzählungen bei viel Text</a:t>
            </a:r>
          </a:p>
          <a:p>
            <a:pPr lvl="5"/>
            <a:endParaRPr lang="de-DE" dirty="0" smtClean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2477770" y="6319797"/>
            <a:ext cx="4485005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2"/>
                </a:solidFill>
              </a:rPr>
              <a:t>Connecting</a:t>
            </a:r>
            <a:r>
              <a:rPr lang="en-US" sz="800" baseline="0" dirty="0" smtClean="0">
                <a:solidFill>
                  <a:schemeClr val="tx2"/>
                </a:solidFill>
              </a:rPr>
              <a:t> with schools and students</a:t>
            </a:r>
            <a:endParaRPr lang="en-US" sz="800" dirty="0" smtClean="0">
              <a:solidFill>
                <a:schemeClr val="tx2"/>
              </a:solidFill>
            </a:endParaRP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Uta Bilow / TU Dresden</a:t>
            </a:r>
            <a:endParaRPr lang="de-DE" sz="800" baseline="0" dirty="0" smtClean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de-DE" sz="800" baseline="0" dirty="0" err="1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ChETEC</a:t>
            </a:r>
            <a:r>
              <a:rPr lang="de-DE" sz="800" baseline="0" dirty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-INFRA NPA-X Summer School </a:t>
            </a:r>
            <a:r>
              <a:rPr lang="de-DE" sz="800" baseline="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// </a:t>
            </a:r>
            <a:r>
              <a:rPr lang="de-DE" sz="800" baseline="0" dirty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 30, 2022</a:t>
            </a:r>
            <a:endParaRPr lang="de-DE" sz="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123216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7157720" y="6306444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fld id="{38F97D41-8991-4148-BA02-56FEE4AAF2CC}" type="slidenum">
              <a:rPr lang="de-DE" sz="800" baseline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l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baseline="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3" y="6336706"/>
            <a:ext cx="1115691" cy="32444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614" y="6319797"/>
            <a:ext cx="958637" cy="35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904" r:id="rId2"/>
    <p:sldLayoutId id="2147483905" r:id="rId3"/>
    <p:sldLayoutId id="2147483893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894" r:id="rId12"/>
    <p:sldLayoutId id="2147483939" r:id="rId13"/>
    <p:sldLayoutId id="2147483913" r:id="rId14"/>
    <p:sldLayoutId id="2147483897" r:id="rId15"/>
    <p:sldLayoutId id="2147483914" r:id="rId16"/>
    <p:sldLayoutId id="2147483915" r:id="rId17"/>
    <p:sldLayoutId id="2147483916" r:id="rId18"/>
    <p:sldLayoutId id="2147483899" r:id="rId19"/>
    <p:sldLayoutId id="2147483896" r:id="rId20"/>
    <p:sldLayoutId id="2147483900" r:id="rId21"/>
    <p:sldLayoutId id="2147483901" r:id="rId22"/>
    <p:sldLayoutId id="2147483918" r:id="rId23"/>
    <p:sldLayoutId id="2147483919" r:id="rId24"/>
    <p:sldLayoutId id="2147483917" r:id="rId25"/>
    <p:sldLayoutId id="2147483902" r:id="rId26"/>
    <p:sldLayoutId id="2147483903" r:id="rId27"/>
    <p:sldLayoutId id="2147483895" r:id="rId28"/>
    <p:sldLayoutId id="2147483920" r:id="rId29"/>
    <p:sldLayoutId id="2147483921" r:id="rId30"/>
    <p:sldLayoutId id="2147483922" r:id="rId31"/>
    <p:sldLayoutId id="2147483923" r:id="rId32"/>
    <p:sldLayoutId id="2147483924" r:id="rId33"/>
    <p:sldLayoutId id="2147483925" r:id="rId34"/>
    <p:sldLayoutId id="2147483926" r:id="rId35"/>
    <p:sldLayoutId id="2147483927" r:id="rId36"/>
    <p:sldLayoutId id="2147483930" r:id="rId37"/>
    <p:sldLayoutId id="2147483937" r:id="rId38"/>
    <p:sldLayoutId id="2147483952" r:id="rId3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b="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269" rtl="0" eaLnBrk="1" latinLnBrk="0" hangingPunct="1">
        <a:lnSpc>
          <a:spcPct val="150000"/>
        </a:lnSpc>
        <a:spcBef>
          <a:spcPts val="600"/>
        </a:spcBef>
        <a:buFont typeface="Open Sans" panose="020B0606030504020204" pitchFamily="34" charset="0"/>
        <a:buNone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252000" indent="-252000" algn="l" defTabSz="914269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—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358775" indent="-179388" algn="l" defTabSz="914269" rtl="0" eaLnBrk="1" latinLnBrk="0" hangingPunct="1">
        <a:lnSpc>
          <a:spcPct val="150000"/>
        </a:lnSpc>
        <a:spcBef>
          <a:spcPts val="0"/>
        </a:spcBef>
        <a:buFont typeface="Open Sans" panose="020B0606030504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269" rtl="0" eaLnBrk="1" latinLnBrk="0" hangingPunct="1">
        <a:spcBef>
          <a:spcPts val="600"/>
        </a:spcBef>
        <a:spcAft>
          <a:spcPts val="0"/>
        </a:spcAft>
        <a:buFont typeface="Symbol" panose="05050102010706020507" pitchFamily="18" charset="2"/>
        <a:buNone/>
        <a:defRPr sz="1400" b="1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0" marR="0" indent="0" algn="l" defTabSz="914269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b="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52000" marR="0" indent="-252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—"/>
        <a:tabLst/>
        <a:defRPr lang="de-DE" sz="1400" kern="1200" dirty="0" smtClean="0">
          <a:solidFill>
            <a:schemeClr val="accent1"/>
          </a:solidFill>
          <a:latin typeface="+mn-lt"/>
          <a:ea typeface="+mn-ea"/>
          <a:cs typeface="+mn-cs"/>
        </a:defRPr>
      </a:lvl7pPr>
      <a:lvl8pPr marL="252000" marR="0" indent="-144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Open Sans" panose="020B0606030504020204" pitchFamily="34" charset="0"/>
        <a:buChar char="–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96000" marR="0" indent="-144000" algn="l" defTabSz="914269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8" userDrawn="1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92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pecc.org/pans/?display=map" TargetMode="External"/><Relationship Id="rId2" Type="http://schemas.openxmlformats.org/officeDocument/2006/relationships/hyperlink" Target="https://physicsmasterclasses.org/index.php?cat=country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882771" y="4659651"/>
            <a:ext cx="2264429" cy="246221"/>
          </a:xfrm>
          <a:solidFill>
            <a:schemeClr val="bg1"/>
          </a:solidFill>
        </p:spPr>
        <p:txBody>
          <a:bodyPr/>
          <a:lstStyle/>
          <a:p>
            <a:r>
              <a:rPr lang="de-DE" dirty="0" smtClean="0"/>
              <a:t>Uta Bilow, TU Dresden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82771" y="5483752"/>
            <a:ext cx="7769756" cy="492443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Connecting with schools and students</a:t>
            </a:r>
            <a:endParaRPr lang="en-US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3"/>
          </p:nvPr>
        </p:nvSpPr>
        <p:spPr>
          <a:xfrm>
            <a:off x="882771" y="6269571"/>
            <a:ext cx="4806829" cy="246221"/>
          </a:xfrm>
          <a:solidFill>
            <a:schemeClr val="bg1"/>
          </a:solidFill>
        </p:spPr>
        <p:txBody>
          <a:bodyPr/>
          <a:lstStyle/>
          <a:p>
            <a:r>
              <a:rPr lang="de-DE" dirty="0" err="1" smtClean="0"/>
              <a:t>ChETEC</a:t>
            </a:r>
            <a:r>
              <a:rPr lang="de-DE" dirty="0" smtClean="0"/>
              <a:t>-INFRA NPA-X School </a:t>
            </a:r>
            <a:r>
              <a:rPr lang="de-DE" dirty="0"/>
              <a:t>/ </a:t>
            </a:r>
            <a:r>
              <a:rPr lang="de-DE" dirty="0" smtClean="0"/>
              <a:t>CERN / Aug 30, 2022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348" y="329323"/>
            <a:ext cx="1465252" cy="54410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70911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2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start with Masterclasses? Some ideas…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874711" y="923365"/>
            <a:ext cx="11012489" cy="5127811"/>
          </a:xfrm>
        </p:spPr>
        <p:txBody>
          <a:bodyPr/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Talk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your</a:t>
            </a:r>
            <a:r>
              <a:rPr lang="de-DE" sz="1800" dirty="0" smtClean="0"/>
              <a:t> </a:t>
            </a:r>
            <a:r>
              <a:rPr lang="de-DE" sz="1800" dirty="0" err="1" smtClean="0"/>
              <a:t>supervisor</a:t>
            </a:r>
            <a:endParaRPr lang="de-DE" sz="1800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800" dirty="0" err="1" smtClean="0"/>
              <a:t>Masterclass</a:t>
            </a:r>
            <a:r>
              <a:rPr lang="de-DE" sz="1800" dirty="0" smtClean="0"/>
              <a:t> </a:t>
            </a:r>
            <a:r>
              <a:rPr lang="de-DE" sz="1800" dirty="0" err="1" smtClean="0"/>
              <a:t>contacts</a:t>
            </a:r>
            <a:r>
              <a:rPr lang="de-DE" sz="1800" dirty="0" smtClean="0"/>
              <a:t> </a:t>
            </a:r>
            <a:r>
              <a:rPr lang="de-DE" sz="1800" dirty="0"/>
              <a:t>at </a:t>
            </a:r>
            <a:r>
              <a:rPr lang="de-DE" sz="1800" dirty="0" err="1"/>
              <a:t>your</a:t>
            </a:r>
            <a:r>
              <a:rPr lang="de-DE" sz="1800" dirty="0"/>
              <a:t> </a:t>
            </a:r>
            <a:r>
              <a:rPr lang="de-DE" sz="1800" dirty="0" err="1" smtClean="0"/>
              <a:t>institute</a:t>
            </a:r>
            <a:r>
              <a:rPr lang="de-DE" sz="1800" dirty="0" smtClean="0"/>
              <a:t> (</a:t>
            </a:r>
            <a:r>
              <a:rPr lang="de-DE" sz="1800" dirty="0">
                <a:sym typeface="Wingdings" panose="05000000000000000000" pitchFamily="2" charset="2"/>
              </a:rPr>
              <a:t> </a:t>
            </a:r>
            <a:r>
              <a:rPr lang="de-DE" sz="1800" dirty="0">
                <a:sym typeface="Wingdings" panose="05000000000000000000" pitchFamily="2" charset="2"/>
                <a:hlinkClick r:id="rId2"/>
              </a:rPr>
              <a:t>https://</a:t>
            </a:r>
            <a:r>
              <a:rPr lang="de-DE" sz="1800" dirty="0" smtClean="0">
                <a:sym typeface="Wingdings" panose="05000000000000000000" pitchFamily="2" charset="2"/>
                <a:hlinkClick r:id="rId2"/>
              </a:rPr>
              <a:t>physicsmasterclasses.org/index.php?cat=country</a:t>
            </a:r>
            <a:r>
              <a:rPr lang="de-DE" sz="1800" dirty="0" smtClean="0">
                <a:sym typeface="Wingdings" panose="05000000000000000000" pitchFamily="2" charset="2"/>
              </a:rPr>
              <a:t>) </a:t>
            </a:r>
            <a:endParaRPr lang="de-DE" sz="1800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800" dirty="0" err="1" smtClean="0"/>
              <a:t>NuPECC</a:t>
            </a:r>
            <a:r>
              <a:rPr lang="de-DE" sz="1800" dirty="0" smtClean="0"/>
              <a:t>, </a:t>
            </a:r>
            <a:r>
              <a:rPr lang="de-DE" sz="1800" dirty="0" smtClean="0">
                <a:hlinkClick r:id="rId3"/>
              </a:rPr>
              <a:t>PANS</a:t>
            </a:r>
            <a:r>
              <a:rPr lang="de-DE" sz="1800" dirty="0" smtClean="0"/>
              <a:t> (Public Awareness of </a:t>
            </a:r>
            <a:r>
              <a:rPr lang="de-DE" sz="1800" dirty="0" err="1" smtClean="0"/>
              <a:t>Nuclear</a:t>
            </a:r>
            <a:r>
              <a:rPr lang="de-DE" sz="1800" dirty="0" smtClean="0"/>
              <a:t> Science)</a:t>
            </a:r>
            <a:endParaRPr lang="de-DE" sz="1800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Outreach </a:t>
            </a:r>
            <a:r>
              <a:rPr lang="de-DE" sz="1800" dirty="0" smtClean="0"/>
              <a:t>/ </a:t>
            </a:r>
            <a:r>
              <a:rPr lang="de-DE" sz="1800" dirty="0" err="1" smtClean="0"/>
              <a:t>public</a:t>
            </a:r>
            <a:r>
              <a:rPr lang="de-DE" sz="1800" dirty="0" smtClean="0"/>
              <a:t> </a:t>
            </a:r>
            <a:r>
              <a:rPr lang="de-DE" sz="1800" dirty="0" err="1" smtClean="0"/>
              <a:t>engagement</a:t>
            </a:r>
            <a:r>
              <a:rPr lang="de-DE" sz="1800" dirty="0" smtClean="0"/>
              <a:t> </a:t>
            </a:r>
            <a:r>
              <a:rPr lang="de-DE" sz="1800" dirty="0" err="1" smtClean="0"/>
              <a:t>officer</a:t>
            </a:r>
            <a:r>
              <a:rPr lang="de-DE" sz="1800" dirty="0" smtClean="0"/>
              <a:t> at </a:t>
            </a:r>
            <a:r>
              <a:rPr lang="de-DE" sz="1800" dirty="0" err="1" smtClean="0"/>
              <a:t>your</a:t>
            </a:r>
            <a:r>
              <a:rPr lang="de-DE" sz="1800" dirty="0" smtClean="0"/>
              <a:t> </a:t>
            </a:r>
            <a:r>
              <a:rPr lang="de-DE" sz="1800" dirty="0" err="1" smtClean="0"/>
              <a:t>institute</a:t>
            </a:r>
            <a:r>
              <a:rPr lang="de-DE" sz="1800" dirty="0" smtClean="0"/>
              <a:t> </a:t>
            </a:r>
            <a:r>
              <a:rPr lang="de-DE" sz="1800" dirty="0" err="1" smtClean="0"/>
              <a:t>or</a:t>
            </a:r>
            <a:r>
              <a:rPr lang="de-DE" sz="1800" dirty="0" smtClean="0"/>
              <a:t> </a:t>
            </a:r>
            <a:r>
              <a:rPr lang="de-DE" sz="1800" dirty="0" err="1" smtClean="0"/>
              <a:t>faculty</a:t>
            </a:r>
            <a:r>
              <a:rPr lang="de-DE" sz="1800" dirty="0" smtClean="0"/>
              <a:t>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School </a:t>
            </a:r>
            <a:r>
              <a:rPr lang="de-DE" sz="1800" dirty="0" err="1" smtClean="0"/>
              <a:t>contact</a:t>
            </a:r>
            <a:r>
              <a:rPr lang="de-DE" sz="1800" dirty="0" smtClean="0"/>
              <a:t> </a:t>
            </a:r>
            <a:r>
              <a:rPr lang="de-DE" sz="1800" dirty="0" err="1" smtClean="0"/>
              <a:t>office</a:t>
            </a:r>
            <a:r>
              <a:rPr lang="de-DE" sz="1800" dirty="0" smtClean="0"/>
              <a:t>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Newsletter, </a:t>
            </a:r>
            <a:r>
              <a:rPr lang="de-DE" sz="1800" dirty="0" err="1" smtClean="0"/>
              <a:t>mailing</a:t>
            </a:r>
            <a:r>
              <a:rPr lang="de-DE" sz="1800" dirty="0" smtClean="0"/>
              <a:t>, </a:t>
            </a:r>
            <a:r>
              <a:rPr lang="de-DE" sz="1800" dirty="0" err="1" smtClean="0"/>
              <a:t>social</a:t>
            </a:r>
            <a:r>
              <a:rPr lang="de-DE" sz="1800" dirty="0" smtClean="0"/>
              <a:t> </a:t>
            </a:r>
            <a:r>
              <a:rPr lang="de-DE" sz="1800" dirty="0" err="1" smtClean="0"/>
              <a:t>media</a:t>
            </a:r>
            <a:endParaRPr lang="de-DE" sz="1800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800" dirty="0" err="1" smtClean="0"/>
              <a:t>Cooperation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a </a:t>
            </a:r>
            <a:r>
              <a:rPr lang="de-DE" sz="1800" dirty="0" err="1" smtClean="0"/>
              <a:t>school</a:t>
            </a:r>
            <a:r>
              <a:rPr lang="de-DE" sz="1800" dirty="0" smtClean="0"/>
              <a:t> lab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800" dirty="0" err="1" smtClean="0"/>
              <a:t>Cooperation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a </a:t>
            </a:r>
            <a:r>
              <a:rPr lang="de-DE" sz="1800" dirty="0" err="1" smtClean="0"/>
              <a:t>network</a:t>
            </a:r>
            <a:r>
              <a:rPr lang="de-DE" sz="1800" dirty="0" smtClean="0"/>
              <a:t>, </a:t>
            </a:r>
            <a:r>
              <a:rPr lang="de-DE" sz="1800" dirty="0" err="1" smtClean="0"/>
              <a:t>e.g</a:t>
            </a:r>
            <a:r>
              <a:rPr lang="de-DE" sz="1800" dirty="0" smtClean="0"/>
              <a:t> STEM </a:t>
            </a:r>
            <a:r>
              <a:rPr lang="de-DE" sz="1800" dirty="0" err="1" smtClean="0"/>
              <a:t>schools</a:t>
            </a:r>
            <a:endParaRPr lang="de-DE" sz="1800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800" dirty="0" err="1" smtClean="0"/>
              <a:t>Contact</a:t>
            </a:r>
            <a:r>
              <a:rPr lang="de-DE" sz="1800" dirty="0" smtClean="0"/>
              <a:t> </a:t>
            </a:r>
            <a:r>
              <a:rPr lang="de-DE" sz="1800" dirty="0" err="1" smtClean="0"/>
              <a:t>your</a:t>
            </a:r>
            <a:r>
              <a:rPr lang="de-DE" sz="1800" dirty="0" smtClean="0"/>
              <a:t> </a:t>
            </a:r>
            <a:r>
              <a:rPr lang="de-DE" sz="1800" dirty="0" err="1" smtClean="0"/>
              <a:t>former</a:t>
            </a:r>
            <a:r>
              <a:rPr lang="de-DE" sz="1800" dirty="0" smtClean="0"/>
              <a:t> </a:t>
            </a:r>
            <a:r>
              <a:rPr lang="de-DE" sz="1800" dirty="0" err="1" smtClean="0"/>
              <a:t>school</a:t>
            </a:r>
            <a:r>
              <a:rPr lang="de-DE" sz="1800" dirty="0" smtClean="0"/>
              <a:t> </a:t>
            </a:r>
            <a:endParaRPr lang="de-DE" sz="1800" dirty="0"/>
          </a:p>
          <a:p>
            <a:endParaRPr lang="en-US" b="0" dirty="0"/>
          </a:p>
          <a:p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12175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UD_2018_16zu9">
  <a:themeElements>
    <a:clrScheme name="TUD_2021-08_grün">
      <a:dk1>
        <a:srgbClr val="000000"/>
      </a:dk1>
      <a:lt1>
        <a:sysClr val="window" lastClr="FFFFFF"/>
      </a:lt1>
      <a:dk2>
        <a:srgbClr val="727277"/>
      </a:dk2>
      <a:lt2>
        <a:srgbClr val="FFFFFF"/>
      </a:lt2>
      <a:accent1>
        <a:srgbClr val="00305D"/>
      </a:accent1>
      <a:accent2>
        <a:srgbClr val="0069B4"/>
      </a:accent2>
      <a:accent3>
        <a:srgbClr val="009FE3"/>
      </a:accent3>
      <a:accent4>
        <a:srgbClr val="008244"/>
      </a:accent4>
      <a:accent5>
        <a:srgbClr val="65B32E"/>
      </a:accent5>
      <a:accent6>
        <a:srgbClr val="94C356"/>
      </a:accent6>
      <a:hlink>
        <a:srgbClr val="0069B4"/>
      </a:hlink>
      <a:folHlink>
        <a:srgbClr val="009FE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_11_TUD_PPT_16zu9_Vorlage.potx" id="{E298E478-2E29-44FA-A41A-487220453292}" vid="{C6CC843B-B911-4C07-B206-F3C2FCC8D222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2021_11_TUD_PPT_16zu9_Vorlage</Template>
  <TotalTime>0</TotalTime>
  <Words>91</Words>
  <Application>Microsoft Office PowerPoint</Application>
  <PresentationFormat>Breitbild</PresentationFormat>
  <Paragraphs>14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Arial Narrow</vt:lpstr>
      <vt:lpstr>Calibri</vt:lpstr>
      <vt:lpstr>Open Sans</vt:lpstr>
      <vt:lpstr>Symbol</vt:lpstr>
      <vt:lpstr>Wingdings</vt:lpstr>
      <vt:lpstr>Arial</vt:lpstr>
      <vt:lpstr>TUD_2018_16zu9</vt:lpstr>
      <vt:lpstr>Connecting with schools and students</vt:lpstr>
      <vt:lpstr>How to start with Masterclasses? Some ideas…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Präsentationsvorlagen</dc:title>
  <dc:creator>Uta Bilow</dc:creator>
  <cp:lastModifiedBy>Uta Bilow</cp:lastModifiedBy>
  <cp:revision>215</cp:revision>
  <dcterms:created xsi:type="dcterms:W3CDTF">2021-12-08T21:20:18Z</dcterms:created>
  <dcterms:modified xsi:type="dcterms:W3CDTF">2022-08-30T14:49:42Z</dcterms:modified>
</cp:coreProperties>
</file>