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0" r:id="rId2"/>
    <p:sldMasterId id="2147483811" r:id="rId3"/>
    <p:sldMasterId id="2147483813" r:id="rId4"/>
  </p:sldMasterIdLst>
  <p:notesMasterIdLst>
    <p:notesMasterId r:id="rId52"/>
  </p:notesMasterIdLst>
  <p:sldIdLst>
    <p:sldId id="655" r:id="rId5"/>
    <p:sldId id="730" r:id="rId6"/>
    <p:sldId id="707" r:id="rId7"/>
    <p:sldId id="673" r:id="rId8"/>
    <p:sldId id="679" r:id="rId9"/>
    <p:sldId id="675" r:id="rId10"/>
    <p:sldId id="674" r:id="rId11"/>
    <p:sldId id="656" r:id="rId12"/>
    <p:sldId id="680" r:id="rId13"/>
    <p:sldId id="257" r:id="rId14"/>
    <p:sldId id="262" r:id="rId15"/>
    <p:sldId id="413" r:id="rId16"/>
    <p:sldId id="414" r:id="rId17"/>
    <p:sldId id="416" r:id="rId18"/>
    <p:sldId id="681" r:id="rId19"/>
    <p:sldId id="682" r:id="rId20"/>
    <p:sldId id="705" r:id="rId21"/>
    <p:sldId id="706" r:id="rId22"/>
    <p:sldId id="419" r:id="rId23"/>
    <p:sldId id="420" r:id="rId24"/>
    <p:sldId id="657" r:id="rId25"/>
    <p:sldId id="658" r:id="rId26"/>
    <p:sldId id="664" r:id="rId27"/>
    <p:sldId id="708" r:id="rId28"/>
    <p:sldId id="709" r:id="rId29"/>
    <p:sldId id="710" r:id="rId30"/>
    <p:sldId id="711" r:id="rId31"/>
    <p:sldId id="712" r:id="rId32"/>
    <p:sldId id="722" r:id="rId33"/>
    <p:sldId id="713" r:id="rId34"/>
    <p:sldId id="714" r:id="rId35"/>
    <p:sldId id="716" r:id="rId36"/>
    <p:sldId id="715" r:id="rId37"/>
    <p:sldId id="717" r:id="rId38"/>
    <p:sldId id="718" r:id="rId39"/>
    <p:sldId id="720" r:id="rId40"/>
    <p:sldId id="662" r:id="rId41"/>
    <p:sldId id="723" r:id="rId42"/>
    <p:sldId id="661" r:id="rId43"/>
    <p:sldId id="665" r:id="rId44"/>
    <p:sldId id="667" r:id="rId45"/>
    <p:sldId id="724" r:id="rId46"/>
    <p:sldId id="725" r:id="rId47"/>
    <p:sldId id="729" r:id="rId48"/>
    <p:sldId id="726" r:id="rId49"/>
    <p:sldId id="728" r:id="rId50"/>
    <p:sldId id="727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F35F03-D5A9-A483-8620-C26417824B31}" name="Alessandra Ada Cecilia Guglielmetti" initials="AG" userId="S::alessandra.guglielmetti@unimi.it::ef63cc8d-fc41-4cd7-b9e0-ea171946a7b7" providerId="AD"/>
  <p188:author id="{0AF3D549-0A20-4764-04A0-0B317CB51E8E}" name="Rosanna Depalo" initials="RD" userId="S::rosanna.depalo@unimi.it::492612f1-0bdc-4ab3-8c07-5f2826e9e8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7903A-AC53-41E5-A414-69362958C49C}" v="570" dt="2025-06-27T16:43:24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Ada Cecilia Guglielmetti" userId="ef63cc8d-fc41-4cd7-b9e0-ea171946a7b7" providerId="ADAL" clId="{4C5825C2-C231-4B37-824C-F0298356DFA2}"/>
    <pc:docChg chg="undo custSel addSld delSld modSld sldOrd delMainMaster">
      <pc:chgData name="Alessandra Ada Cecilia Guglielmetti" userId="ef63cc8d-fc41-4cd7-b9e0-ea171946a7b7" providerId="ADAL" clId="{4C5825C2-C231-4B37-824C-F0298356DFA2}" dt="2025-02-19T15:02:29.425" v="5864" actId="729"/>
      <pc:docMkLst>
        <pc:docMk/>
      </pc:docMkLst>
      <pc:sldChg chg="del">
        <pc:chgData name="Alessandra Ada Cecilia Guglielmetti" userId="ef63cc8d-fc41-4cd7-b9e0-ea171946a7b7" providerId="ADAL" clId="{4C5825C2-C231-4B37-824C-F0298356DFA2}" dt="2025-02-07T16:21:30.662" v="0" actId="47"/>
        <pc:sldMkLst>
          <pc:docMk/>
          <pc:sldMk cId="0" sldId="256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2T10:12:24.975" v="3903" actId="207"/>
        <pc:sldMkLst>
          <pc:docMk/>
          <pc:sldMk cId="559296910" sldId="257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2T09:46:23.698" v="3885" actId="20577"/>
        <pc:sldMkLst>
          <pc:docMk/>
          <pc:sldMk cId="1569839596" sldId="258"/>
        </pc:sldMkLst>
      </pc:sldChg>
      <pc:sldChg chg="addSp delSp modSp add mod modAnim">
        <pc:chgData name="Alessandra Ada Cecilia Guglielmetti" userId="ef63cc8d-fc41-4cd7-b9e0-ea171946a7b7" providerId="ADAL" clId="{4C5825C2-C231-4B37-824C-F0298356DFA2}" dt="2025-02-12T10:27:13.732" v="3971"/>
        <pc:sldMkLst>
          <pc:docMk/>
          <pc:sldMk cId="4073028265" sldId="259"/>
        </pc:sldMkLst>
      </pc:sldChg>
      <pc:sldChg chg="addSp delSp modSp add mod ord">
        <pc:chgData name="Alessandra Ada Cecilia Guglielmetti" userId="ef63cc8d-fc41-4cd7-b9e0-ea171946a7b7" providerId="ADAL" clId="{4C5825C2-C231-4B37-824C-F0298356DFA2}" dt="2025-02-10T10:25:20.929" v="978" actId="14100"/>
        <pc:sldMkLst>
          <pc:docMk/>
          <pc:sldMk cId="2120450015" sldId="260"/>
        </pc:sldMkLst>
      </pc:sldChg>
      <pc:sldChg chg="add del">
        <pc:chgData name="Alessandra Ada Cecilia Guglielmetti" userId="ef63cc8d-fc41-4cd7-b9e0-ea171946a7b7" providerId="ADAL" clId="{4C5825C2-C231-4B37-824C-F0298356DFA2}" dt="2025-02-11T16:22:05.269" v="3151" actId="47"/>
        <pc:sldMkLst>
          <pc:docMk/>
          <pc:sldMk cId="0" sldId="261"/>
        </pc:sldMkLst>
      </pc:sldChg>
      <pc:sldChg chg="add del">
        <pc:chgData name="Alessandra Ada Cecilia Guglielmetti" userId="ef63cc8d-fc41-4cd7-b9e0-ea171946a7b7" providerId="ADAL" clId="{4C5825C2-C231-4B37-824C-F0298356DFA2}" dt="2025-02-07T16:32:33.386" v="25" actId="47"/>
        <pc:sldMkLst>
          <pc:docMk/>
          <pc:sldMk cId="3521842782" sldId="261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0T13:17:31.098" v="1458" actId="1582"/>
        <pc:sldMkLst>
          <pc:docMk/>
          <pc:sldMk cId="2909109308" sldId="262"/>
        </pc:sldMkLst>
      </pc:sldChg>
      <pc:sldChg chg="add del">
        <pc:chgData name="Alessandra Ada Cecilia Guglielmetti" userId="ef63cc8d-fc41-4cd7-b9e0-ea171946a7b7" providerId="ADAL" clId="{4C5825C2-C231-4B37-824C-F0298356DFA2}" dt="2025-02-11T16:22:05.269" v="3151" actId="47"/>
        <pc:sldMkLst>
          <pc:docMk/>
          <pc:sldMk cId="0" sldId="263"/>
        </pc:sldMkLst>
      </pc:sldChg>
      <pc:sldChg chg="add del">
        <pc:chgData name="Alessandra Ada Cecilia Guglielmetti" userId="ef63cc8d-fc41-4cd7-b9e0-ea171946a7b7" providerId="ADAL" clId="{4C5825C2-C231-4B37-824C-F0298356DFA2}" dt="2025-02-11T16:22:05.269" v="3151" actId="47"/>
        <pc:sldMkLst>
          <pc:docMk/>
          <pc:sldMk cId="0" sldId="264"/>
        </pc:sldMkLst>
      </pc:sldChg>
      <pc:sldChg chg="add del">
        <pc:chgData name="Alessandra Ada Cecilia Guglielmetti" userId="ef63cc8d-fc41-4cd7-b9e0-ea171946a7b7" providerId="ADAL" clId="{4C5825C2-C231-4B37-824C-F0298356DFA2}" dt="2025-02-11T16:22:05.269" v="3151" actId="47"/>
        <pc:sldMkLst>
          <pc:docMk/>
          <pc:sldMk cId="0" sldId="265"/>
        </pc:sldMkLst>
      </pc:sldChg>
      <pc:sldChg chg="delSp add del mod">
        <pc:chgData name="Alessandra Ada Cecilia Guglielmetti" userId="ef63cc8d-fc41-4cd7-b9e0-ea171946a7b7" providerId="ADAL" clId="{4C5825C2-C231-4B37-824C-F0298356DFA2}" dt="2025-02-12T09:29:35.025" v="3758" actId="47"/>
        <pc:sldMkLst>
          <pc:docMk/>
          <pc:sldMk cId="0" sldId="266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0T14:42:32.182" v="2077" actId="1076"/>
        <pc:sldMkLst>
          <pc:docMk/>
          <pc:sldMk cId="0" sldId="267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3T16:08:37.070" v="5261" actId="47"/>
        <pc:sldMkLst>
          <pc:docMk/>
          <pc:sldMk cId="0" sldId="268"/>
        </pc:sldMkLst>
      </pc:sldChg>
      <pc:sldChg chg="delSp add del mod modNotes">
        <pc:chgData name="Alessandra Ada Cecilia Guglielmetti" userId="ef63cc8d-fc41-4cd7-b9e0-ea171946a7b7" providerId="ADAL" clId="{4C5825C2-C231-4B37-824C-F0298356DFA2}" dt="2025-02-13T16:08:31.871" v="5260" actId="47"/>
        <pc:sldMkLst>
          <pc:docMk/>
          <pc:sldMk cId="0" sldId="269"/>
        </pc:sldMkLst>
      </pc:sldChg>
      <pc:sldChg chg="delSp modSp add mod">
        <pc:chgData name="Alessandra Ada Cecilia Guglielmetti" userId="ef63cc8d-fc41-4cd7-b9e0-ea171946a7b7" providerId="ADAL" clId="{4C5825C2-C231-4B37-824C-F0298356DFA2}" dt="2025-02-10T10:24:45.390" v="975" actId="1076"/>
        <pc:sldMkLst>
          <pc:docMk/>
          <pc:sldMk cId="3342461277" sldId="270"/>
        </pc:sldMkLst>
      </pc:sldChg>
      <pc:sldChg chg="addSp delSp modSp add del mod ord modShow">
        <pc:chgData name="Alessandra Ada Cecilia Guglielmetti" userId="ef63cc8d-fc41-4cd7-b9e0-ea171946a7b7" providerId="ADAL" clId="{4C5825C2-C231-4B37-824C-F0298356DFA2}" dt="2025-02-19T15:02:16.428" v="5863" actId="729"/>
        <pc:sldMkLst>
          <pc:docMk/>
          <pc:sldMk cId="0" sldId="271"/>
        </pc:sldMkLst>
      </pc:sldChg>
      <pc:sldChg chg="addSp delSp modSp add del mod ord modShow">
        <pc:chgData name="Alessandra Ada Cecilia Guglielmetti" userId="ef63cc8d-fc41-4cd7-b9e0-ea171946a7b7" providerId="ADAL" clId="{4C5825C2-C231-4B37-824C-F0298356DFA2}" dt="2025-02-19T15:02:29.425" v="5864" actId="729"/>
        <pc:sldMkLst>
          <pc:docMk/>
          <pc:sldMk cId="0" sldId="272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1T16:22:05.269" v="3151" actId="47"/>
        <pc:sldMkLst>
          <pc:docMk/>
          <pc:sldMk cId="0" sldId="273"/>
        </pc:sldMkLst>
      </pc:sldChg>
      <pc:sldChg chg="add del">
        <pc:chgData name="Alessandra Ada Cecilia Guglielmetti" userId="ef63cc8d-fc41-4cd7-b9e0-ea171946a7b7" providerId="ADAL" clId="{4C5825C2-C231-4B37-824C-F0298356DFA2}" dt="2025-02-11T17:08:31.763" v="3183"/>
        <pc:sldMkLst>
          <pc:docMk/>
          <pc:sldMk cId="0" sldId="274"/>
        </pc:sldMkLst>
      </pc:sldChg>
      <pc:sldChg chg="add del">
        <pc:chgData name="Alessandra Ada Cecilia Guglielmetti" userId="ef63cc8d-fc41-4cd7-b9e0-ea171946a7b7" providerId="ADAL" clId="{4C5825C2-C231-4B37-824C-F0298356DFA2}" dt="2025-02-10T17:28:39.875" v="2585" actId="47"/>
        <pc:sldMkLst>
          <pc:docMk/>
          <pc:sldMk cId="0" sldId="275"/>
        </pc:sldMkLst>
      </pc:sldChg>
      <pc:sldChg chg="modSp add del mod">
        <pc:chgData name="Alessandra Ada Cecilia Guglielmetti" userId="ef63cc8d-fc41-4cd7-b9e0-ea171946a7b7" providerId="ADAL" clId="{4C5825C2-C231-4B37-824C-F0298356DFA2}" dt="2025-02-10T15:02:04.388" v="2195" actId="47"/>
        <pc:sldMkLst>
          <pc:docMk/>
          <pc:sldMk cId="0" sldId="276"/>
        </pc:sldMkLst>
      </pc:sldChg>
      <pc:sldChg chg="modSp add del mod">
        <pc:chgData name="Alessandra Ada Cecilia Guglielmetti" userId="ef63cc8d-fc41-4cd7-b9e0-ea171946a7b7" providerId="ADAL" clId="{4C5825C2-C231-4B37-824C-F0298356DFA2}" dt="2025-02-10T15:08:38.424" v="2260" actId="47"/>
        <pc:sldMkLst>
          <pc:docMk/>
          <pc:sldMk cId="0" sldId="277"/>
        </pc:sldMkLst>
      </pc:sldChg>
      <pc:sldChg chg="add del">
        <pc:chgData name="Alessandra Ada Cecilia Guglielmetti" userId="ef63cc8d-fc41-4cd7-b9e0-ea171946a7b7" providerId="ADAL" clId="{4C5825C2-C231-4B37-824C-F0298356DFA2}" dt="2025-02-10T15:27:13.028" v="2477" actId="47"/>
        <pc:sldMkLst>
          <pc:docMk/>
          <pc:sldMk cId="0" sldId="278"/>
        </pc:sldMkLst>
      </pc:sldChg>
      <pc:sldChg chg="add del">
        <pc:chgData name="Alessandra Ada Cecilia Guglielmetti" userId="ef63cc8d-fc41-4cd7-b9e0-ea171946a7b7" providerId="ADAL" clId="{4C5825C2-C231-4B37-824C-F0298356DFA2}" dt="2025-02-10T17:28:25.307" v="2581" actId="47"/>
        <pc:sldMkLst>
          <pc:docMk/>
          <pc:sldMk cId="0" sldId="279"/>
        </pc:sldMkLst>
      </pc:sldChg>
      <pc:sldChg chg="add del">
        <pc:chgData name="Alessandra Ada Cecilia Guglielmetti" userId="ef63cc8d-fc41-4cd7-b9e0-ea171946a7b7" providerId="ADAL" clId="{4C5825C2-C231-4B37-824C-F0298356DFA2}" dt="2025-02-10T17:28:26.328" v="2582" actId="47"/>
        <pc:sldMkLst>
          <pc:docMk/>
          <pc:sldMk cId="0" sldId="280"/>
        </pc:sldMkLst>
      </pc:sldChg>
      <pc:sldChg chg="add del">
        <pc:chgData name="Alessandra Ada Cecilia Guglielmetti" userId="ef63cc8d-fc41-4cd7-b9e0-ea171946a7b7" providerId="ADAL" clId="{4C5825C2-C231-4B37-824C-F0298356DFA2}" dt="2025-02-10T17:28:27.287" v="2583" actId="47"/>
        <pc:sldMkLst>
          <pc:docMk/>
          <pc:sldMk cId="0" sldId="281"/>
        </pc:sldMkLst>
      </pc:sldChg>
      <pc:sldChg chg="add del">
        <pc:chgData name="Alessandra Ada Cecilia Guglielmetti" userId="ef63cc8d-fc41-4cd7-b9e0-ea171946a7b7" providerId="ADAL" clId="{4C5825C2-C231-4B37-824C-F0298356DFA2}" dt="2025-02-10T17:28:29.219" v="2584" actId="47"/>
        <pc:sldMkLst>
          <pc:docMk/>
          <pc:sldMk cId="0" sldId="282"/>
        </pc:sldMkLst>
      </pc:sldChg>
      <pc:sldChg chg="add del">
        <pc:chgData name="Alessandra Ada Cecilia Guglielmetti" userId="ef63cc8d-fc41-4cd7-b9e0-ea171946a7b7" providerId="ADAL" clId="{4C5825C2-C231-4B37-824C-F0298356DFA2}" dt="2025-02-10T17:28:08.316" v="2575" actId="47"/>
        <pc:sldMkLst>
          <pc:docMk/>
          <pc:sldMk cId="0" sldId="283"/>
        </pc:sldMkLst>
      </pc:sldChg>
      <pc:sldChg chg="add del">
        <pc:chgData name="Alessandra Ada Cecilia Guglielmetti" userId="ef63cc8d-fc41-4cd7-b9e0-ea171946a7b7" providerId="ADAL" clId="{4C5825C2-C231-4B37-824C-F0298356DFA2}" dt="2025-02-10T17:28:10.660" v="2576" actId="47"/>
        <pc:sldMkLst>
          <pc:docMk/>
          <pc:sldMk cId="0" sldId="284"/>
        </pc:sldMkLst>
      </pc:sldChg>
      <pc:sldChg chg="add del">
        <pc:chgData name="Alessandra Ada Cecilia Guglielmetti" userId="ef63cc8d-fc41-4cd7-b9e0-ea171946a7b7" providerId="ADAL" clId="{4C5825C2-C231-4B37-824C-F0298356DFA2}" dt="2025-02-10T17:28:12.028" v="2577" actId="47"/>
        <pc:sldMkLst>
          <pc:docMk/>
          <pc:sldMk cId="0" sldId="285"/>
        </pc:sldMkLst>
      </pc:sldChg>
      <pc:sldChg chg="add del">
        <pc:chgData name="Alessandra Ada Cecilia Guglielmetti" userId="ef63cc8d-fc41-4cd7-b9e0-ea171946a7b7" providerId="ADAL" clId="{4C5825C2-C231-4B37-824C-F0298356DFA2}" dt="2025-02-10T17:28:00.198" v="2574" actId="47"/>
        <pc:sldMkLst>
          <pc:docMk/>
          <pc:sldMk cId="0" sldId="286"/>
        </pc:sldMkLst>
      </pc:sldChg>
      <pc:sldChg chg="modSp add del mod">
        <pc:chgData name="Alessandra Ada Cecilia Guglielmetti" userId="ef63cc8d-fc41-4cd7-b9e0-ea171946a7b7" providerId="ADAL" clId="{4C5825C2-C231-4B37-824C-F0298356DFA2}" dt="2025-02-10T17:28:13.585" v="2578" actId="47"/>
        <pc:sldMkLst>
          <pc:docMk/>
          <pc:sldMk cId="0" sldId="287"/>
        </pc:sldMkLst>
      </pc:sldChg>
      <pc:sldChg chg="add del">
        <pc:chgData name="Alessandra Ada Cecilia Guglielmetti" userId="ef63cc8d-fc41-4cd7-b9e0-ea171946a7b7" providerId="ADAL" clId="{4C5825C2-C231-4B37-824C-F0298356DFA2}" dt="2025-02-10T17:28:15" v="2579" actId="47"/>
        <pc:sldMkLst>
          <pc:docMk/>
          <pc:sldMk cId="0" sldId="288"/>
        </pc:sldMkLst>
      </pc:sldChg>
      <pc:sldChg chg="modSp add del mod">
        <pc:chgData name="Alessandra Ada Cecilia Guglielmetti" userId="ef63cc8d-fc41-4cd7-b9e0-ea171946a7b7" providerId="ADAL" clId="{4C5825C2-C231-4B37-824C-F0298356DFA2}" dt="2025-02-10T17:28:18.068" v="2580" actId="47"/>
        <pc:sldMkLst>
          <pc:docMk/>
          <pc:sldMk cId="0" sldId="289"/>
        </pc:sldMkLst>
      </pc:sldChg>
      <pc:sldChg chg="add del">
        <pc:chgData name="Alessandra Ada Cecilia Guglielmetti" userId="ef63cc8d-fc41-4cd7-b9e0-ea171946a7b7" providerId="ADAL" clId="{4C5825C2-C231-4B37-824C-F0298356DFA2}" dt="2025-02-07T16:57:12.397" v="119" actId="47"/>
        <pc:sldMkLst>
          <pc:docMk/>
          <pc:sldMk cId="2407584635" sldId="289"/>
        </pc:sldMkLst>
      </pc:sldChg>
      <pc:sldChg chg="add del">
        <pc:chgData name="Alessandra Ada Cecilia Guglielmetti" userId="ef63cc8d-fc41-4cd7-b9e0-ea171946a7b7" providerId="ADAL" clId="{4C5825C2-C231-4B37-824C-F0298356DFA2}" dt="2025-02-10T17:27:54.810" v="2573" actId="47"/>
        <pc:sldMkLst>
          <pc:docMk/>
          <pc:sldMk cId="0" sldId="290"/>
        </pc:sldMkLst>
      </pc:sldChg>
      <pc:sldChg chg="add del">
        <pc:chgData name="Alessandra Ada Cecilia Guglielmetti" userId="ef63cc8d-fc41-4cd7-b9e0-ea171946a7b7" providerId="ADAL" clId="{4C5825C2-C231-4B37-824C-F0298356DFA2}" dt="2025-02-10T17:27:35.176" v="2570" actId="47"/>
        <pc:sldMkLst>
          <pc:docMk/>
          <pc:sldMk cId="0" sldId="291"/>
        </pc:sldMkLst>
      </pc:sldChg>
      <pc:sldChg chg="add del">
        <pc:chgData name="Alessandra Ada Cecilia Guglielmetti" userId="ef63cc8d-fc41-4cd7-b9e0-ea171946a7b7" providerId="ADAL" clId="{4C5825C2-C231-4B37-824C-F0298356DFA2}" dt="2025-02-10T17:27:39.182" v="2571" actId="47"/>
        <pc:sldMkLst>
          <pc:docMk/>
          <pc:sldMk cId="0" sldId="292"/>
        </pc:sldMkLst>
      </pc:sldChg>
      <pc:sldChg chg="add del">
        <pc:chgData name="Alessandra Ada Cecilia Guglielmetti" userId="ef63cc8d-fc41-4cd7-b9e0-ea171946a7b7" providerId="ADAL" clId="{4C5825C2-C231-4B37-824C-F0298356DFA2}" dt="2025-02-10T17:27:45.094" v="2572" actId="47"/>
        <pc:sldMkLst>
          <pc:docMk/>
          <pc:sldMk cId="0" sldId="293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3T15:07:54.672" v="5118" actId="114"/>
        <pc:sldMkLst>
          <pc:docMk/>
          <pc:sldMk cId="0" sldId="294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3T15:13:11.711" v="5155" actId="207"/>
        <pc:sldMkLst>
          <pc:docMk/>
          <pc:sldMk cId="0" sldId="295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3T15:12:56.094" v="5154" actId="29295"/>
        <pc:sldMkLst>
          <pc:docMk/>
          <pc:sldMk cId="0" sldId="296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1T15:01:42.789" v="3044" actId="14100"/>
        <pc:sldMkLst>
          <pc:docMk/>
          <pc:sldMk cId="3225291717" sldId="329"/>
        </pc:sldMkLst>
      </pc:sldChg>
      <pc:sldChg chg="add">
        <pc:chgData name="Alessandra Ada Cecilia Guglielmetti" userId="ef63cc8d-fc41-4cd7-b9e0-ea171946a7b7" providerId="ADAL" clId="{4C5825C2-C231-4B37-824C-F0298356DFA2}" dt="2025-02-07T16:29:06.100" v="20"/>
        <pc:sldMkLst>
          <pc:docMk/>
          <pc:sldMk cId="4139124625" sldId="334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3T16:00:23.057" v="5207" actId="1076"/>
        <pc:sldMkLst>
          <pc:docMk/>
          <pc:sldMk cId="2462883485" sldId="340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3T16:06:29.759" v="5234"/>
        <pc:sldMkLst>
          <pc:docMk/>
          <pc:sldMk cId="3554178499" sldId="341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3T15:58:36.211" v="5191" actId="2711"/>
        <pc:sldMkLst>
          <pc:docMk/>
          <pc:sldMk cId="1805867639" sldId="342"/>
        </pc:sldMkLst>
      </pc:sldChg>
      <pc:sldChg chg="add del">
        <pc:chgData name="Alessandra Ada Cecilia Guglielmetti" userId="ef63cc8d-fc41-4cd7-b9e0-ea171946a7b7" providerId="ADAL" clId="{4C5825C2-C231-4B37-824C-F0298356DFA2}" dt="2025-02-10T10:21:32.453" v="925" actId="47"/>
        <pc:sldMkLst>
          <pc:docMk/>
          <pc:sldMk cId="300316356" sldId="345"/>
        </pc:sldMkLst>
      </pc:sldChg>
      <pc:sldChg chg="addSp delSp modSp add del mod ord">
        <pc:chgData name="Alessandra Ada Cecilia Guglielmetti" userId="ef63cc8d-fc41-4cd7-b9e0-ea171946a7b7" providerId="ADAL" clId="{4C5825C2-C231-4B37-824C-F0298356DFA2}" dt="2025-02-10T14:25:02.637" v="1673" actId="47"/>
        <pc:sldMkLst>
          <pc:docMk/>
          <pc:sldMk cId="3309600939" sldId="422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429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430"/>
        </pc:sldMkLst>
      </pc:sldChg>
      <pc:sldChg chg="addSp delSp modSp add del mod modAnim">
        <pc:chgData name="Alessandra Ada Cecilia Guglielmetti" userId="ef63cc8d-fc41-4cd7-b9e0-ea171946a7b7" providerId="ADAL" clId="{4C5825C2-C231-4B37-824C-F0298356DFA2}" dt="2025-02-13T16:24:45.449" v="5348" actId="1076"/>
        <pc:sldMkLst>
          <pc:docMk/>
          <pc:sldMk cId="1574871218" sldId="430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431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0T17:29:16.972" v="2592" actId="47"/>
        <pc:sldMkLst>
          <pc:docMk/>
          <pc:sldMk cId="2036235654" sldId="432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3T16:26:20.305" v="5358"/>
        <pc:sldMkLst>
          <pc:docMk/>
          <pc:sldMk cId="2427830819" sldId="448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3T16:26:25.372" v="5360"/>
        <pc:sldMkLst>
          <pc:docMk/>
          <pc:sldMk cId="3606194334" sldId="449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3T16:26:30.713" v="5362"/>
        <pc:sldMkLst>
          <pc:docMk/>
          <pc:sldMk cId="352574453" sldId="450"/>
        </pc:sldMkLst>
      </pc:sldChg>
      <pc:sldChg chg="addSp delSp modSp add del">
        <pc:chgData name="Alessandra Ada Cecilia Guglielmetti" userId="ef63cc8d-fc41-4cd7-b9e0-ea171946a7b7" providerId="ADAL" clId="{4C5825C2-C231-4B37-824C-F0298356DFA2}" dt="2025-02-13T16:25:49.506" v="5356"/>
        <pc:sldMkLst>
          <pc:docMk/>
          <pc:sldMk cId="562227238" sldId="451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3T16:26:35.565" v="5364"/>
        <pc:sldMkLst>
          <pc:docMk/>
          <pc:sldMk cId="481075942" sldId="453"/>
        </pc:sldMkLst>
      </pc:sldChg>
      <pc:sldChg chg="delSp add del">
        <pc:chgData name="Alessandra Ada Cecilia Guglielmetti" userId="ef63cc8d-fc41-4cd7-b9e0-ea171946a7b7" providerId="ADAL" clId="{4C5825C2-C231-4B37-824C-F0298356DFA2}" dt="2025-02-10T12:38:43.913" v="1358" actId="47"/>
        <pc:sldMkLst>
          <pc:docMk/>
          <pc:sldMk cId="246123211" sldId="463"/>
        </pc:sldMkLst>
      </pc:sldChg>
      <pc:sldChg chg="delSp add del">
        <pc:chgData name="Alessandra Ada Cecilia Guglielmetti" userId="ef63cc8d-fc41-4cd7-b9e0-ea171946a7b7" providerId="ADAL" clId="{4C5825C2-C231-4B37-824C-F0298356DFA2}" dt="2025-02-10T12:38:52.454" v="1359" actId="47"/>
        <pc:sldMkLst>
          <pc:docMk/>
          <pc:sldMk cId="530675826" sldId="464"/>
        </pc:sldMkLst>
      </pc:sldChg>
      <pc:sldChg chg="addSp delSp modSp add mod ord">
        <pc:chgData name="Alessandra Ada Cecilia Guglielmetti" userId="ef63cc8d-fc41-4cd7-b9e0-ea171946a7b7" providerId="ADAL" clId="{4C5825C2-C231-4B37-824C-F0298356DFA2}" dt="2025-02-10T14:59:58.201" v="2154" actId="478"/>
        <pc:sldMkLst>
          <pc:docMk/>
          <pc:sldMk cId="3779311506" sldId="465"/>
        </pc:sldMkLst>
      </pc:sldChg>
      <pc:sldChg chg="delSp modSp add del mod">
        <pc:chgData name="Alessandra Ada Cecilia Guglielmetti" userId="ef63cc8d-fc41-4cd7-b9e0-ea171946a7b7" providerId="ADAL" clId="{4C5825C2-C231-4B37-824C-F0298356DFA2}" dt="2025-02-10T17:28:57.804" v="2587" actId="47"/>
        <pc:sldMkLst>
          <pc:docMk/>
          <pc:sldMk cId="1760414323" sldId="467"/>
        </pc:sldMkLst>
      </pc:sldChg>
      <pc:sldChg chg="delSp add del ord">
        <pc:chgData name="Alessandra Ada Cecilia Guglielmetti" userId="ef63cc8d-fc41-4cd7-b9e0-ea171946a7b7" providerId="ADAL" clId="{4C5825C2-C231-4B37-824C-F0298356DFA2}" dt="2025-02-10T17:28:54.249" v="2586" actId="47"/>
        <pc:sldMkLst>
          <pc:docMk/>
          <pc:sldMk cId="3431765112" sldId="468"/>
        </pc:sldMkLst>
      </pc:sldChg>
      <pc:sldChg chg="delSp add del">
        <pc:chgData name="Alessandra Ada Cecilia Guglielmetti" userId="ef63cc8d-fc41-4cd7-b9e0-ea171946a7b7" providerId="ADAL" clId="{4C5825C2-C231-4B37-824C-F0298356DFA2}" dt="2025-02-10T17:29:00.929" v="2588" actId="47"/>
        <pc:sldMkLst>
          <pc:docMk/>
          <pc:sldMk cId="3835341684" sldId="469"/>
        </pc:sldMkLst>
      </pc:sldChg>
      <pc:sldChg chg="delSp add del">
        <pc:chgData name="Alessandra Ada Cecilia Guglielmetti" userId="ef63cc8d-fc41-4cd7-b9e0-ea171946a7b7" providerId="ADAL" clId="{4C5825C2-C231-4B37-824C-F0298356DFA2}" dt="2025-02-10T17:29:14.928" v="2591" actId="47"/>
        <pc:sldMkLst>
          <pc:docMk/>
          <pc:sldMk cId="3294429505" sldId="470"/>
        </pc:sldMkLst>
      </pc:sldChg>
      <pc:sldChg chg="delSp add del">
        <pc:chgData name="Alessandra Ada Cecilia Guglielmetti" userId="ef63cc8d-fc41-4cd7-b9e0-ea171946a7b7" providerId="ADAL" clId="{4C5825C2-C231-4B37-824C-F0298356DFA2}" dt="2025-02-10T17:29:17.882" v="2593" actId="47"/>
        <pc:sldMkLst>
          <pc:docMk/>
          <pc:sldMk cId="4085868968" sldId="471"/>
        </pc:sldMkLst>
      </pc:sldChg>
      <pc:sldChg chg="delSp add del">
        <pc:chgData name="Alessandra Ada Cecilia Guglielmetti" userId="ef63cc8d-fc41-4cd7-b9e0-ea171946a7b7" providerId="ADAL" clId="{4C5825C2-C231-4B37-824C-F0298356DFA2}" dt="2025-02-10T17:29:18.966" v="2594" actId="47"/>
        <pc:sldMkLst>
          <pc:docMk/>
          <pc:sldMk cId="3857790478" sldId="472"/>
        </pc:sldMkLst>
      </pc:sldChg>
      <pc:sldChg chg="delSp add del">
        <pc:chgData name="Alessandra Ada Cecilia Guglielmetti" userId="ef63cc8d-fc41-4cd7-b9e0-ea171946a7b7" providerId="ADAL" clId="{4C5825C2-C231-4B37-824C-F0298356DFA2}" dt="2025-02-10T17:29:20.006" v="2595" actId="47"/>
        <pc:sldMkLst>
          <pc:docMk/>
          <pc:sldMk cId="1136391679" sldId="473"/>
        </pc:sldMkLst>
      </pc:sldChg>
      <pc:sldChg chg="delSp add del">
        <pc:chgData name="Alessandra Ada Cecilia Guglielmetti" userId="ef63cc8d-fc41-4cd7-b9e0-ea171946a7b7" providerId="ADAL" clId="{4C5825C2-C231-4B37-824C-F0298356DFA2}" dt="2025-02-10T17:29:21.122" v="2596" actId="47"/>
        <pc:sldMkLst>
          <pc:docMk/>
          <pc:sldMk cId="49418752" sldId="474"/>
        </pc:sldMkLst>
      </pc:sldChg>
      <pc:sldChg chg="delSp add del">
        <pc:chgData name="Alessandra Ada Cecilia Guglielmetti" userId="ef63cc8d-fc41-4cd7-b9e0-ea171946a7b7" providerId="ADAL" clId="{4C5825C2-C231-4B37-824C-F0298356DFA2}" dt="2025-02-10T17:29:22.710" v="2597" actId="47"/>
        <pc:sldMkLst>
          <pc:docMk/>
          <pc:sldMk cId="655104609" sldId="475"/>
        </pc:sldMkLst>
      </pc:sldChg>
      <pc:sldChg chg="del">
        <pc:chgData name="Alessandra Ada Cecilia Guglielmetti" userId="ef63cc8d-fc41-4cd7-b9e0-ea171946a7b7" providerId="ADAL" clId="{4C5825C2-C231-4B37-824C-F0298356DFA2}" dt="2025-02-07T16:21:32.912" v="1" actId="47"/>
        <pc:sldMkLst>
          <pc:docMk/>
          <pc:sldMk cId="0" sldId="481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498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524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578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579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0" sldId="580"/>
        </pc:sldMkLst>
      </pc:sldChg>
      <pc:sldChg chg="modSp add mod">
        <pc:chgData name="Alessandra Ada Cecilia Guglielmetti" userId="ef63cc8d-fc41-4cd7-b9e0-ea171946a7b7" providerId="ADAL" clId="{4C5825C2-C231-4B37-824C-F0298356DFA2}" dt="2025-02-11T14:55:33.432" v="3005" actId="20577"/>
        <pc:sldMkLst>
          <pc:docMk/>
          <pc:sldMk cId="3393365692" sldId="655"/>
        </pc:sldMkLst>
      </pc:sldChg>
      <pc:sldChg chg="del">
        <pc:chgData name="Alessandra Ada Cecilia Guglielmetti" userId="ef63cc8d-fc41-4cd7-b9e0-ea171946a7b7" providerId="ADAL" clId="{4C5825C2-C231-4B37-824C-F0298356DFA2}" dt="2025-02-07T16:21:39.802" v="4" actId="47"/>
        <pc:sldMkLst>
          <pc:docMk/>
          <pc:sldMk cId="510762688" sldId="662"/>
        </pc:sldMkLst>
      </pc:sldChg>
      <pc:sldChg chg="del">
        <pc:chgData name="Alessandra Ada Cecilia Guglielmetti" userId="ef63cc8d-fc41-4cd7-b9e0-ea171946a7b7" providerId="ADAL" clId="{4C5825C2-C231-4B37-824C-F0298356DFA2}" dt="2025-02-07T16:21:40.482" v="5" actId="47"/>
        <pc:sldMkLst>
          <pc:docMk/>
          <pc:sldMk cId="993001852" sldId="663"/>
        </pc:sldMkLst>
      </pc:sldChg>
      <pc:sldChg chg="del">
        <pc:chgData name="Alessandra Ada Cecilia Guglielmetti" userId="ef63cc8d-fc41-4cd7-b9e0-ea171946a7b7" providerId="ADAL" clId="{4C5825C2-C231-4B37-824C-F0298356DFA2}" dt="2025-02-07T16:21:41.105" v="6" actId="47"/>
        <pc:sldMkLst>
          <pc:docMk/>
          <pc:sldMk cId="3906731711" sldId="664"/>
        </pc:sldMkLst>
      </pc:sldChg>
      <pc:sldChg chg="del">
        <pc:chgData name="Alessandra Ada Cecilia Guglielmetti" userId="ef63cc8d-fc41-4cd7-b9e0-ea171946a7b7" providerId="ADAL" clId="{4C5825C2-C231-4B37-824C-F0298356DFA2}" dt="2025-02-07T16:21:46.966" v="7" actId="47"/>
        <pc:sldMkLst>
          <pc:docMk/>
          <pc:sldMk cId="910666456" sldId="665"/>
        </pc:sldMkLst>
      </pc:sldChg>
      <pc:sldChg chg="del">
        <pc:chgData name="Alessandra Ada Cecilia Guglielmetti" userId="ef63cc8d-fc41-4cd7-b9e0-ea171946a7b7" providerId="ADAL" clId="{4C5825C2-C231-4B37-824C-F0298356DFA2}" dt="2025-02-07T16:21:50.491" v="10" actId="47"/>
        <pc:sldMkLst>
          <pc:docMk/>
          <pc:sldMk cId="1396963040" sldId="666"/>
        </pc:sldMkLst>
      </pc:sldChg>
      <pc:sldChg chg="delSp mod">
        <pc:chgData name="Alessandra Ada Cecilia Guglielmetti" userId="ef63cc8d-fc41-4cd7-b9e0-ea171946a7b7" providerId="ADAL" clId="{4C5825C2-C231-4B37-824C-F0298356DFA2}" dt="2025-02-07T16:22:11.308" v="13" actId="478"/>
        <pc:sldMkLst>
          <pc:docMk/>
          <pc:sldMk cId="2079411894" sldId="668"/>
        </pc:sldMkLst>
      </pc:sldChg>
      <pc:sldChg chg="del">
        <pc:chgData name="Alessandra Ada Cecilia Guglielmetti" userId="ef63cc8d-fc41-4cd7-b9e0-ea171946a7b7" providerId="ADAL" clId="{4C5825C2-C231-4B37-824C-F0298356DFA2}" dt="2025-02-07T16:21:38.266" v="2" actId="47"/>
        <pc:sldMkLst>
          <pc:docMk/>
          <pc:sldMk cId="128276" sldId="671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3563127793" sldId="672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579110780" sldId="673"/>
        </pc:sldMkLst>
      </pc:sldChg>
      <pc:sldChg chg="del">
        <pc:chgData name="Alessandra Ada Cecilia Guglielmetti" userId="ef63cc8d-fc41-4cd7-b9e0-ea171946a7b7" providerId="ADAL" clId="{4C5825C2-C231-4B37-824C-F0298356DFA2}" dt="2025-02-07T16:21:39.255" v="3" actId="47"/>
        <pc:sldMkLst>
          <pc:docMk/>
          <pc:sldMk cId="757672425" sldId="675"/>
        </pc:sldMkLst>
      </pc:sldChg>
      <pc:sldChg chg="del">
        <pc:chgData name="Alessandra Ada Cecilia Guglielmetti" userId="ef63cc8d-fc41-4cd7-b9e0-ea171946a7b7" providerId="ADAL" clId="{4C5825C2-C231-4B37-824C-F0298356DFA2}" dt="2025-02-07T16:21:48.339" v="8" actId="47"/>
        <pc:sldMkLst>
          <pc:docMk/>
          <pc:sldMk cId="3406877056" sldId="676"/>
        </pc:sldMkLst>
      </pc:sldChg>
      <pc:sldChg chg="delSp modSp mod">
        <pc:chgData name="Alessandra Ada Cecilia Guglielmetti" userId="ef63cc8d-fc41-4cd7-b9e0-ea171946a7b7" providerId="ADAL" clId="{4C5825C2-C231-4B37-824C-F0298356DFA2}" dt="2025-02-07T17:06:08.483" v="234" actId="1076"/>
        <pc:sldMkLst>
          <pc:docMk/>
          <pc:sldMk cId="2280928966" sldId="677"/>
        </pc:sldMkLst>
      </pc:sldChg>
      <pc:sldChg chg="del">
        <pc:chgData name="Alessandra Ada Cecilia Guglielmetti" userId="ef63cc8d-fc41-4cd7-b9e0-ea171946a7b7" providerId="ADAL" clId="{4C5825C2-C231-4B37-824C-F0298356DFA2}" dt="2025-02-07T16:21:51.929" v="11" actId="47"/>
        <pc:sldMkLst>
          <pc:docMk/>
          <pc:sldMk cId="2422177453" sldId="678"/>
        </pc:sldMkLst>
      </pc:sldChg>
      <pc:sldChg chg="del">
        <pc:chgData name="Alessandra Ada Cecilia Guglielmetti" userId="ef63cc8d-fc41-4cd7-b9e0-ea171946a7b7" providerId="ADAL" clId="{4C5825C2-C231-4B37-824C-F0298356DFA2}" dt="2025-02-07T16:21:48.942" v="9" actId="47"/>
        <pc:sldMkLst>
          <pc:docMk/>
          <pc:sldMk cId="401155239" sldId="681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4162637711" sldId="682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2198539954" sldId="698"/>
        </pc:sldMkLst>
      </pc:sldChg>
      <pc:sldChg chg="del">
        <pc:chgData name="Alessandra Ada Cecilia Guglielmetti" userId="ef63cc8d-fc41-4cd7-b9e0-ea171946a7b7" providerId="ADAL" clId="{4C5825C2-C231-4B37-824C-F0298356DFA2}" dt="2025-02-07T16:22:42.481" v="17" actId="47"/>
        <pc:sldMkLst>
          <pc:docMk/>
          <pc:sldMk cId="3773786848" sldId="700"/>
        </pc:sldMkLst>
      </pc:sldChg>
      <pc:sldChg chg="del">
        <pc:chgData name="Alessandra Ada Cecilia Guglielmetti" userId="ef63cc8d-fc41-4cd7-b9e0-ea171946a7b7" providerId="ADAL" clId="{4C5825C2-C231-4B37-824C-F0298356DFA2}" dt="2025-02-07T16:22:29.253" v="15" actId="47"/>
        <pc:sldMkLst>
          <pc:docMk/>
          <pc:sldMk cId="438310537" sldId="717"/>
        </pc:sldMkLst>
      </pc:sldChg>
      <pc:sldChg chg="del">
        <pc:chgData name="Alessandra Ada Cecilia Guglielmetti" userId="ef63cc8d-fc41-4cd7-b9e0-ea171946a7b7" providerId="ADAL" clId="{4C5825C2-C231-4B37-824C-F0298356DFA2}" dt="2025-02-07T16:22:30.857" v="16" actId="47"/>
        <pc:sldMkLst>
          <pc:docMk/>
          <pc:sldMk cId="2787784936" sldId="718"/>
        </pc:sldMkLst>
      </pc:sldChg>
      <pc:sldChg chg="modSp add del mod modShow">
        <pc:chgData name="Alessandra Ada Cecilia Guglielmetti" userId="ef63cc8d-fc41-4cd7-b9e0-ea171946a7b7" providerId="ADAL" clId="{4C5825C2-C231-4B37-824C-F0298356DFA2}" dt="2025-02-10T13:10:50.462" v="1422" actId="729"/>
        <pc:sldMkLst>
          <pc:docMk/>
          <pc:sldMk cId="484680204" sldId="726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9T13:33:13.761" v="5779" actId="20577"/>
        <pc:sldMkLst>
          <pc:docMk/>
          <pc:sldMk cId="1513280190" sldId="727"/>
        </pc:sldMkLst>
      </pc:sldChg>
      <pc:sldChg chg="add del">
        <pc:chgData name="Alessandra Ada Cecilia Guglielmetti" userId="ef63cc8d-fc41-4cd7-b9e0-ea171946a7b7" providerId="ADAL" clId="{4C5825C2-C231-4B37-824C-F0298356DFA2}" dt="2025-02-07T16:32:34.809" v="26" actId="47"/>
        <pc:sldMkLst>
          <pc:docMk/>
          <pc:sldMk cId="248224016" sldId="747"/>
        </pc:sldMkLst>
      </pc:sldChg>
      <pc:sldChg chg="addSp delSp modSp add mod ord">
        <pc:chgData name="Alessandra Ada Cecilia Guglielmetti" userId="ef63cc8d-fc41-4cd7-b9e0-ea171946a7b7" providerId="ADAL" clId="{4C5825C2-C231-4B37-824C-F0298356DFA2}" dt="2025-02-07T17:05:13.892" v="229" actId="113"/>
        <pc:sldMkLst>
          <pc:docMk/>
          <pc:sldMk cId="3634256229" sldId="748"/>
        </pc:sldMkLst>
      </pc:sldChg>
      <pc:sldChg chg="addSp modSp add mod">
        <pc:chgData name="Alessandra Ada Cecilia Guglielmetti" userId="ef63cc8d-fc41-4cd7-b9e0-ea171946a7b7" providerId="ADAL" clId="{4C5825C2-C231-4B37-824C-F0298356DFA2}" dt="2025-02-19T14:36:09.169" v="5780" actId="6549"/>
        <pc:sldMkLst>
          <pc:docMk/>
          <pc:sldMk cId="3801583420" sldId="749"/>
        </pc:sldMkLst>
      </pc:sldChg>
      <pc:sldChg chg="add del">
        <pc:chgData name="Alessandra Ada Cecilia Guglielmetti" userId="ef63cc8d-fc41-4cd7-b9e0-ea171946a7b7" providerId="ADAL" clId="{4C5825C2-C231-4B37-824C-F0298356DFA2}" dt="2025-02-12T10:24:33.110" v="3962" actId="47"/>
        <pc:sldMkLst>
          <pc:docMk/>
          <pc:sldMk cId="4248869083" sldId="750"/>
        </pc:sldMkLst>
      </pc:sldChg>
      <pc:sldChg chg="modSp add del mod">
        <pc:chgData name="Alessandra Ada Cecilia Guglielmetti" userId="ef63cc8d-fc41-4cd7-b9e0-ea171946a7b7" providerId="ADAL" clId="{4C5825C2-C231-4B37-824C-F0298356DFA2}" dt="2025-02-10T13:26:27.178" v="1459" actId="47"/>
        <pc:sldMkLst>
          <pc:docMk/>
          <pc:sldMk cId="0" sldId="751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0T15:08:28.693" v="2259" actId="1076"/>
        <pc:sldMkLst>
          <pc:docMk/>
          <pc:sldMk cId="2354453072" sldId="751"/>
        </pc:sldMkLst>
      </pc:sldChg>
      <pc:sldChg chg="add del">
        <pc:chgData name="Alessandra Ada Cecilia Guglielmetti" userId="ef63cc8d-fc41-4cd7-b9e0-ea171946a7b7" providerId="ADAL" clId="{4C5825C2-C231-4B37-824C-F0298356DFA2}" dt="2025-02-10T15:13:17.815" v="2265"/>
        <pc:sldMkLst>
          <pc:docMk/>
          <pc:sldMk cId="1175688034" sldId="752"/>
        </pc:sldMkLst>
      </pc:sldChg>
      <pc:sldChg chg="add del">
        <pc:chgData name="Alessandra Ada Cecilia Guglielmetti" userId="ef63cc8d-fc41-4cd7-b9e0-ea171946a7b7" providerId="ADAL" clId="{4C5825C2-C231-4B37-824C-F0298356DFA2}" dt="2025-02-10T15:13:10.583" v="2263"/>
        <pc:sldMkLst>
          <pc:docMk/>
          <pc:sldMk cId="1563241770" sldId="752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0T15:20:22.712" v="2387" actId="1076"/>
        <pc:sldMkLst>
          <pc:docMk/>
          <pc:sldMk cId="3295647156" sldId="752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0T15:22:11.360" v="2400" actId="2711"/>
        <pc:sldMkLst>
          <pc:docMk/>
          <pc:sldMk cId="1350523082" sldId="753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1T15:52:18.608" v="3070" actId="20577"/>
        <pc:sldMkLst>
          <pc:docMk/>
          <pc:sldMk cId="3764159962" sldId="754"/>
        </pc:sldMkLst>
      </pc:sldChg>
      <pc:sldChg chg="add del">
        <pc:chgData name="Alessandra Ada Cecilia Guglielmetti" userId="ef63cc8d-fc41-4cd7-b9e0-ea171946a7b7" providerId="ADAL" clId="{4C5825C2-C231-4B37-824C-F0298356DFA2}" dt="2025-02-10T17:42:23.318" v="2616" actId="47"/>
        <pc:sldMkLst>
          <pc:docMk/>
          <pc:sldMk cId="343644681" sldId="755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1T13:57:56.734" v="2721" actId="47"/>
        <pc:sldMkLst>
          <pc:docMk/>
          <pc:sldMk cId="2972993806" sldId="756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1T14:08:06.427" v="2832" actId="2711"/>
        <pc:sldMkLst>
          <pc:docMk/>
          <pc:sldMk cId="1726062670" sldId="757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1T14:17:59.980" v="2888" actId="1076"/>
        <pc:sldMkLst>
          <pc:docMk/>
          <pc:sldMk cId="2895683532" sldId="758"/>
        </pc:sldMkLst>
      </pc:sldChg>
      <pc:sldChg chg="add del">
        <pc:chgData name="Alessandra Ada Cecilia Guglielmetti" userId="ef63cc8d-fc41-4cd7-b9e0-ea171946a7b7" providerId="ADAL" clId="{4C5825C2-C231-4B37-824C-F0298356DFA2}" dt="2025-02-10T17:48:28.017" v="2645" actId="47"/>
        <pc:sldMkLst>
          <pc:docMk/>
          <pc:sldMk cId="370237396" sldId="759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1T14:33:27.153" v="2927" actId="1076"/>
        <pc:sldMkLst>
          <pc:docMk/>
          <pc:sldMk cId="2077949522" sldId="760"/>
        </pc:sldMkLst>
      </pc:sldChg>
      <pc:sldChg chg="add del">
        <pc:chgData name="Alessandra Ada Cecilia Guglielmetti" userId="ef63cc8d-fc41-4cd7-b9e0-ea171946a7b7" providerId="ADAL" clId="{4C5825C2-C231-4B37-824C-F0298356DFA2}" dt="2025-02-10T17:49:49.118" v="2650" actId="47"/>
        <pc:sldMkLst>
          <pc:docMk/>
          <pc:sldMk cId="1584609120" sldId="761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9T14:57:50.638" v="5855" actId="6549"/>
        <pc:sldMkLst>
          <pc:docMk/>
          <pc:sldMk cId="886298351" sldId="762"/>
        </pc:sldMkLst>
      </pc:sldChg>
      <pc:sldChg chg="add del">
        <pc:chgData name="Alessandra Ada Cecilia Guglielmetti" userId="ef63cc8d-fc41-4cd7-b9e0-ea171946a7b7" providerId="ADAL" clId="{4C5825C2-C231-4B37-824C-F0298356DFA2}" dt="2025-02-10T17:50:07.738" v="2651" actId="47"/>
        <pc:sldMkLst>
          <pc:docMk/>
          <pc:sldMk cId="242482394" sldId="763"/>
        </pc:sldMkLst>
      </pc:sldChg>
      <pc:sldChg chg="addSp delSp modSp add mod modShow">
        <pc:chgData name="Alessandra Ada Cecilia Guglielmetti" userId="ef63cc8d-fc41-4cd7-b9e0-ea171946a7b7" providerId="ADAL" clId="{4C5825C2-C231-4B37-824C-F0298356DFA2}" dt="2025-02-11T16:04:36.864" v="3072" actId="729"/>
        <pc:sldMkLst>
          <pc:docMk/>
          <pc:sldMk cId="1720833320" sldId="764"/>
        </pc:sldMkLst>
      </pc:sldChg>
      <pc:sldChg chg="add del">
        <pc:chgData name="Alessandra Ada Cecilia Guglielmetti" userId="ef63cc8d-fc41-4cd7-b9e0-ea171946a7b7" providerId="ADAL" clId="{4C5825C2-C231-4B37-824C-F0298356DFA2}" dt="2025-02-10T16:38:33.618" v="2557"/>
        <pc:sldMkLst>
          <pc:docMk/>
          <pc:sldMk cId="793276381" sldId="765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1T13:45:34.350" v="2662" actId="47"/>
        <pc:sldMkLst>
          <pc:docMk/>
          <pc:sldMk cId="2378252624" sldId="765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9T14:49:38.242" v="5782"/>
        <pc:sldMkLst>
          <pc:docMk/>
          <pc:sldMk cId="3325927959" sldId="765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1T17:43:09.388" v="3404" actId="6549"/>
        <pc:sldMkLst>
          <pc:docMk/>
          <pc:sldMk cId="0" sldId="766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1T13:45:35.854" v="2663" actId="47"/>
        <pc:sldMkLst>
          <pc:docMk/>
          <pc:sldMk cId="1674585764" sldId="766"/>
        </pc:sldMkLst>
      </pc:sldChg>
      <pc:sldChg chg="add del">
        <pc:chgData name="Alessandra Ada Cecilia Guglielmetti" userId="ef63cc8d-fc41-4cd7-b9e0-ea171946a7b7" providerId="ADAL" clId="{4C5825C2-C231-4B37-824C-F0298356DFA2}" dt="2025-02-11T16:24:05.755" v="3160"/>
        <pc:sldMkLst>
          <pc:docMk/>
          <pc:sldMk cId="0" sldId="767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1T13:45:36.855" v="2664" actId="47"/>
        <pc:sldMkLst>
          <pc:docMk/>
          <pc:sldMk cId="1639187931" sldId="767"/>
        </pc:sldMkLst>
      </pc:sldChg>
      <pc:sldChg chg="addSp modSp new del mod">
        <pc:chgData name="Alessandra Ada Cecilia Guglielmetti" userId="ef63cc8d-fc41-4cd7-b9e0-ea171946a7b7" providerId="ADAL" clId="{4C5825C2-C231-4B37-824C-F0298356DFA2}" dt="2025-02-11T17:25:01.983" v="3375" actId="47"/>
        <pc:sldMkLst>
          <pc:docMk/>
          <pc:sldMk cId="3069211809" sldId="767"/>
        </pc:sldMkLst>
      </pc:sldChg>
      <pc:sldChg chg="add del">
        <pc:chgData name="Alessandra Ada Cecilia Guglielmetti" userId="ef63cc8d-fc41-4cd7-b9e0-ea171946a7b7" providerId="ADAL" clId="{4C5825C2-C231-4B37-824C-F0298356DFA2}" dt="2025-02-11T16:58:11.582" v="3178" actId="47"/>
        <pc:sldMkLst>
          <pc:docMk/>
          <pc:sldMk cId="0" sldId="768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1T13:47:23.172" v="2691" actId="47"/>
        <pc:sldMkLst>
          <pc:docMk/>
          <pc:sldMk cId="3088409305" sldId="768"/>
        </pc:sldMkLst>
      </pc:sldChg>
      <pc:sldChg chg="add del">
        <pc:chgData name="Alessandra Ada Cecilia Guglielmetti" userId="ef63cc8d-fc41-4cd7-b9e0-ea171946a7b7" providerId="ADAL" clId="{4C5825C2-C231-4B37-824C-F0298356DFA2}" dt="2025-02-12T09:29:40.136" v="3759" actId="47"/>
        <pc:sldMkLst>
          <pc:docMk/>
          <pc:sldMk cId="0" sldId="769"/>
        </pc:sldMkLst>
      </pc:sldChg>
      <pc:sldChg chg="add del">
        <pc:chgData name="Alessandra Ada Cecilia Guglielmetti" userId="ef63cc8d-fc41-4cd7-b9e0-ea171946a7b7" providerId="ADAL" clId="{4C5825C2-C231-4B37-824C-F0298356DFA2}" dt="2025-02-11T16:22:05.269" v="3151" actId="47"/>
        <pc:sldMkLst>
          <pc:docMk/>
          <pc:sldMk cId="0" sldId="770"/>
        </pc:sldMkLst>
      </pc:sldChg>
      <pc:sldChg chg="addSp delSp modSp new del mod ord">
        <pc:chgData name="Alessandra Ada Cecilia Guglielmetti" userId="ef63cc8d-fc41-4cd7-b9e0-ea171946a7b7" providerId="ADAL" clId="{4C5825C2-C231-4B37-824C-F0298356DFA2}" dt="2025-02-12T09:32:18.399" v="3791" actId="47"/>
        <pc:sldMkLst>
          <pc:docMk/>
          <pc:sldMk cId="117213699" sldId="770"/>
        </pc:sldMkLst>
      </pc:sldChg>
      <pc:sldChg chg="add del">
        <pc:chgData name="Alessandra Ada Cecilia Guglielmetti" userId="ef63cc8d-fc41-4cd7-b9e0-ea171946a7b7" providerId="ADAL" clId="{4C5825C2-C231-4B37-824C-F0298356DFA2}" dt="2025-02-11T16:22:05.269" v="3151" actId="47"/>
        <pc:sldMkLst>
          <pc:docMk/>
          <pc:sldMk cId="0" sldId="771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9T14:58:47.364" v="5856" actId="20577"/>
        <pc:sldMkLst>
          <pc:docMk/>
          <pc:sldMk cId="1568782235" sldId="771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2T09:32:13.855" v="3790" actId="20577"/>
        <pc:sldMkLst>
          <pc:docMk/>
          <pc:sldMk cId="1027312940" sldId="772"/>
        </pc:sldMkLst>
      </pc:sldChg>
      <pc:sldChg chg="delSp modSp add mod">
        <pc:chgData name="Alessandra Ada Cecilia Guglielmetti" userId="ef63cc8d-fc41-4cd7-b9e0-ea171946a7b7" providerId="ADAL" clId="{4C5825C2-C231-4B37-824C-F0298356DFA2}" dt="2025-02-12T12:06:59.165" v="5061" actId="20577"/>
        <pc:sldMkLst>
          <pc:docMk/>
          <pc:sldMk cId="3510960959" sldId="773"/>
        </pc:sldMkLst>
      </pc:sldChg>
      <pc:sldChg chg="addSp delSp modSp add del mod">
        <pc:chgData name="Alessandra Ada Cecilia Guglielmetti" userId="ef63cc8d-fc41-4cd7-b9e0-ea171946a7b7" providerId="ADAL" clId="{4C5825C2-C231-4B37-824C-F0298356DFA2}" dt="2025-02-13T16:42:49.902" v="5638" actId="1076"/>
        <pc:sldMkLst>
          <pc:docMk/>
          <pc:sldMk cId="0" sldId="774"/>
        </pc:sldMkLst>
      </pc:sldChg>
      <pc:sldChg chg="addSp delSp modSp add del mod ord">
        <pc:chgData name="Alessandra Ada Cecilia Guglielmetti" userId="ef63cc8d-fc41-4cd7-b9e0-ea171946a7b7" providerId="ADAL" clId="{4C5825C2-C231-4B37-824C-F0298356DFA2}" dt="2025-02-19T15:00:13.378" v="5858"/>
        <pc:sldMkLst>
          <pc:docMk/>
          <pc:sldMk cId="0" sldId="775"/>
        </pc:sldMkLst>
      </pc:sldChg>
      <pc:sldChg chg="addSp delSp modSp new del mod">
        <pc:chgData name="Alessandra Ada Cecilia Guglielmetti" userId="ef63cc8d-fc41-4cd7-b9e0-ea171946a7b7" providerId="ADAL" clId="{4C5825C2-C231-4B37-824C-F0298356DFA2}" dt="2025-02-14T16:43:18.182" v="5696" actId="47"/>
        <pc:sldMkLst>
          <pc:docMk/>
          <pc:sldMk cId="1198873641" sldId="776"/>
        </pc:sldMkLst>
      </pc:sldChg>
      <pc:sldChg chg="modSp add mod">
        <pc:chgData name="Alessandra Ada Cecilia Guglielmetti" userId="ef63cc8d-fc41-4cd7-b9e0-ea171946a7b7" providerId="ADAL" clId="{4C5825C2-C231-4B37-824C-F0298356DFA2}" dt="2025-02-14T16:41:41.241" v="5676" actId="947"/>
        <pc:sldMkLst>
          <pc:docMk/>
          <pc:sldMk cId="4000494417" sldId="777"/>
        </pc:sldMkLst>
      </pc:sldChg>
      <pc:sldChg chg="addSp delSp modSp add mod">
        <pc:chgData name="Alessandra Ada Cecilia Guglielmetti" userId="ef63cc8d-fc41-4cd7-b9e0-ea171946a7b7" providerId="ADAL" clId="{4C5825C2-C231-4B37-824C-F0298356DFA2}" dt="2025-02-14T16:43:15.302" v="5695" actId="1076"/>
        <pc:sldMkLst>
          <pc:docMk/>
          <pc:sldMk cId="1626001678" sldId="778"/>
        </pc:sldMkLst>
      </pc:sldChg>
      <pc:sldChg chg="addSp modSp new mod">
        <pc:chgData name="Alessandra Ada Cecilia Guglielmetti" userId="ef63cc8d-fc41-4cd7-b9e0-ea171946a7b7" providerId="ADAL" clId="{4C5825C2-C231-4B37-824C-F0298356DFA2}" dt="2025-02-19T13:32:42.054" v="5760" actId="14100"/>
        <pc:sldMkLst>
          <pc:docMk/>
          <pc:sldMk cId="4143609386" sldId="779"/>
        </pc:sldMkLst>
      </pc:sldChg>
      <pc:sldMasterChg chg="del delSldLayout">
        <pc:chgData name="Alessandra Ada Cecilia Guglielmetti" userId="ef63cc8d-fc41-4cd7-b9e0-ea171946a7b7" providerId="ADAL" clId="{4C5825C2-C231-4B37-824C-F0298356DFA2}" dt="2025-02-07T16:21:39.255" v="3" actId="47"/>
        <pc:sldMasterMkLst>
          <pc:docMk/>
          <pc:sldMasterMk cId="1522777796" sldId="2147483725"/>
        </pc:sldMasterMkLst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2951105825" sldId="2147483726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3464628690" sldId="2147483727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304774066" sldId="2147483728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3141955390" sldId="2147483729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1199503231" sldId="2147483730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830682331" sldId="2147483731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247943586" sldId="2147483732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4277933594" sldId="2147483733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3438977902" sldId="2147483734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825778218" sldId="2147483735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1371107301" sldId="2147483736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929357367" sldId="2147483737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2049711583" sldId="2147483738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1:39.255" v="3" actId="47"/>
          <pc:sldLayoutMkLst>
            <pc:docMk/>
            <pc:sldMasterMk cId="1522777796" sldId="2147483725"/>
            <pc:sldLayoutMk cId="3703811942" sldId="2147483739"/>
          </pc:sldLayoutMkLst>
        </pc:sldLayoutChg>
      </pc:sldMasterChg>
      <pc:sldMasterChg chg="delSldLayout">
        <pc:chgData name="Alessandra Ada Cecilia Guglielmetti" userId="ef63cc8d-fc41-4cd7-b9e0-ea171946a7b7" providerId="ADAL" clId="{4C5825C2-C231-4B37-824C-F0298356DFA2}" dt="2025-02-11T16:22:05.269" v="3151" actId="47"/>
        <pc:sldMasterMkLst>
          <pc:docMk/>
          <pc:sldMasterMk cId="3050171900" sldId="2147483740"/>
        </pc:sldMasterMkLst>
        <pc:sldLayoutChg chg="del">
          <pc:chgData name="Alessandra Ada Cecilia Guglielmetti" userId="ef63cc8d-fc41-4cd7-b9e0-ea171946a7b7" providerId="ADAL" clId="{4C5825C2-C231-4B37-824C-F0298356DFA2}" dt="2025-02-11T16:22:05.269" v="3151" actId="47"/>
          <pc:sldLayoutMkLst>
            <pc:docMk/>
            <pc:sldMasterMk cId="3050171900" sldId="2147483740"/>
            <pc:sldLayoutMk cId="2321315116" sldId="2147483829"/>
          </pc:sldLayoutMkLst>
        </pc:sldLayoutChg>
      </pc:sldMasterChg>
      <pc:sldMasterChg chg="del delSldLayout">
        <pc:chgData name="Alessandra Ada Cecilia Guglielmetti" userId="ef63cc8d-fc41-4cd7-b9e0-ea171946a7b7" providerId="ADAL" clId="{4C5825C2-C231-4B37-824C-F0298356DFA2}" dt="2025-02-07T16:22:42.481" v="17" actId="47"/>
        <pc:sldMasterMkLst>
          <pc:docMk/>
          <pc:sldMasterMk cId="1958636474" sldId="2147483754"/>
        </pc:sldMasterMkLst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335236699" sldId="2147483755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4211094998" sldId="2147483756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1447478991" sldId="2147483757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2980296626" sldId="2147483758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3073064085" sldId="2147483759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2900313329" sldId="2147483760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1277369746" sldId="2147483761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2119021148" sldId="2147483762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2370283285" sldId="2147483763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1715992125" sldId="2147483764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3112714262" sldId="2147483765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3739803136" sldId="2147483766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958636474" sldId="2147483754"/>
            <pc:sldLayoutMk cId="2609412120" sldId="2147483767"/>
          </pc:sldLayoutMkLst>
        </pc:sldLayoutChg>
      </pc:sldMasterChg>
      <pc:sldMasterChg chg="del delSldLayout">
        <pc:chgData name="Alessandra Ada Cecilia Guglielmetti" userId="ef63cc8d-fc41-4cd7-b9e0-ea171946a7b7" providerId="ADAL" clId="{4C5825C2-C231-4B37-824C-F0298356DFA2}" dt="2025-02-07T16:22:42.481" v="17" actId="47"/>
        <pc:sldMasterMkLst>
          <pc:docMk/>
          <pc:sldMasterMk cId="3682174428" sldId="2147483768"/>
        </pc:sldMasterMkLst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3869429159" sldId="2147483769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1642350570" sldId="2147483770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756842204" sldId="2147483771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4072981921" sldId="2147483772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2521555690" sldId="2147483773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2353898327" sldId="2147483774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971122832" sldId="2147483775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4068756112" sldId="2147483776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1721726030" sldId="2147483777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3577552718" sldId="2147483778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208353203" sldId="2147483779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4066966284" sldId="2147483780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1425158903" sldId="2147483781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682174428" sldId="2147483768"/>
            <pc:sldLayoutMk cId="542059262" sldId="2147483782"/>
          </pc:sldLayoutMkLst>
        </pc:sldLayoutChg>
      </pc:sldMasterChg>
      <pc:sldMasterChg chg="del delSldLayout">
        <pc:chgData name="Alessandra Ada Cecilia Guglielmetti" userId="ef63cc8d-fc41-4cd7-b9e0-ea171946a7b7" providerId="ADAL" clId="{4C5825C2-C231-4B37-824C-F0298356DFA2}" dt="2025-02-07T16:22:42.481" v="17" actId="47"/>
        <pc:sldMasterMkLst>
          <pc:docMk/>
          <pc:sldMasterMk cId="1819430548" sldId="2147483783"/>
        </pc:sldMasterMkLst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3591490165" sldId="2147483784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2855079552" sldId="2147483785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948079759" sldId="2147483786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1551752484" sldId="2147483787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2142511069" sldId="2147483788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2479946573" sldId="2147483789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1656935953" sldId="2147483790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2672147321" sldId="2147483791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1233923133" sldId="2147483792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2348131528" sldId="2147483793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766445320" sldId="2147483794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2325974435" sldId="2147483795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1819430548" sldId="2147483783"/>
            <pc:sldLayoutMk cId="2468036651" sldId="2147483796"/>
          </pc:sldLayoutMkLst>
        </pc:sldLayoutChg>
      </pc:sldMasterChg>
      <pc:sldMasterChg chg="del delSldLayout">
        <pc:chgData name="Alessandra Ada Cecilia Guglielmetti" userId="ef63cc8d-fc41-4cd7-b9e0-ea171946a7b7" providerId="ADAL" clId="{4C5825C2-C231-4B37-824C-F0298356DFA2}" dt="2025-02-07T16:22:42.481" v="17" actId="47"/>
        <pc:sldMasterMkLst>
          <pc:docMk/>
          <pc:sldMasterMk cId="3973143327" sldId="2147483797"/>
        </pc:sldMasterMkLst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3351830090" sldId="2147483798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4069639967" sldId="2147483799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3702482844" sldId="2147483800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3583655035" sldId="2147483801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373006219" sldId="2147483802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947741075" sldId="2147483803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3554486765" sldId="2147483804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1634485747" sldId="2147483805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2472765278" sldId="2147483806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1554564235" sldId="2147483807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180462202" sldId="2147483808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3649617130" sldId="2147483809"/>
          </pc:sldLayoutMkLst>
        </pc:sldLayoutChg>
        <pc:sldLayoutChg chg="del">
          <pc:chgData name="Alessandra Ada Cecilia Guglielmetti" userId="ef63cc8d-fc41-4cd7-b9e0-ea171946a7b7" providerId="ADAL" clId="{4C5825C2-C231-4B37-824C-F0298356DFA2}" dt="2025-02-07T16:22:42.481" v="17" actId="47"/>
          <pc:sldLayoutMkLst>
            <pc:docMk/>
            <pc:sldMasterMk cId="3973143327" sldId="2147483797"/>
            <pc:sldLayoutMk cId="4237482668" sldId="2147483810"/>
          </pc:sldLayoutMkLst>
        </pc:sldLayoutChg>
      </pc:sldMasterChg>
      <pc:sldMasterChg chg="delSldLayout">
        <pc:chgData name="Alessandra Ada Cecilia Guglielmetti" userId="ef63cc8d-fc41-4cd7-b9e0-ea171946a7b7" providerId="ADAL" clId="{4C5825C2-C231-4B37-824C-F0298356DFA2}" dt="2025-02-11T17:25:01.983" v="3375" actId="47"/>
        <pc:sldMasterMkLst>
          <pc:docMk/>
          <pc:sldMasterMk cId="1555306192" sldId="2147483829"/>
        </pc:sldMasterMkLst>
        <pc:sldLayoutChg chg="del">
          <pc:chgData name="Alessandra Ada Cecilia Guglielmetti" userId="ef63cc8d-fc41-4cd7-b9e0-ea171946a7b7" providerId="ADAL" clId="{4C5825C2-C231-4B37-824C-F0298356DFA2}" dt="2025-02-11T17:25:01.983" v="3375" actId="47"/>
          <pc:sldLayoutMkLst>
            <pc:docMk/>
            <pc:sldMasterMk cId="1555306192" sldId="2147483829"/>
            <pc:sldLayoutMk cId="1041813203" sldId="2147483836"/>
          </pc:sldLayoutMkLst>
        </pc:sldLayoutChg>
      </pc:sldMasterChg>
    </pc:docChg>
  </pc:docChgLst>
  <pc:docChgLst>
    <pc:chgData name="Alessandra Ada Cecilia Guglielmetti" userId="ef63cc8d-fc41-4cd7-b9e0-ea171946a7b7" providerId="ADAL" clId="{2987903A-AC53-41E5-A414-69362958C49C}"/>
    <pc:docChg chg="undo redo custSel addSld delSld modSld sldOrd delMainMaster">
      <pc:chgData name="Alessandra Ada Cecilia Guglielmetti" userId="ef63cc8d-fc41-4cd7-b9e0-ea171946a7b7" providerId="ADAL" clId="{2987903A-AC53-41E5-A414-69362958C49C}" dt="2025-06-30T13:57:30.063" v="4988" actId="20577"/>
      <pc:docMkLst>
        <pc:docMk/>
      </pc:docMkLst>
      <pc:sldChg chg="delSp modSp add del mod ord">
        <pc:chgData name="Alessandra Ada Cecilia Guglielmetti" userId="ef63cc8d-fc41-4cd7-b9e0-ea171946a7b7" providerId="ADAL" clId="{2987903A-AC53-41E5-A414-69362958C49C}" dt="2025-06-20T09:42:05.702" v="1607" actId="47"/>
        <pc:sldMkLst>
          <pc:docMk/>
          <pc:sldMk cId="2879032545" sldId="256"/>
        </pc:sldMkLst>
      </pc:sldChg>
      <pc:sldChg chg="del">
        <pc:chgData name="Alessandra Ada Cecilia Guglielmetti" userId="ef63cc8d-fc41-4cd7-b9e0-ea171946a7b7" providerId="ADAL" clId="{2987903A-AC53-41E5-A414-69362958C49C}" dt="2025-05-28T15:01:47.137" v="90" actId="47"/>
        <pc:sldMkLst>
          <pc:docMk/>
          <pc:sldMk cId="559296910" sldId="257"/>
        </pc:sldMkLst>
      </pc:sldChg>
      <pc:sldChg chg="delSp modSp add del mod ord">
        <pc:chgData name="Alessandra Ada Cecilia Guglielmetti" userId="ef63cc8d-fc41-4cd7-b9e0-ea171946a7b7" providerId="ADAL" clId="{2987903A-AC53-41E5-A414-69362958C49C}" dt="2025-06-25T15:24:01.213" v="2274" actId="20577"/>
        <pc:sldMkLst>
          <pc:docMk/>
          <pc:sldMk cId="2938746475" sldId="257"/>
        </pc:sldMkLst>
        <pc:spChg chg="mod">
          <ac:chgData name="Alessandra Ada Cecilia Guglielmetti" userId="ef63cc8d-fc41-4cd7-b9e0-ea171946a7b7" providerId="ADAL" clId="{2987903A-AC53-41E5-A414-69362958C49C}" dt="2025-06-25T15:24:01.213" v="2274" actId="20577"/>
          <ac:spMkLst>
            <pc:docMk/>
            <pc:sldMk cId="2938746475" sldId="257"/>
            <ac:spMk id="10" creationId="{4F148E5D-F354-5854-F62B-06225099966E}"/>
          </ac:spMkLst>
        </pc:spChg>
      </pc:sldChg>
      <pc:sldChg chg="del">
        <pc:chgData name="Alessandra Ada Cecilia Guglielmetti" userId="ef63cc8d-fc41-4cd7-b9e0-ea171946a7b7" providerId="ADAL" clId="{2987903A-AC53-41E5-A414-69362958C49C}" dt="2025-05-28T15:01:46.611" v="89" actId="47"/>
        <pc:sldMkLst>
          <pc:docMk/>
          <pc:sldMk cId="1569839596" sldId="258"/>
        </pc:sldMkLst>
      </pc:sldChg>
      <pc:sldChg chg="del">
        <pc:chgData name="Alessandra Ada Cecilia Guglielmetti" userId="ef63cc8d-fc41-4cd7-b9e0-ea171946a7b7" providerId="ADAL" clId="{2987903A-AC53-41E5-A414-69362958C49C}" dt="2025-05-28T15:01:47.394" v="91" actId="47"/>
        <pc:sldMkLst>
          <pc:docMk/>
          <pc:sldMk cId="4073028265" sldId="259"/>
        </pc:sldMkLst>
      </pc:sldChg>
      <pc:sldChg chg="del">
        <pc:chgData name="Alessandra Ada Cecilia Guglielmetti" userId="ef63cc8d-fc41-4cd7-b9e0-ea171946a7b7" providerId="ADAL" clId="{2987903A-AC53-41E5-A414-69362958C49C}" dt="2025-05-28T15:01:33.813" v="64" actId="47"/>
        <pc:sldMkLst>
          <pc:docMk/>
          <pc:sldMk cId="2120450015" sldId="260"/>
        </pc:sldMkLst>
      </pc:sldChg>
      <pc:sldChg chg="del">
        <pc:chgData name="Alessandra Ada Cecilia Guglielmetti" userId="ef63cc8d-fc41-4cd7-b9e0-ea171946a7b7" providerId="ADAL" clId="{2987903A-AC53-41E5-A414-69362958C49C}" dt="2025-05-28T15:01:36.417" v="69" actId="47"/>
        <pc:sldMkLst>
          <pc:docMk/>
          <pc:sldMk cId="2909109308" sldId="262"/>
        </pc:sldMkLst>
      </pc:sldChg>
      <pc:sldChg chg="delSp modSp add del mod ord">
        <pc:chgData name="Alessandra Ada Cecilia Guglielmetti" userId="ef63cc8d-fc41-4cd7-b9e0-ea171946a7b7" providerId="ADAL" clId="{2987903A-AC53-41E5-A414-69362958C49C}" dt="2025-06-22T07:46:04.316" v="1735" actId="21"/>
        <pc:sldMkLst>
          <pc:docMk/>
          <pc:sldMk cId="3021716021" sldId="262"/>
        </pc:sldMkLst>
        <pc:spChg chg="mod">
          <ac:chgData name="Alessandra Ada Cecilia Guglielmetti" userId="ef63cc8d-fc41-4cd7-b9e0-ea171946a7b7" providerId="ADAL" clId="{2987903A-AC53-41E5-A414-69362958C49C}" dt="2025-06-22T07:46:04.316" v="1735" actId="21"/>
          <ac:spMkLst>
            <pc:docMk/>
            <pc:sldMk cId="3021716021" sldId="262"/>
            <ac:spMk id="10" creationId="{4F148E5D-F354-5854-F62B-06225099966E}"/>
          </ac:spMkLst>
        </pc:spChg>
      </pc:sldChg>
      <pc:sldChg chg="del">
        <pc:chgData name="Alessandra Ada Cecilia Guglielmetti" userId="ef63cc8d-fc41-4cd7-b9e0-ea171946a7b7" providerId="ADAL" clId="{2987903A-AC53-41E5-A414-69362958C49C}" dt="2025-05-28T15:01:37.580" v="71" actId="47"/>
        <pc:sldMkLst>
          <pc:docMk/>
          <pc:sldMk cId="0" sldId="267"/>
        </pc:sldMkLst>
      </pc:sldChg>
      <pc:sldChg chg="del">
        <pc:chgData name="Alessandra Ada Cecilia Guglielmetti" userId="ef63cc8d-fc41-4cd7-b9e0-ea171946a7b7" providerId="ADAL" clId="{2987903A-AC53-41E5-A414-69362958C49C}" dt="2025-05-28T15:01:33.249" v="63" actId="47"/>
        <pc:sldMkLst>
          <pc:docMk/>
          <pc:sldMk cId="3342461277" sldId="270"/>
        </pc:sldMkLst>
      </pc:sldChg>
      <pc:sldChg chg="del">
        <pc:chgData name="Alessandra Ada Cecilia Guglielmetti" userId="ef63cc8d-fc41-4cd7-b9e0-ea171946a7b7" providerId="ADAL" clId="{2987903A-AC53-41E5-A414-69362958C49C}" dt="2025-05-28T15:01:45.719" v="86" actId="47"/>
        <pc:sldMkLst>
          <pc:docMk/>
          <pc:sldMk cId="0" sldId="271"/>
        </pc:sldMkLst>
      </pc:sldChg>
      <pc:sldChg chg="del">
        <pc:chgData name="Alessandra Ada Cecilia Guglielmetti" userId="ef63cc8d-fc41-4cd7-b9e0-ea171946a7b7" providerId="ADAL" clId="{2987903A-AC53-41E5-A414-69362958C49C}" dt="2025-05-28T15:01:46.091" v="87" actId="47"/>
        <pc:sldMkLst>
          <pc:docMk/>
          <pc:sldMk cId="0" sldId="272"/>
        </pc:sldMkLst>
      </pc:sldChg>
      <pc:sldChg chg="del">
        <pc:chgData name="Alessandra Ada Cecilia Guglielmetti" userId="ef63cc8d-fc41-4cd7-b9e0-ea171946a7b7" providerId="ADAL" clId="{2987903A-AC53-41E5-A414-69362958C49C}" dt="2025-05-28T15:01:50.194" v="102" actId="47"/>
        <pc:sldMkLst>
          <pc:docMk/>
          <pc:sldMk cId="0" sldId="294"/>
        </pc:sldMkLst>
      </pc:sldChg>
      <pc:sldChg chg="del">
        <pc:chgData name="Alessandra Ada Cecilia Guglielmetti" userId="ef63cc8d-fc41-4cd7-b9e0-ea171946a7b7" providerId="ADAL" clId="{2987903A-AC53-41E5-A414-69362958C49C}" dt="2025-05-28T15:01:50.407" v="103" actId="47"/>
        <pc:sldMkLst>
          <pc:docMk/>
          <pc:sldMk cId="0" sldId="295"/>
        </pc:sldMkLst>
      </pc:sldChg>
      <pc:sldChg chg="del">
        <pc:chgData name="Alessandra Ada Cecilia Guglielmetti" userId="ef63cc8d-fc41-4cd7-b9e0-ea171946a7b7" providerId="ADAL" clId="{2987903A-AC53-41E5-A414-69362958C49C}" dt="2025-05-28T15:01:50.621" v="104" actId="47"/>
        <pc:sldMkLst>
          <pc:docMk/>
          <pc:sldMk cId="0" sldId="296"/>
        </pc:sldMkLst>
      </pc:sldChg>
      <pc:sldChg chg="del">
        <pc:chgData name="Alessandra Ada Cecilia Guglielmetti" userId="ef63cc8d-fc41-4cd7-b9e0-ea171946a7b7" providerId="ADAL" clId="{2987903A-AC53-41E5-A414-69362958C49C}" dt="2025-05-28T15:01:36.957" v="70" actId="47"/>
        <pc:sldMkLst>
          <pc:docMk/>
          <pc:sldMk cId="3225291717" sldId="329"/>
        </pc:sldMkLst>
      </pc:sldChg>
      <pc:sldChg chg="del">
        <pc:chgData name="Alessandra Ada Cecilia Guglielmetti" userId="ef63cc8d-fc41-4cd7-b9e0-ea171946a7b7" providerId="ADAL" clId="{2987903A-AC53-41E5-A414-69362958C49C}" dt="2025-05-28T15:01:47.747" v="93" actId="47"/>
        <pc:sldMkLst>
          <pc:docMk/>
          <pc:sldMk cId="4139124625" sldId="334"/>
        </pc:sldMkLst>
      </pc:sldChg>
      <pc:sldChg chg="del">
        <pc:chgData name="Alessandra Ada Cecilia Guglielmetti" userId="ef63cc8d-fc41-4cd7-b9e0-ea171946a7b7" providerId="ADAL" clId="{2987903A-AC53-41E5-A414-69362958C49C}" dt="2025-05-28T15:01:51.503" v="106" actId="47"/>
        <pc:sldMkLst>
          <pc:docMk/>
          <pc:sldMk cId="2462883485" sldId="340"/>
        </pc:sldMkLst>
      </pc:sldChg>
      <pc:sldChg chg="del">
        <pc:chgData name="Alessandra Ada Cecilia Guglielmetti" userId="ef63cc8d-fc41-4cd7-b9e0-ea171946a7b7" providerId="ADAL" clId="{2987903A-AC53-41E5-A414-69362958C49C}" dt="2025-05-28T15:01:52.026" v="107" actId="47"/>
        <pc:sldMkLst>
          <pc:docMk/>
          <pc:sldMk cId="3554178499" sldId="341"/>
        </pc:sldMkLst>
      </pc:sldChg>
      <pc:sldChg chg="del">
        <pc:chgData name="Alessandra Ada Cecilia Guglielmetti" userId="ef63cc8d-fc41-4cd7-b9e0-ea171946a7b7" providerId="ADAL" clId="{2987903A-AC53-41E5-A414-69362958C49C}" dt="2025-05-28T15:01:50.824" v="105" actId="47"/>
        <pc:sldMkLst>
          <pc:docMk/>
          <pc:sldMk cId="1805867639" sldId="342"/>
        </pc:sldMkLst>
      </pc:sldChg>
      <pc:sldChg chg="modSp add mod">
        <pc:chgData name="Alessandra Ada Cecilia Guglielmetti" userId="ef63cc8d-fc41-4cd7-b9e0-ea171946a7b7" providerId="ADAL" clId="{2987903A-AC53-41E5-A414-69362958C49C}" dt="2025-06-24T16:21:47.934" v="1749" actId="207"/>
        <pc:sldMkLst>
          <pc:docMk/>
          <pc:sldMk cId="181767800" sldId="413"/>
        </pc:sldMkLst>
        <pc:spChg chg="mod">
          <ac:chgData name="Alessandra Ada Cecilia Guglielmetti" userId="ef63cc8d-fc41-4cd7-b9e0-ea171946a7b7" providerId="ADAL" clId="{2987903A-AC53-41E5-A414-69362958C49C}" dt="2025-06-24T16:21:47.934" v="1749" actId="207"/>
          <ac:spMkLst>
            <pc:docMk/>
            <pc:sldMk cId="181767800" sldId="413"/>
            <ac:spMk id="2" creationId="{00000000-0000-0000-0000-000000000000}"/>
          </ac:spMkLst>
        </pc:spChg>
      </pc:sldChg>
      <pc:sldChg chg="modSp add mod">
        <pc:chgData name="Alessandra Ada Cecilia Guglielmetti" userId="ef63cc8d-fc41-4cd7-b9e0-ea171946a7b7" providerId="ADAL" clId="{2987903A-AC53-41E5-A414-69362958C49C}" dt="2025-06-25T13:23:53.529" v="1912" actId="255"/>
        <pc:sldMkLst>
          <pc:docMk/>
          <pc:sldMk cId="499595506" sldId="414"/>
        </pc:sldMkLst>
        <pc:spChg chg="mod">
          <ac:chgData name="Alessandra Ada Cecilia Guglielmetti" userId="ef63cc8d-fc41-4cd7-b9e0-ea171946a7b7" providerId="ADAL" clId="{2987903A-AC53-41E5-A414-69362958C49C}" dt="2025-06-24T16:22:10.922" v="1750" actId="207"/>
          <ac:spMkLst>
            <pc:docMk/>
            <pc:sldMk cId="499595506" sldId="414"/>
            <ac:spMk id="2" creationId="{00000000-0000-0000-0000-000000000000}"/>
          </ac:spMkLst>
        </pc:spChg>
        <pc:spChg chg="mod">
          <ac:chgData name="Alessandra Ada Cecilia Guglielmetti" userId="ef63cc8d-fc41-4cd7-b9e0-ea171946a7b7" providerId="ADAL" clId="{2987903A-AC53-41E5-A414-69362958C49C}" dt="2025-06-25T13:23:53.529" v="1912" actId="255"/>
          <ac:spMkLst>
            <pc:docMk/>
            <pc:sldMk cId="499595506" sldId="414"/>
            <ac:spMk id="3" creationId="{00000000-0000-0000-0000-000000000000}"/>
          </ac:spMkLst>
        </pc:spChg>
      </pc:sldChg>
      <pc:sldChg chg="modSp add mod">
        <pc:chgData name="Alessandra Ada Cecilia Guglielmetti" userId="ef63cc8d-fc41-4cd7-b9e0-ea171946a7b7" providerId="ADAL" clId="{2987903A-AC53-41E5-A414-69362958C49C}" dt="2025-06-25T13:24:30.595" v="1924" actId="27636"/>
        <pc:sldMkLst>
          <pc:docMk/>
          <pc:sldMk cId="3775984888" sldId="416"/>
        </pc:sldMkLst>
        <pc:spChg chg="mod">
          <ac:chgData name="Alessandra Ada Cecilia Guglielmetti" userId="ef63cc8d-fc41-4cd7-b9e0-ea171946a7b7" providerId="ADAL" clId="{2987903A-AC53-41E5-A414-69362958C49C}" dt="2025-06-24T16:22:25.431" v="1753" actId="14100"/>
          <ac:spMkLst>
            <pc:docMk/>
            <pc:sldMk cId="3775984888" sldId="416"/>
            <ac:spMk id="2" creationId="{00000000-0000-0000-0000-000000000000}"/>
          </ac:spMkLst>
        </pc:spChg>
        <pc:spChg chg="mod">
          <ac:chgData name="Alessandra Ada Cecilia Guglielmetti" userId="ef63cc8d-fc41-4cd7-b9e0-ea171946a7b7" providerId="ADAL" clId="{2987903A-AC53-41E5-A414-69362958C49C}" dt="2025-06-25T13:24:30.595" v="1924" actId="27636"/>
          <ac:spMkLst>
            <pc:docMk/>
            <pc:sldMk cId="3775984888" sldId="416"/>
            <ac:spMk id="3" creationId="{00000000-0000-0000-0000-000000000000}"/>
          </ac:spMkLst>
        </pc:spChg>
      </pc:sldChg>
      <pc:sldChg chg="modSp add mod">
        <pc:chgData name="Alessandra Ada Cecilia Guglielmetti" userId="ef63cc8d-fc41-4cd7-b9e0-ea171946a7b7" providerId="ADAL" clId="{2987903A-AC53-41E5-A414-69362958C49C}" dt="2025-06-24T16:23:20.577" v="1755" actId="207"/>
        <pc:sldMkLst>
          <pc:docMk/>
          <pc:sldMk cId="4281876257" sldId="419"/>
        </pc:sldMkLst>
        <pc:spChg chg="mod">
          <ac:chgData name="Alessandra Ada Cecilia Guglielmetti" userId="ef63cc8d-fc41-4cd7-b9e0-ea171946a7b7" providerId="ADAL" clId="{2987903A-AC53-41E5-A414-69362958C49C}" dt="2025-06-24T16:23:20.577" v="1755" actId="207"/>
          <ac:spMkLst>
            <pc:docMk/>
            <pc:sldMk cId="4281876257" sldId="419"/>
            <ac:spMk id="2" creationId="{00000000-0000-0000-0000-000000000000}"/>
          </ac:spMkLst>
        </pc:spChg>
      </pc:sldChg>
      <pc:sldChg chg="modSp add mod">
        <pc:chgData name="Alessandra Ada Cecilia Guglielmetti" userId="ef63cc8d-fc41-4cd7-b9e0-ea171946a7b7" providerId="ADAL" clId="{2987903A-AC53-41E5-A414-69362958C49C}" dt="2025-06-24T16:23:26.853" v="1756" actId="207"/>
        <pc:sldMkLst>
          <pc:docMk/>
          <pc:sldMk cId="789967124" sldId="420"/>
        </pc:sldMkLst>
        <pc:spChg chg="mod">
          <ac:chgData name="Alessandra Ada Cecilia Guglielmetti" userId="ef63cc8d-fc41-4cd7-b9e0-ea171946a7b7" providerId="ADAL" clId="{2987903A-AC53-41E5-A414-69362958C49C}" dt="2025-06-24T16:23:26.853" v="1756" actId="207"/>
          <ac:spMkLst>
            <pc:docMk/>
            <pc:sldMk cId="789967124" sldId="420"/>
            <ac:spMk id="2" creationId="{00000000-0000-0000-0000-000000000000}"/>
          </ac:spMkLst>
        </pc:spChg>
        <pc:spChg chg="mod">
          <ac:chgData name="Alessandra Ada Cecilia Guglielmetti" userId="ef63cc8d-fc41-4cd7-b9e0-ea171946a7b7" providerId="ADAL" clId="{2987903A-AC53-41E5-A414-69362958C49C}" dt="2025-06-22T08:02:33.247" v="1737" actId="1076"/>
          <ac:spMkLst>
            <pc:docMk/>
            <pc:sldMk cId="789967124" sldId="420"/>
            <ac:spMk id="17" creationId="{00000000-0000-0000-0000-000000000000}"/>
          </ac:spMkLst>
        </pc:spChg>
      </pc:sldChg>
      <pc:sldChg chg="del">
        <pc:chgData name="Alessandra Ada Cecilia Guglielmetti" userId="ef63cc8d-fc41-4cd7-b9e0-ea171946a7b7" providerId="ADAL" clId="{2987903A-AC53-41E5-A414-69362958C49C}" dt="2025-05-28T15:01:48.863" v="96" actId="47"/>
        <pc:sldMkLst>
          <pc:docMk/>
          <pc:sldMk cId="1574871218" sldId="430"/>
        </pc:sldMkLst>
      </pc:sldChg>
      <pc:sldChg chg="del">
        <pc:chgData name="Alessandra Ada Cecilia Guglielmetti" userId="ef63cc8d-fc41-4cd7-b9e0-ea171946a7b7" providerId="ADAL" clId="{2987903A-AC53-41E5-A414-69362958C49C}" dt="2025-05-28T15:01:49.086" v="97" actId="47"/>
        <pc:sldMkLst>
          <pc:docMk/>
          <pc:sldMk cId="2427830819" sldId="448"/>
        </pc:sldMkLst>
      </pc:sldChg>
      <pc:sldChg chg="del">
        <pc:chgData name="Alessandra Ada Cecilia Guglielmetti" userId="ef63cc8d-fc41-4cd7-b9e0-ea171946a7b7" providerId="ADAL" clId="{2987903A-AC53-41E5-A414-69362958C49C}" dt="2025-05-28T15:01:49.325" v="98" actId="47"/>
        <pc:sldMkLst>
          <pc:docMk/>
          <pc:sldMk cId="3606194334" sldId="449"/>
        </pc:sldMkLst>
      </pc:sldChg>
      <pc:sldChg chg="del">
        <pc:chgData name="Alessandra Ada Cecilia Guglielmetti" userId="ef63cc8d-fc41-4cd7-b9e0-ea171946a7b7" providerId="ADAL" clId="{2987903A-AC53-41E5-A414-69362958C49C}" dt="2025-05-28T15:01:49.552" v="99" actId="47"/>
        <pc:sldMkLst>
          <pc:docMk/>
          <pc:sldMk cId="352574453" sldId="450"/>
        </pc:sldMkLst>
      </pc:sldChg>
      <pc:sldChg chg="del">
        <pc:chgData name="Alessandra Ada Cecilia Guglielmetti" userId="ef63cc8d-fc41-4cd7-b9e0-ea171946a7b7" providerId="ADAL" clId="{2987903A-AC53-41E5-A414-69362958C49C}" dt="2025-05-28T15:01:49.995" v="101" actId="47"/>
        <pc:sldMkLst>
          <pc:docMk/>
          <pc:sldMk cId="562227238" sldId="451"/>
        </pc:sldMkLst>
      </pc:sldChg>
      <pc:sldChg chg="del">
        <pc:chgData name="Alessandra Ada Cecilia Guglielmetti" userId="ef63cc8d-fc41-4cd7-b9e0-ea171946a7b7" providerId="ADAL" clId="{2987903A-AC53-41E5-A414-69362958C49C}" dt="2025-05-28T15:01:49.771" v="100" actId="47"/>
        <pc:sldMkLst>
          <pc:docMk/>
          <pc:sldMk cId="481075942" sldId="453"/>
        </pc:sldMkLst>
      </pc:sldChg>
      <pc:sldChg chg="del">
        <pc:chgData name="Alessandra Ada Cecilia Guglielmetti" userId="ef63cc8d-fc41-4cd7-b9e0-ea171946a7b7" providerId="ADAL" clId="{2987903A-AC53-41E5-A414-69362958C49C}" dt="2025-05-28T15:01:38.344" v="72" actId="47"/>
        <pc:sldMkLst>
          <pc:docMk/>
          <pc:sldMk cId="3779311506" sldId="465"/>
        </pc:sldMkLst>
      </pc:sldChg>
      <pc:sldChg chg="addSp delSp modSp mod">
        <pc:chgData name="Alessandra Ada Cecilia Guglielmetti" userId="ef63cc8d-fc41-4cd7-b9e0-ea171946a7b7" providerId="ADAL" clId="{2987903A-AC53-41E5-A414-69362958C49C}" dt="2025-06-27T12:38:58.772" v="3175" actId="20577"/>
        <pc:sldMkLst>
          <pc:docMk/>
          <pc:sldMk cId="3393365692" sldId="655"/>
        </pc:sldMkLst>
        <pc:spChg chg="mod">
          <ac:chgData name="Alessandra Ada Cecilia Guglielmetti" userId="ef63cc8d-fc41-4cd7-b9e0-ea171946a7b7" providerId="ADAL" clId="{2987903A-AC53-41E5-A414-69362958C49C}" dt="2025-06-11T15:24:39.879" v="317"/>
          <ac:spMkLst>
            <pc:docMk/>
            <pc:sldMk cId="3393365692" sldId="655"/>
            <ac:spMk id="6" creationId="{9E94895C-F399-2AFA-67BA-63128E3D35FE}"/>
          </ac:spMkLst>
        </pc:spChg>
        <pc:spChg chg="mod">
          <ac:chgData name="Alessandra Ada Cecilia Guglielmetti" userId="ef63cc8d-fc41-4cd7-b9e0-ea171946a7b7" providerId="ADAL" clId="{2987903A-AC53-41E5-A414-69362958C49C}" dt="2025-06-27T12:38:58.772" v="3175" actId="20577"/>
          <ac:spMkLst>
            <pc:docMk/>
            <pc:sldMk cId="3393365692" sldId="655"/>
            <ac:spMk id="32773" creationId="{00000000-0000-0000-0000-000000000000}"/>
          </ac:spMkLst>
        </pc:spChg>
        <pc:spChg chg="mod">
          <ac:chgData name="Alessandra Ada Cecilia Guglielmetti" userId="ef63cc8d-fc41-4cd7-b9e0-ea171946a7b7" providerId="ADAL" clId="{2987903A-AC53-41E5-A414-69362958C49C}" dt="2025-06-11T15:23:36.448" v="315" actId="1076"/>
          <ac:spMkLst>
            <pc:docMk/>
            <pc:sldMk cId="3393365692" sldId="655"/>
            <ac:spMk id="32787" creationId="{00000000-0000-0000-0000-000000000000}"/>
          </ac:spMkLst>
        </pc:spChg>
        <pc:grpChg chg="add mod">
          <ac:chgData name="Alessandra Ada Cecilia Guglielmetti" userId="ef63cc8d-fc41-4cd7-b9e0-ea171946a7b7" providerId="ADAL" clId="{2987903A-AC53-41E5-A414-69362958C49C}" dt="2025-06-11T15:24:39.879" v="317"/>
          <ac:grpSpMkLst>
            <pc:docMk/>
            <pc:sldMk cId="3393365692" sldId="655"/>
            <ac:grpSpMk id="5" creationId="{775D96B4-5BF9-6645-6BA9-583C8FDD5269}"/>
          </ac:grpSpMkLst>
        </pc:grpChg>
        <pc:picChg chg="add mod">
          <ac:chgData name="Alessandra Ada Cecilia Guglielmetti" userId="ef63cc8d-fc41-4cd7-b9e0-ea171946a7b7" providerId="ADAL" clId="{2987903A-AC53-41E5-A414-69362958C49C}" dt="2025-06-11T15:28:15.426" v="318" actId="1076"/>
          <ac:picMkLst>
            <pc:docMk/>
            <pc:sldMk cId="3393365692" sldId="655"/>
            <ac:picMk id="2" creationId="{91398E93-46C9-E21C-1FC0-C97DEFBD75DE}"/>
          </ac:picMkLst>
        </pc:picChg>
        <pc:picChg chg="mod">
          <ac:chgData name="Alessandra Ada Cecilia Guglielmetti" userId="ef63cc8d-fc41-4cd7-b9e0-ea171946a7b7" providerId="ADAL" clId="{2987903A-AC53-41E5-A414-69362958C49C}" dt="2025-06-11T15:24:39.879" v="317"/>
          <ac:picMkLst>
            <pc:docMk/>
            <pc:sldMk cId="3393365692" sldId="655"/>
            <ac:picMk id="7" creationId="{688D4135-0F71-D7C1-CE6D-BE16330F8836}"/>
          </ac:picMkLst>
        </pc:picChg>
        <pc:picChg chg="mod">
          <ac:chgData name="Alessandra Ada Cecilia Guglielmetti" userId="ef63cc8d-fc41-4cd7-b9e0-ea171946a7b7" providerId="ADAL" clId="{2987903A-AC53-41E5-A414-69362958C49C}" dt="2025-06-11T15:24:39.879" v="317"/>
          <ac:picMkLst>
            <pc:docMk/>
            <pc:sldMk cId="3393365692" sldId="655"/>
            <ac:picMk id="8" creationId="{FEF3A476-E250-4327-8260-ADB0917F00A2}"/>
          </ac:picMkLst>
        </pc:picChg>
        <pc:picChg chg="mod">
          <ac:chgData name="Alessandra Ada Cecilia Guglielmetti" userId="ef63cc8d-fc41-4cd7-b9e0-ea171946a7b7" providerId="ADAL" clId="{2987903A-AC53-41E5-A414-69362958C49C}" dt="2025-06-11T15:24:39.879" v="317"/>
          <ac:picMkLst>
            <pc:docMk/>
            <pc:sldMk cId="3393365692" sldId="655"/>
            <ac:picMk id="9" creationId="{1F4AAEA4-BD06-0163-7FEC-5CC0BDB5B8D4}"/>
          </ac:picMkLst>
        </pc:picChg>
        <pc:picChg chg="mod">
          <ac:chgData name="Alessandra Ada Cecilia Guglielmetti" userId="ef63cc8d-fc41-4cd7-b9e0-ea171946a7b7" providerId="ADAL" clId="{2987903A-AC53-41E5-A414-69362958C49C}" dt="2025-06-11T15:24:39.879" v="317"/>
          <ac:picMkLst>
            <pc:docMk/>
            <pc:sldMk cId="3393365692" sldId="655"/>
            <ac:picMk id="10" creationId="{410DC932-3BB7-EA12-C358-73B37D7FFBBC}"/>
          </ac:picMkLst>
        </pc:picChg>
        <pc:picChg chg="mod">
          <ac:chgData name="Alessandra Ada Cecilia Guglielmetti" userId="ef63cc8d-fc41-4cd7-b9e0-ea171946a7b7" providerId="ADAL" clId="{2987903A-AC53-41E5-A414-69362958C49C}" dt="2025-06-11T15:24:39.879" v="317"/>
          <ac:picMkLst>
            <pc:docMk/>
            <pc:sldMk cId="3393365692" sldId="655"/>
            <ac:picMk id="11" creationId="{5C21DBAE-5C3C-F086-DB61-76F3F52986F9}"/>
          </ac:picMkLst>
        </pc:picChg>
      </pc:sldChg>
      <pc:sldChg chg="addSp modSp new mod ord modClrScheme chgLayout">
        <pc:chgData name="Alessandra Ada Cecilia Guglielmetti" userId="ef63cc8d-fc41-4cd7-b9e0-ea171946a7b7" providerId="ADAL" clId="{2987903A-AC53-41E5-A414-69362958C49C}" dt="2025-06-25T13:23:09.693" v="1910" actId="20577"/>
        <pc:sldMkLst>
          <pc:docMk/>
          <pc:sldMk cId="3872886087" sldId="656"/>
        </pc:sldMkLst>
        <pc:spChg chg="add mod">
          <ac:chgData name="Alessandra Ada Cecilia Guglielmetti" userId="ef63cc8d-fc41-4cd7-b9e0-ea171946a7b7" providerId="ADAL" clId="{2987903A-AC53-41E5-A414-69362958C49C}" dt="2025-06-25T13:23:09.693" v="1910" actId="20577"/>
          <ac:spMkLst>
            <pc:docMk/>
            <pc:sldMk cId="3872886087" sldId="656"/>
            <ac:spMk id="4" creationId="{A0CC13D0-A745-78E7-0113-6FFB255EF519}"/>
          </ac:spMkLst>
        </pc:spChg>
        <pc:picChg chg="add mod">
          <ac:chgData name="Alessandra Ada Cecilia Guglielmetti" userId="ef63cc8d-fc41-4cd7-b9e0-ea171946a7b7" providerId="ADAL" clId="{2987903A-AC53-41E5-A414-69362958C49C}" dt="2025-06-20T09:24:57.207" v="1313" actId="1076"/>
          <ac:picMkLst>
            <pc:docMk/>
            <pc:sldMk cId="3872886087" sldId="656"/>
            <ac:picMk id="3" creationId="{10E17A1E-7C5E-C561-64CF-D6C7807B63A9}"/>
          </ac:picMkLst>
        </pc:picChg>
      </pc:sldChg>
      <pc:sldChg chg="addSp delSp modSp add mod">
        <pc:chgData name="Alessandra Ada Cecilia Guglielmetti" userId="ef63cc8d-fc41-4cd7-b9e0-ea171946a7b7" providerId="ADAL" clId="{2987903A-AC53-41E5-A414-69362958C49C}" dt="2025-06-25T13:27:03.090" v="1946" actId="1076"/>
        <pc:sldMkLst>
          <pc:docMk/>
          <pc:sldMk cId="2438282588" sldId="657"/>
        </pc:sldMkLst>
        <pc:spChg chg="add mod">
          <ac:chgData name="Alessandra Ada Cecilia Guglielmetti" userId="ef63cc8d-fc41-4cd7-b9e0-ea171946a7b7" providerId="ADAL" clId="{2987903A-AC53-41E5-A414-69362958C49C}" dt="2025-06-25T13:27:03.090" v="1946" actId="1076"/>
          <ac:spMkLst>
            <pc:docMk/>
            <pc:sldMk cId="2438282588" sldId="657"/>
            <ac:spMk id="4" creationId="{FBC426FF-FD3A-77EE-CB54-8907EAF21C92}"/>
          </ac:spMkLst>
        </pc:spChg>
        <pc:spChg chg="add mod">
          <ac:chgData name="Alessandra Ada Cecilia Guglielmetti" userId="ef63cc8d-fc41-4cd7-b9e0-ea171946a7b7" providerId="ADAL" clId="{2987903A-AC53-41E5-A414-69362958C49C}" dt="2025-06-25T13:26:15.447" v="1939" actId="207"/>
          <ac:spMkLst>
            <pc:docMk/>
            <pc:sldMk cId="2438282588" sldId="657"/>
            <ac:spMk id="5" creationId="{23F8D2A3-0604-0E27-2D28-6FEF02B70BCF}"/>
          </ac:spMkLst>
        </pc:spChg>
        <pc:spChg chg="add mod">
          <ac:chgData name="Alessandra Ada Cecilia Guglielmetti" userId="ef63cc8d-fc41-4cd7-b9e0-ea171946a7b7" providerId="ADAL" clId="{2987903A-AC53-41E5-A414-69362958C49C}" dt="2025-06-25T13:26:23.975" v="1941" actId="1076"/>
          <ac:spMkLst>
            <pc:docMk/>
            <pc:sldMk cId="2438282588" sldId="657"/>
            <ac:spMk id="6" creationId="{85BB592B-D3C0-D72E-83FD-45A7A16E583C}"/>
          </ac:spMkLst>
        </pc:spChg>
        <pc:spChg chg="add mod">
          <ac:chgData name="Alessandra Ada Cecilia Guglielmetti" userId="ef63cc8d-fc41-4cd7-b9e0-ea171946a7b7" providerId="ADAL" clId="{2987903A-AC53-41E5-A414-69362958C49C}" dt="2025-06-25T13:26:44.994" v="1944" actId="688"/>
          <ac:spMkLst>
            <pc:docMk/>
            <pc:sldMk cId="2438282588" sldId="657"/>
            <ac:spMk id="7" creationId="{27093F4D-D121-B6D2-7FC8-4ABB9006B125}"/>
          </ac:spMkLst>
        </pc:spChg>
        <pc:picChg chg="add mod">
          <ac:chgData name="Alessandra Ada Cecilia Guglielmetti" userId="ef63cc8d-fc41-4cd7-b9e0-ea171946a7b7" providerId="ADAL" clId="{2987903A-AC53-41E5-A414-69362958C49C}" dt="2025-06-25T13:26:04.852" v="1937" actId="1076"/>
          <ac:picMkLst>
            <pc:docMk/>
            <pc:sldMk cId="2438282588" sldId="657"/>
            <ac:picMk id="3" creationId="{B5126235-6682-BBB6-D97C-49B17E05CF3B}"/>
          </ac:picMkLst>
        </pc:picChg>
      </pc:sldChg>
      <pc:sldChg chg="addSp delSp modSp new mod modClrScheme chgLayout">
        <pc:chgData name="Alessandra Ada Cecilia Guglielmetti" userId="ef63cc8d-fc41-4cd7-b9e0-ea171946a7b7" providerId="ADAL" clId="{2987903A-AC53-41E5-A414-69362958C49C}" dt="2025-06-27T16:08:08.968" v="4642" actId="1076"/>
        <pc:sldMkLst>
          <pc:docMk/>
          <pc:sldMk cId="329750323" sldId="658"/>
        </pc:sldMkLst>
        <pc:spChg chg="add mod">
          <ac:chgData name="Alessandra Ada Cecilia Guglielmetti" userId="ef63cc8d-fc41-4cd7-b9e0-ea171946a7b7" providerId="ADAL" clId="{2987903A-AC53-41E5-A414-69362958C49C}" dt="2025-06-25T13:30:03.446" v="1985" actId="255"/>
          <ac:spMkLst>
            <pc:docMk/>
            <pc:sldMk cId="329750323" sldId="658"/>
            <ac:spMk id="2" creationId="{947F5920-3B98-2818-FEEA-1599AF771B59}"/>
          </ac:spMkLst>
        </pc:spChg>
        <pc:spChg chg="add mod">
          <ac:chgData name="Alessandra Ada Cecilia Guglielmetti" userId="ef63cc8d-fc41-4cd7-b9e0-ea171946a7b7" providerId="ADAL" clId="{2987903A-AC53-41E5-A414-69362958C49C}" dt="2025-06-27T16:08:08.968" v="4642" actId="1076"/>
          <ac:spMkLst>
            <pc:docMk/>
            <pc:sldMk cId="329750323" sldId="658"/>
            <ac:spMk id="3" creationId="{5782F593-F12D-D5BF-2E90-A66F38358FB6}"/>
          </ac:spMkLst>
        </pc:spChg>
        <pc:spChg chg="add mod">
          <ac:chgData name="Alessandra Ada Cecilia Guglielmetti" userId="ef63cc8d-fc41-4cd7-b9e0-ea171946a7b7" providerId="ADAL" clId="{2987903A-AC53-41E5-A414-69362958C49C}" dt="2025-06-27T16:08:05.656" v="4641" actId="1076"/>
          <ac:spMkLst>
            <pc:docMk/>
            <pc:sldMk cId="329750323" sldId="658"/>
            <ac:spMk id="4" creationId="{B1400274-D5D1-7B73-8EC5-C437232C4C1C}"/>
          </ac:spMkLst>
        </pc:spChg>
        <pc:spChg chg="add mod">
          <ac:chgData name="Alessandra Ada Cecilia Guglielmetti" userId="ef63cc8d-fc41-4cd7-b9e0-ea171946a7b7" providerId="ADAL" clId="{2987903A-AC53-41E5-A414-69362958C49C}" dt="2025-06-27T16:08:02.848" v="4640" actId="1076"/>
          <ac:spMkLst>
            <pc:docMk/>
            <pc:sldMk cId="329750323" sldId="658"/>
            <ac:spMk id="6" creationId="{F2532F24-436A-5414-B284-4BD5CC71B4E4}"/>
          </ac:spMkLst>
        </pc:spChg>
        <pc:picChg chg="add mod">
          <ac:chgData name="Alessandra Ada Cecilia Guglielmetti" userId="ef63cc8d-fc41-4cd7-b9e0-ea171946a7b7" providerId="ADAL" clId="{2987903A-AC53-41E5-A414-69362958C49C}" dt="2025-06-25T13:30:04.506" v="1986" actId="1076"/>
          <ac:picMkLst>
            <pc:docMk/>
            <pc:sldMk cId="329750323" sldId="658"/>
            <ac:picMk id="5" creationId="{AF1473BB-56C0-1604-BACF-3A5546B4654A}"/>
          </ac:picMkLst>
        </pc:picChg>
      </pc:sldChg>
      <pc:sldChg chg="addSp modSp new del mod modClrScheme chgLayout">
        <pc:chgData name="Alessandra Ada Cecilia Guglielmetti" userId="ef63cc8d-fc41-4cd7-b9e0-ea171946a7b7" providerId="ADAL" clId="{2987903A-AC53-41E5-A414-69362958C49C}" dt="2025-06-25T14:46:55.389" v="2250" actId="47"/>
        <pc:sldMkLst>
          <pc:docMk/>
          <pc:sldMk cId="3593180791" sldId="659"/>
        </pc:sldMkLst>
      </pc:sldChg>
      <pc:sldChg chg="addSp modSp new del mod">
        <pc:chgData name="Alessandra Ada Cecilia Guglielmetti" userId="ef63cc8d-fc41-4cd7-b9e0-ea171946a7b7" providerId="ADAL" clId="{2987903A-AC53-41E5-A414-69362958C49C}" dt="2025-06-27T11:51:14.029" v="3095" actId="47"/>
        <pc:sldMkLst>
          <pc:docMk/>
          <pc:sldMk cId="1564584942" sldId="660"/>
        </pc:sldMkLst>
      </pc:sldChg>
      <pc:sldChg chg="addSp modSp new mod">
        <pc:chgData name="Alessandra Ada Cecilia Guglielmetti" userId="ef63cc8d-fc41-4cd7-b9e0-ea171946a7b7" providerId="ADAL" clId="{2987903A-AC53-41E5-A414-69362958C49C}" dt="2025-06-27T15:11:07.577" v="3928" actId="1076"/>
        <pc:sldMkLst>
          <pc:docMk/>
          <pc:sldMk cId="1449838806" sldId="661"/>
        </pc:sldMkLst>
        <pc:spChg chg="add mod">
          <ac:chgData name="Alessandra Ada Cecilia Guglielmetti" userId="ef63cc8d-fc41-4cd7-b9e0-ea171946a7b7" providerId="ADAL" clId="{2987903A-AC53-41E5-A414-69362958C49C}" dt="2025-06-27T15:07:44.555" v="3922"/>
          <ac:spMkLst>
            <pc:docMk/>
            <pc:sldMk cId="1449838806" sldId="661"/>
            <ac:spMk id="2" creationId="{F5646C92-AA47-434A-9307-BECC54FA868D}"/>
          </ac:spMkLst>
        </pc:spChg>
        <pc:picChg chg="add mod">
          <ac:chgData name="Alessandra Ada Cecilia Guglielmetti" userId="ef63cc8d-fc41-4cd7-b9e0-ea171946a7b7" providerId="ADAL" clId="{2987903A-AC53-41E5-A414-69362958C49C}" dt="2025-06-27T15:11:07.577" v="3928" actId="1076"/>
          <ac:picMkLst>
            <pc:docMk/>
            <pc:sldMk cId="1449838806" sldId="661"/>
            <ac:picMk id="3" creationId="{71E52DDA-F4E6-3C7B-32A2-48E8794D103A}"/>
          </ac:picMkLst>
        </pc:picChg>
      </pc:sldChg>
      <pc:sldChg chg="addSp delSp modSp new mod ord modShow">
        <pc:chgData name="Alessandra Ada Cecilia Guglielmetti" userId="ef63cc8d-fc41-4cd7-b9e0-ea171946a7b7" providerId="ADAL" clId="{2987903A-AC53-41E5-A414-69362958C49C}" dt="2025-06-30T13:57:30.063" v="4988" actId="20577"/>
        <pc:sldMkLst>
          <pc:docMk/>
          <pc:sldMk cId="3333218633" sldId="662"/>
        </pc:sldMkLst>
        <pc:spChg chg="add mod">
          <ac:chgData name="Alessandra Ada Cecilia Guglielmetti" userId="ef63cc8d-fc41-4cd7-b9e0-ea171946a7b7" providerId="ADAL" clId="{2987903A-AC53-41E5-A414-69362958C49C}" dt="2025-06-27T13:36:10.727" v="3428" actId="1076"/>
          <ac:spMkLst>
            <pc:docMk/>
            <pc:sldMk cId="3333218633" sldId="662"/>
            <ac:spMk id="2" creationId="{E9A47CAE-454B-0FC5-D3D1-E77AF209E33E}"/>
          </ac:spMkLst>
        </pc:spChg>
        <pc:spChg chg="add mod">
          <ac:chgData name="Alessandra Ada Cecilia Guglielmetti" userId="ef63cc8d-fc41-4cd7-b9e0-ea171946a7b7" providerId="ADAL" clId="{2987903A-AC53-41E5-A414-69362958C49C}" dt="2025-06-30T13:57:30.063" v="4988" actId="20577"/>
          <ac:spMkLst>
            <pc:docMk/>
            <pc:sldMk cId="3333218633" sldId="662"/>
            <ac:spMk id="13" creationId="{AAF664F8-1866-02B3-9C5D-9A18A5F2E6BF}"/>
          </ac:spMkLst>
        </pc:spChg>
        <pc:picChg chg="add mod">
          <ac:chgData name="Alessandra Ada Cecilia Guglielmetti" userId="ef63cc8d-fc41-4cd7-b9e0-ea171946a7b7" providerId="ADAL" clId="{2987903A-AC53-41E5-A414-69362958C49C}" dt="2025-06-27T15:06:34.753" v="3916" actId="1076"/>
          <ac:picMkLst>
            <pc:docMk/>
            <pc:sldMk cId="3333218633" sldId="662"/>
            <ac:picMk id="11" creationId="{9A69E650-BD20-1AF1-6E1E-D2624833F3BA}"/>
          </ac:picMkLst>
        </pc:picChg>
      </pc:sldChg>
      <pc:sldChg chg="addSp modSp new del mod">
        <pc:chgData name="Alessandra Ada Cecilia Guglielmetti" userId="ef63cc8d-fc41-4cd7-b9e0-ea171946a7b7" providerId="ADAL" clId="{2987903A-AC53-41E5-A414-69362958C49C}" dt="2025-06-25T14:11:23.439" v="2062" actId="47"/>
        <pc:sldMkLst>
          <pc:docMk/>
          <pc:sldMk cId="3240132524" sldId="663"/>
        </pc:sldMkLst>
      </pc:sldChg>
      <pc:sldChg chg="addSp modSp new mod ord">
        <pc:chgData name="Alessandra Ada Cecilia Guglielmetti" userId="ef63cc8d-fc41-4cd7-b9e0-ea171946a7b7" providerId="ADAL" clId="{2987903A-AC53-41E5-A414-69362958C49C}" dt="2025-06-25T13:29:35.293" v="1966" actId="1076"/>
        <pc:sldMkLst>
          <pc:docMk/>
          <pc:sldMk cId="4185056049" sldId="664"/>
        </pc:sldMkLst>
        <pc:spChg chg="add mod">
          <ac:chgData name="Alessandra Ada Cecilia Guglielmetti" userId="ef63cc8d-fc41-4cd7-b9e0-ea171946a7b7" providerId="ADAL" clId="{2987903A-AC53-41E5-A414-69362958C49C}" dt="2025-06-25T13:29:35.293" v="1966" actId="1076"/>
          <ac:spMkLst>
            <pc:docMk/>
            <pc:sldMk cId="4185056049" sldId="664"/>
            <ac:spMk id="2" creationId="{8E5C90F0-EAE0-7554-AAC5-E948490F2E1C}"/>
          </ac:spMkLst>
        </pc:spChg>
        <pc:picChg chg="add mod">
          <ac:chgData name="Alessandra Ada Cecilia Guglielmetti" userId="ef63cc8d-fc41-4cd7-b9e0-ea171946a7b7" providerId="ADAL" clId="{2987903A-AC53-41E5-A414-69362958C49C}" dt="2025-06-25T13:29:11.023" v="1961" actId="1076"/>
          <ac:picMkLst>
            <pc:docMk/>
            <pc:sldMk cId="4185056049" sldId="664"/>
            <ac:picMk id="3" creationId="{BFB6BB25-BF14-8AAB-4DB4-1DCD8C26082D}"/>
          </ac:picMkLst>
        </pc:picChg>
      </pc:sldChg>
      <pc:sldChg chg="addSp delSp modSp new mod ord">
        <pc:chgData name="Alessandra Ada Cecilia Guglielmetti" userId="ef63cc8d-fc41-4cd7-b9e0-ea171946a7b7" providerId="ADAL" clId="{2987903A-AC53-41E5-A414-69362958C49C}" dt="2025-06-27T16:05:57.008" v="4625" actId="1076"/>
        <pc:sldMkLst>
          <pc:docMk/>
          <pc:sldMk cId="3193682938" sldId="665"/>
        </pc:sldMkLst>
        <pc:spChg chg="add mod">
          <ac:chgData name="Alessandra Ada Cecilia Guglielmetti" userId="ef63cc8d-fc41-4cd7-b9e0-ea171946a7b7" providerId="ADAL" clId="{2987903A-AC53-41E5-A414-69362958C49C}" dt="2025-06-27T16:05:57.008" v="4625" actId="1076"/>
          <ac:spMkLst>
            <pc:docMk/>
            <pc:sldMk cId="3193682938" sldId="665"/>
            <ac:spMk id="4" creationId="{2A026311-ED4F-121E-01DB-A15536702222}"/>
          </ac:spMkLst>
        </pc:spChg>
        <pc:spChg chg="add mod">
          <ac:chgData name="Alessandra Ada Cecilia Guglielmetti" userId="ef63cc8d-fc41-4cd7-b9e0-ea171946a7b7" providerId="ADAL" clId="{2987903A-AC53-41E5-A414-69362958C49C}" dt="2025-06-27T16:02:24.977" v="4615" actId="1076"/>
          <ac:spMkLst>
            <pc:docMk/>
            <pc:sldMk cId="3193682938" sldId="665"/>
            <ac:spMk id="5" creationId="{722323A0-5663-F8E9-2DA7-78978283F482}"/>
          </ac:spMkLst>
        </pc:spChg>
        <pc:picChg chg="add mod">
          <ac:chgData name="Alessandra Ada Cecilia Guglielmetti" userId="ef63cc8d-fc41-4cd7-b9e0-ea171946a7b7" providerId="ADAL" clId="{2987903A-AC53-41E5-A414-69362958C49C}" dt="2025-06-27T16:05:52.800" v="4624" actId="1076"/>
          <ac:picMkLst>
            <pc:docMk/>
            <pc:sldMk cId="3193682938" sldId="665"/>
            <ac:picMk id="7" creationId="{8A130498-5159-8642-EEAB-146F9EE3FA35}"/>
          </ac:picMkLst>
        </pc:picChg>
      </pc:sldChg>
      <pc:sldChg chg="addSp modSp new del mod">
        <pc:chgData name="Alessandra Ada Cecilia Guglielmetti" userId="ef63cc8d-fc41-4cd7-b9e0-ea171946a7b7" providerId="ADAL" clId="{2987903A-AC53-41E5-A414-69362958C49C}" dt="2025-06-27T12:11:54.264" v="3153" actId="47"/>
        <pc:sldMkLst>
          <pc:docMk/>
          <pc:sldMk cId="3179308482" sldId="666"/>
        </pc:sldMkLst>
      </pc:sldChg>
      <pc:sldChg chg="addSp delSp modSp new mod ord">
        <pc:chgData name="Alessandra Ada Cecilia Guglielmetti" userId="ef63cc8d-fc41-4cd7-b9e0-ea171946a7b7" providerId="ADAL" clId="{2987903A-AC53-41E5-A414-69362958C49C}" dt="2025-06-27T16:07:21.359" v="4633" actId="14100"/>
        <pc:sldMkLst>
          <pc:docMk/>
          <pc:sldMk cId="1966463773" sldId="667"/>
        </pc:sldMkLst>
        <pc:spChg chg="add mod">
          <ac:chgData name="Alessandra Ada Cecilia Guglielmetti" userId="ef63cc8d-fc41-4cd7-b9e0-ea171946a7b7" providerId="ADAL" clId="{2987903A-AC53-41E5-A414-69362958C49C}" dt="2025-06-27T16:06:10.046" v="4627"/>
          <ac:spMkLst>
            <pc:docMk/>
            <pc:sldMk cId="1966463773" sldId="667"/>
            <ac:spMk id="2" creationId="{1A26D5EF-C953-BD69-D0FD-CCDC57A3C363}"/>
          </ac:spMkLst>
        </pc:spChg>
        <pc:picChg chg="add mod">
          <ac:chgData name="Alessandra Ada Cecilia Guglielmetti" userId="ef63cc8d-fc41-4cd7-b9e0-ea171946a7b7" providerId="ADAL" clId="{2987903A-AC53-41E5-A414-69362958C49C}" dt="2025-06-27T16:07:21.359" v="4633" actId="14100"/>
          <ac:picMkLst>
            <pc:docMk/>
            <pc:sldMk cId="1966463773" sldId="667"/>
            <ac:picMk id="5" creationId="{F8C945C8-103E-0188-B2C3-B8FB121436E1}"/>
          </ac:picMkLst>
        </pc:picChg>
      </pc:sldChg>
      <pc:sldChg chg="addSp delSp modSp new del mod">
        <pc:chgData name="Alessandra Ada Cecilia Guglielmetti" userId="ef63cc8d-fc41-4cd7-b9e0-ea171946a7b7" providerId="ADAL" clId="{2987903A-AC53-41E5-A414-69362958C49C}" dt="2025-06-23T06:17:47.233" v="1748" actId="47"/>
        <pc:sldMkLst>
          <pc:docMk/>
          <pc:sldMk cId="311962056" sldId="668"/>
        </pc:sldMkLst>
      </pc:sldChg>
      <pc:sldChg chg="del">
        <pc:chgData name="Alessandra Ada Cecilia Guglielmetti" userId="ef63cc8d-fc41-4cd7-b9e0-ea171946a7b7" providerId="ADAL" clId="{2987903A-AC53-41E5-A414-69362958C49C}" dt="2025-05-28T15:01:34.919" v="66" actId="47"/>
        <pc:sldMkLst>
          <pc:docMk/>
          <pc:sldMk cId="2079411894" sldId="668"/>
        </pc:sldMkLst>
      </pc:sldChg>
      <pc:sldChg chg="addSp delSp modSp new del mod">
        <pc:chgData name="Alessandra Ada Cecilia Guglielmetti" userId="ef63cc8d-fc41-4cd7-b9e0-ea171946a7b7" providerId="ADAL" clId="{2987903A-AC53-41E5-A414-69362958C49C}" dt="2025-06-20T09:55:45.848" v="1669" actId="47"/>
        <pc:sldMkLst>
          <pc:docMk/>
          <pc:sldMk cId="3689837154" sldId="669"/>
        </pc:sldMkLst>
      </pc:sldChg>
      <pc:sldChg chg="addSp delSp modSp new del mod">
        <pc:chgData name="Alessandra Ada Cecilia Guglielmetti" userId="ef63cc8d-fc41-4cd7-b9e0-ea171946a7b7" providerId="ADAL" clId="{2987903A-AC53-41E5-A414-69362958C49C}" dt="2025-06-23T06:17:44.724" v="1747" actId="47"/>
        <pc:sldMkLst>
          <pc:docMk/>
          <pc:sldMk cId="2035194753" sldId="670"/>
        </pc:sldMkLst>
      </pc:sldChg>
      <pc:sldChg chg="addSp delSp modSp new del mod">
        <pc:chgData name="Alessandra Ada Cecilia Guglielmetti" userId="ef63cc8d-fc41-4cd7-b9e0-ea171946a7b7" providerId="ADAL" clId="{2987903A-AC53-41E5-A414-69362958C49C}" dt="2025-06-20T09:24:30.026" v="1309" actId="47"/>
        <pc:sldMkLst>
          <pc:docMk/>
          <pc:sldMk cId="2875456799" sldId="671"/>
        </pc:sldMkLst>
      </pc:sldChg>
      <pc:sldChg chg="addSp delSp modSp new del mod ord">
        <pc:chgData name="Alessandra Ada Cecilia Guglielmetti" userId="ef63cc8d-fc41-4cd7-b9e0-ea171946a7b7" providerId="ADAL" clId="{2987903A-AC53-41E5-A414-69362958C49C}" dt="2025-06-20T10:03:51.713" v="1691" actId="47"/>
        <pc:sldMkLst>
          <pc:docMk/>
          <pc:sldMk cId="1140729143" sldId="672"/>
        </pc:sldMkLst>
      </pc:sldChg>
      <pc:sldChg chg="addSp delSp modSp new mod modCm">
        <pc:chgData name="Alessandra Ada Cecilia Guglielmetti" userId="ef63cc8d-fc41-4cd7-b9e0-ea171946a7b7" providerId="ADAL" clId="{2987903A-AC53-41E5-A414-69362958C49C}" dt="2025-06-27T12:50:03.880" v="3176" actId="20577"/>
        <pc:sldMkLst>
          <pc:docMk/>
          <pc:sldMk cId="182418170" sldId="673"/>
        </pc:sldMkLst>
        <pc:spChg chg="add mod">
          <ac:chgData name="Alessandra Ada Cecilia Guglielmetti" userId="ef63cc8d-fc41-4cd7-b9e0-ea171946a7b7" providerId="ADAL" clId="{2987903A-AC53-41E5-A414-69362958C49C}" dt="2025-06-11T15:35:28.964" v="340" actId="1076"/>
          <ac:spMkLst>
            <pc:docMk/>
            <pc:sldMk cId="182418170" sldId="673"/>
            <ac:spMk id="2" creationId="{7677AF92-0E52-814B-7C18-67A50989C3E8}"/>
          </ac:spMkLst>
        </pc:spChg>
        <pc:spChg chg="add mod">
          <ac:chgData name="Alessandra Ada Cecilia Guglielmetti" userId="ef63cc8d-fc41-4cd7-b9e0-ea171946a7b7" providerId="ADAL" clId="{2987903A-AC53-41E5-A414-69362958C49C}" dt="2025-06-27T12:50:03.880" v="3176" actId="20577"/>
          <ac:spMkLst>
            <pc:docMk/>
            <pc:sldMk cId="182418170" sldId="673"/>
            <ac:spMk id="5" creationId="{9B43D8FA-1676-6DE2-DFCF-35C1B843CA1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essandra Ada Cecilia Guglielmetti" userId="ef63cc8d-fc41-4cd7-b9e0-ea171946a7b7" providerId="ADAL" clId="{2987903A-AC53-41E5-A414-69362958C49C}" dt="2025-06-27T12:50:03.880" v="3176" actId="20577"/>
              <pc2:cmMkLst xmlns:pc2="http://schemas.microsoft.com/office/powerpoint/2019/9/main/command">
                <pc:docMk/>
                <pc:sldMk cId="182418170" sldId="673"/>
                <pc2:cmMk id="{9A2C111D-BDF5-44E6-8C28-CDF309EFAF4A}"/>
              </pc2:cmMkLst>
            </pc226:cmChg>
          </p:ext>
        </pc:extLst>
      </pc:sldChg>
      <pc:sldChg chg="addSp delSp modSp add mod modCm">
        <pc:chgData name="Alessandra Ada Cecilia Guglielmetti" userId="ef63cc8d-fc41-4cd7-b9e0-ea171946a7b7" providerId="ADAL" clId="{2987903A-AC53-41E5-A414-69362958C49C}" dt="2025-06-27T13:16:27.073" v="3354" actId="20577"/>
        <pc:sldMkLst>
          <pc:docMk/>
          <pc:sldMk cId="56121603" sldId="674"/>
        </pc:sldMkLst>
        <pc:spChg chg="mod">
          <ac:chgData name="Alessandra Ada Cecilia Guglielmetti" userId="ef63cc8d-fc41-4cd7-b9e0-ea171946a7b7" providerId="ADAL" clId="{2987903A-AC53-41E5-A414-69362958C49C}" dt="2025-06-20T09:41:14.400" v="1580" actId="20577"/>
          <ac:spMkLst>
            <pc:docMk/>
            <pc:sldMk cId="56121603" sldId="674"/>
            <ac:spMk id="2" creationId="{89A895D9-C8AD-43E0-C017-1C086328B566}"/>
          </ac:spMkLst>
        </pc:spChg>
        <pc:spChg chg="add mod">
          <ac:chgData name="Alessandra Ada Cecilia Guglielmetti" userId="ef63cc8d-fc41-4cd7-b9e0-ea171946a7b7" providerId="ADAL" clId="{2987903A-AC53-41E5-A414-69362958C49C}" dt="2025-06-27T13:16:27.073" v="3354" actId="20577"/>
          <ac:spMkLst>
            <pc:docMk/>
            <pc:sldMk cId="56121603" sldId="674"/>
            <ac:spMk id="4" creationId="{6452EF1F-CB59-FA83-BA78-121DD1C44EE4}"/>
          </ac:spMkLst>
        </pc:spChg>
        <pc:spChg chg="add mod">
          <ac:chgData name="Alessandra Ada Cecilia Guglielmetti" userId="ef63cc8d-fc41-4cd7-b9e0-ea171946a7b7" providerId="ADAL" clId="{2987903A-AC53-41E5-A414-69362958C49C}" dt="2025-06-20T09:40:50.768" v="1569" actId="1076"/>
          <ac:spMkLst>
            <pc:docMk/>
            <pc:sldMk cId="56121603" sldId="674"/>
            <ac:spMk id="12" creationId="{B4C38431-9485-DB76-FA05-0BF781831EBD}"/>
          </ac:spMkLst>
        </pc:spChg>
        <pc:spChg chg="add mod">
          <ac:chgData name="Alessandra Ada Cecilia Guglielmetti" userId="ef63cc8d-fc41-4cd7-b9e0-ea171946a7b7" providerId="ADAL" clId="{2987903A-AC53-41E5-A414-69362958C49C}" dt="2025-06-20T09:43:20.655" v="1618" actId="1076"/>
          <ac:spMkLst>
            <pc:docMk/>
            <pc:sldMk cId="56121603" sldId="674"/>
            <ac:spMk id="16" creationId="{8E460715-D659-C99D-FDB4-4594A561553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essandra Ada Cecilia Guglielmetti" userId="ef63cc8d-fc41-4cd7-b9e0-ea171946a7b7" providerId="ADAL" clId="{2987903A-AC53-41E5-A414-69362958C49C}" dt="2025-06-27T13:16:27.073" v="3354" actId="20577"/>
              <pc2:cmMkLst xmlns:pc2="http://schemas.microsoft.com/office/powerpoint/2019/9/main/command">
                <pc:docMk/>
                <pc:sldMk cId="56121603" sldId="674"/>
                <pc2:cmMk id="{A9C1EA35-F2CF-4999-994F-8308BBBB32F6}"/>
              </pc2:cmMkLst>
            </pc226:cmChg>
          </p:ext>
        </pc:extLst>
      </pc:sldChg>
      <pc:sldChg chg="addSp delSp modSp add mod">
        <pc:chgData name="Alessandra Ada Cecilia Guglielmetti" userId="ef63cc8d-fc41-4cd7-b9e0-ea171946a7b7" providerId="ADAL" clId="{2987903A-AC53-41E5-A414-69362958C49C}" dt="2025-06-22T07:43:24.317" v="1728" actId="207"/>
        <pc:sldMkLst>
          <pc:docMk/>
          <pc:sldMk cId="3859200785" sldId="675"/>
        </pc:sldMkLst>
        <pc:spChg chg="mod">
          <ac:chgData name="Alessandra Ada Cecilia Guglielmetti" userId="ef63cc8d-fc41-4cd7-b9e0-ea171946a7b7" providerId="ADAL" clId="{2987903A-AC53-41E5-A414-69362958C49C}" dt="2025-06-22T07:38:33.853" v="1709" actId="6549"/>
          <ac:spMkLst>
            <pc:docMk/>
            <pc:sldMk cId="3859200785" sldId="675"/>
            <ac:spMk id="2" creationId="{97CEC5CE-D7FC-9CE6-9DA1-DC191F678B81}"/>
          </ac:spMkLst>
        </pc:spChg>
        <pc:spChg chg="mod">
          <ac:chgData name="Alessandra Ada Cecilia Guglielmetti" userId="ef63cc8d-fc41-4cd7-b9e0-ea171946a7b7" providerId="ADAL" clId="{2987903A-AC53-41E5-A414-69362958C49C}" dt="2025-06-20T08:48:01.972" v="1093" actId="20577"/>
          <ac:spMkLst>
            <pc:docMk/>
            <pc:sldMk cId="3859200785" sldId="675"/>
            <ac:spMk id="5" creationId="{95DBCC25-29A3-A2CB-F599-E12C34EED56A}"/>
          </ac:spMkLst>
        </pc:spChg>
        <pc:spChg chg="add mod">
          <ac:chgData name="Alessandra Ada Cecilia Guglielmetti" userId="ef63cc8d-fc41-4cd7-b9e0-ea171946a7b7" providerId="ADAL" clId="{2987903A-AC53-41E5-A414-69362958C49C}" dt="2025-06-22T07:43:24.317" v="1728" actId="207"/>
          <ac:spMkLst>
            <pc:docMk/>
            <pc:sldMk cId="3859200785" sldId="675"/>
            <ac:spMk id="6" creationId="{D44EB6EE-2537-75F2-CAA4-FC9E75B803E7}"/>
          </ac:spMkLst>
        </pc:spChg>
        <pc:picChg chg="add del mod">
          <ac:chgData name="Alessandra Ada Cecilia Guglielmetti" userId="ef63cc8d-fc41-4cd7-b9e0-ea171946a7b7" providerId="ADAL" clId="{2987903A-AC53-41E5-A414-69362958C49C}" dt="2025-06-22T07:42:05.381" v="1718" actId="478"/>
          <ac:picMkLst>
            <pc:docMk/>
            <pc:sldMk cId="3859200785" sldId="675"/>
            <ac:picMk id="7" creationId="{CA488668-FE5A-EA53-1F0D-20220A70D9A9}"/>
          </ac:picMkLst>
        </pc:picChg>
      </pc:sldChg>
      <pc:sldChg chg="add del">
        <pc:chgData name="Alessandra Ada Cecilia Guglielmetti" userId="ef63cc8d-fc41-4cd7-b9e0-ea171946a7b7" providerId="ADAL" clId="{2987903A-AC53-41E5-A414-69362958C49C}" dt="2025-06-11T16:35:01.670" v="895"/>
        <pc:sldMkLst>
          <pc:docMk/>
          <pc:sldMk cId="264672849" sldId="676"/>
        </pc:sldMkLst>
      </pc:sldChg>
      <pc:sldChg chg="addSp new del mod">
        <pc:chgData name="Alessandra Ada Cecilia Guglielmetti" userId="ef63cc8d-fc41-4cd7-b9e0-ea171946a7b7" providerId="ADAL" clId="{2987903A-AC53-41E5-A414-69362958C49C}" dt="2025-06-20T08:48:44.062" v="1094" actId="47"/>
        <pc:sldMkLst>
          <pc:docMk/>
          <pc:sldMk cId="2322936635" sldId="676"/>
        </pc:sldMkLst>
      </pc:sldChg>
      <pc:sldChg chg="del">
        <pc:chgData name="Alessandra Ada Cecilia Guglielmetti" userId="ef63cc8d-fc41-4cd7-b9e0-ea171946a7b7" providerId="ADAL" clId="{2987903A-AC53-41E5-A414-69362958C49C}" dt="2025-05-28T15:01:35.283" v="67" actId="47"/>
        <pc:sldMkLst>
          <pc:docMk/>
          <pc:sldMk cId="2280928966" sldId="677"/>
        </pc:sldMkLst>
      </pc:sldChg>
      <pc:sldChg chg="addSp new del mod">
        <pc:chgData name="Alessandra Ada Cecilia Guglielmetti" userId="ef63cc8d-fc41-4cd7-b9e0-ea171946a7b7" providerId="ADAL" clId="{2987903A-AC53-41E5-A414-69362958C49C}" dt="2025-06-20T08:48:44.769" v="1095" actId="47"/>
        <pc:sldMkLst>
          <pc:docMk/>
          <pc:sldMk cId="2387925018" sldId="677"/>
        </pc:sldMkLst>
      </pc:sldChg>
      <pc:sldChg chg="addSp new del mod">
        <pc:chgData name="Alessandra Ada Cecilia Guglielmetti" userId="ef63cc8d-fc41-4cd7-b9e0-ea171946a7b7" providerId="ADAL" clId="{2987903A-AC53-41E5-A414-69362958C49C}" dt="2025-06-20T08:48:45.601" v="1096" actId="47"/>
        <pc:sldMkLst>
          <pc:docMk/>
          <pc:sldMk cId="984241094" sldId="678"/>
        </pc:sldMkLst>
      </pc:sldChg>
      <pc:sldChg chg="addSp delSp modSp add mod">
        <pc:chgData name="Alessandra Ada Cecilia Guglielmetti" userId="ef63cc8d-fc41-4cd7-b9e0-ea171946a7b7" providerId="ADAL" clId="{2987903A-AC53-41E5-A414-69362958C49C}" dt="2025-06-22T07:43:40.460" v="1730" actId="207"/>
        <pc:sldMkLst>
          <pc:docMk/>
          <pc:sldMk cId="3325836080" sldId="679"/>
        </pc:sldMkLst>
        <pc:spChg chg="mod">
          <ac:chgData name="Alessandra Ada Cecilia Guglielmetti" userId="ef63cc8d-fc41-4cd7-b9e0-ea171946a7b7" providerId="ADAL" clId="{2987903A-AC53-41E5-A414-69362958C49C}" dt="2025-06-22T07:38:24.845" v="1707" actId="20577"/>
          <ac:spMkLst>
            <pc:docMk/>
            <pc:sldMk cId="3325836080" sldId="679"/>
            <ac:spMk id="2" creationId="{5E4F5DDB-9BA4-4D09-3EC6-CE918D1E5971}"/>
          </ac:spMkLst>
        </pc:spChg>
        <pc:spChg chg="add mod">
          <ac:chgData name="Alessandra Ada Cecilia Guglielmetti" userId="ef63cc8d-fc41-4cd7-b9e0-ea171946a7b7" providerId="ADAL" clId="{2987903A-AC53-41E5-A414-69362958C49C}" dt="2025-06-22T07:43:40.460" v="1730" actId="207"/>
          <ac:spMkLst>
            <pc:docMk/>
            <pc:sldMk cId="3325836080" sldId="679"/>
            <ac:spMk id="4" creationId="{1F95DF63-66FD-CAB6-FEA8-092C66F241DD}"/>
          </ac:spMkLst>
        </pc:spChg>
        <pc:spChg chg="mod">
          <ac:chgData name="Alessandra Ada Cecilia Guglielmetti" userId="ef63cc8d-fc41-4cd7-b9e0-ea171946a7b7" providerId="ADAL" clId="{2987903A-AC53-41E5-A414-69362958C49C}" dt="2025-06-20T08:50:47.424" v="1106" actId="20577"/>
          <ac:spMkLst>
            <pc:docMk/>
            <pc:sldMk cId="3325836080" sldId="679"/>
            <ac:spMk id="5" creationId="{75A1FFFB-D37E-3109-B4F8-DC1BB5CCCC0F}"/>
          </ac:spMkLst>
        </pc:spChg>
        <pc:picChg chg="add mod">
          <ac:chgData name="Alessandra Ada Cecilia Guglielmetti" userId="ef63cc8d-fc41-4cd7-b9e0-ea171946a7b7" providerId="ADAL" clId="{2987903A-AC53-41E5-A414-69362958C49C}" dt="2025-06-20T08:50:37.828" v="1104" actId="1076"/>
          <ac:picMkLst>
            <pc:docMk/>
            <pc:sldMk cId="3325836080" sldId="679"/>
            <ac:picMk id="3" creationId="{7A020C10-7C8B-C80A-DCE6-AA9ECAA428DE}"/>
          </ac:picMkLst>
        </pc:picChg>
      </pc:sldChg>
      <pc:sldChg chg="addSp modSp new mod">
        <pc:chgData name="Alessandra Ada Cecilia Guglielmetti" userId="ef63cc8d-fc41-4cd7-b9e0-ea171946a7b7" providerId="ADAL" clId="{2987903A-AC53-41E5-A414-69362958C49C}" dt="2025-06-22T07:44:10.690" v="1733" actId="207"/>
        <pc:sldMkLst>
          <pc:docMk/>
          <pc:sldMk cId="401291576" sldId="680"/>
        </pc:sldMkLst>
        <pc:spChg chg="add mod">
          <ac:chgData name="Alessandra Ada Cecilia Guglielmetti" userId="ef63cc8d-fc41-4cd7-b9e0-ea171946a7b7" providerId="ADAL" clId="{2987903A-AC53-41E5-A414-69362958C49C}" dt="2025-06-22T07:44:10.690" v="1733" actId="207"/>
          <ac:spMkLst>
            <pc:docMk/>
            <pc:sldMk cId="401291576" sldId="680"/>
            <ac:spMk id="2" creationId="{DD3AAA9B-662C-F417-17FA-914FC2941D37}"/>
          </ac:spMkLst>
        </pc:spChg>
        <pc:spChg chg="add mod">
          <ac:chgData name="Alessandra Ada Cecilia Guglielmetti" userId="ef63cc8d-fc41-4cd7-b9e0-ea171946a7b7" providerId="ADAL" clId="{2987903A-AC53-41E5-A414-69362958C49C}" dt="2025-06-20T14:02:17.106" v="1704" actId="13926"/>
          <ac:spMkLst>
            <pc:docMk/>
            <pc:sldMk cId="401291576" sldId="680"/>
            <ac:spMk id="3" creationId="{FE5115BC-6289-FC53-2E85-14BE21A843DF}"/>
          </ac:spMkLst>
        </pc:spChg>
        <pc:spChg chg="add mod">
          <ac:chgData name="Alessandra Ada Cecilia Guglielmetti" userId="ef63cc8d-fc41-4cd7-b9e0-ea171946a7b7" providerId="ADAL" clId="{2987903A-AC53-41E5-A414-69362958C49C}" dt="2025-06-20T09:33:17.757" v="1362" actId="20577"/>
          <ac:spMkLst>
            <pc:docMk/>
            <pc:sldMk cId="401291576" sldId="680"/>
            <ac:spMk id="4" creationId="{EC22E8FC-02E2-1EDB-A570-2503159FDDA4}"/>
          </ac:spMkLst>
        </pc:spChg>
        <pc:picChg chg="add mod">
          <ac:chgData name="Alessandra Ada Cecilia Guglielmetti" userId="ef63cc8d-fc41-4cd7-b9e0-ea171946a7b7" providerId="ADAL" clId="{2987903A-AC53-41E5-A414-69362958C49C}" dt="2025-06-20T10:02:37.084" v="1686" actId="1076"/>
          <ac:picMkLst>
            <pc:docMk/>
            <pc:sldMk cId="401291576" sldId="680"/>
            <ac:picMk id="5" creationId="{CAFBEF2C-6A05-8C6E-A4BA-F76E145AB605}"/>
          </ac:picMkLst>
        </pc:picChg>
      </pc:sldChg>
      <pc:sldChg chg="modSp add mod">
        <pc:chgData name="Alessandra Ada Cecilia Guglielmetti" userId="ef63cc8d-fc41-4cd7-b9e0-ea171946a7b7" providerId="ADAL" clId="{2987903A-AC53-41E5-A414-69362958C49C}" dt="2025-06-25T15:24:23.181" v="2290" actId="20577"/>
        <pc:sldMkLst>
          <pc:docMk/>
          <pc:sldMk cId="1039919179" sldId="681"/>
        </pc:sldMkLst>
        <pc:spChg chg="mod">
          <ac:chgData name="Alessandra Ada Cecilia Guglielmetti" userId="ef63cc8d-fc41-4cd7-b9e0-ea171946a7b7" providerId="ADAL" clId="{2987903A-AC53-41E5-A414-69362958C49C}" dt="2025-06-25T15:24:23.181" v="2290" actId="20577"/>
          <ac:spMkLst>
            <pc:docMk/>
            <pc:sldMk cId="1039919179" sldId="681"/>
            <ac:spMk id="16" creationId="{1B51131F-2C96-43CD-859D-F3A0EABB2980}"/>
          </ac:spMkLst>
        </pc:spChg>
      </pc:sldChg>
      <pc:sldChg chg="addSp delSp modSp add mod">
        <pc:chgData name="Alessandra Ada Cecilia Guglielmetti" userId="ef63cc8d-fc41-4cd7-b9e0-ea171946a7b7" providerId="ADAL" clId="{2987903A-AC53-41E5-A414-69362958C49C}" dt="2025-06-24T16:40:01.368" v="1763" actId="21"/>
        <pc:sldMkLst>
          <pc:docMk/>
          <pc:sldMk cId="1250496139" sldId="682"/>
        </pc:sldMkLst>
      </pc:sldChg>
      <pc:sldChg chg="addSp delSp modSp add del mod setBg">
        <pc:chgData name="Alessandra Ada Cecilia Guglielmetti" userId="ef63cc8d-fc41-4cd7-b9e0-ea171946a7b7" providerId="ADAL" clId="{2987903A-AC53-41E5-A414-69362958C49C}" dt="2025-06-24T16:41:09.334" v="1766" actId="26606"/>
        <pc:sldMkLst>
          <pc:docMk/>
          <pc:sldMk cId="338735390" sldId="705"/>
        </pc:sldMkLst>
        <pc:spChg chg="mod ord">
          <ac:chgData name="Alessandra Ada Cecilia Guglielmetti" userId="ef63cc8d-fc41-4cd7-b9e0-ea171946a7b7" providerId="ADAL" clId="{2987903A-AC53-41E5-A414-69362958C49C}" dt="2025-06-24T16:41:09.334" v="1766" actId="26606"/>
          <ac:spMkLst>
            <pc:docMk/>
            <pc:sldMk cId="338735390" sldId="705"/>
            <ac:spMk id="4" creationId="{AEE50D0B-C0A7-4895-A0BB-3D82655B8664}"/>
          </ac:spMkLst>
        </pc:spChg>
        <pc:spChg chg="add">
          <ac:chgData name="Alessandra Ada Cecilia Guglielmetti" userId="ef63cc8d-fc41-4cd7-b9e0-ea171946a7b7" providerId="ADAL" clId="{2987903A-AC53-41E5-A414-69362958C49C}" dt="2025-06-24T16:41:09.334" v="1766" actId="26606"/>
          <ac:spMkLst>
            <pc:docMk/>
            <pc:sldMk cId="338735390" sldId="705"/>
            <ac:spMk id="9" creationId="{32BC26D8-82FB-445E-AA49-62A77D7C1EE0}"/>
          </ac:spMkLst>
        </pc:spChg>
        <pc:spChg chg="add">
          <ac:chgData name="Alessandra Ada Cecilia Guglielmetti" userId="ef63cc8d-fc41-4cd7-b9e0-ea171946a7b7" providerId="ADAL" clId="{2987903A-AC53-41E5-A414-69362958C49C}" dt="2025-06-24T16:41:09.334" v="1766" actId="26606"/>
          <ac:spMkLst>
            <pc:docMk/>
            <pc:sldMk cId="338735390" sldId="705"/>
            <ac:spMk id="11" creationId="{CB44330D-EA18-4254-AA95-EB49948539B8}"/>
          </ac:spMkLst>
        </pc:spChg>
        <pc:picChg chg="add mod">
          <ac:chgData name="Alessandra Ada Cecilia Guglielmetti" userId="ef63cc8d-fc41-4cd7-b9e0-ea171946a7b7" providerId="ADAL" clId="{2987903A-AC53-41E5-A414-69362958C49C}" dt="2025-06-24T16:41:09.334" v="1766" actId="26606"/>
          <ac:picMkLst>
            <pc:docMk/>
            <pc:sldMk cId="338735390" sldId="705"/>
            <ac:picMk id="3" creationId="{72A25198-1E74-410D-B9AF-2A49B6BD2A56}"/>
          </ac:picMkLst>
        </pc:picChg>
      </pc:sldChg>
      <pc:sldChg chg="add">
        <pc:chgData name="Alessandra Ada Cecilia Guglielmetti" userId="ef63cc8d-fc41-4cd7-b9e0-ea171946a7b7" providerId="ADAL" clId="{2987903A-AC53-41E5-A414-69362958C49C}" dt="2025-06-22T08:01:55.852" v="1736"/>
        <pc:sldMkLst>
          <pc:docMk/>
          <pc:sldMk cId="767294570" sldId="706"/>
        </pc:sldMkLst>
      </pc:sldChg>
      <pc:sldChg chg="addSp delSp modSp add mod ord">
        <pc:chgData name="Alessandra Ada Cecilia Guglielmetti" userId="ef63cc8d-fc41-4cd7-b9e0-ea171946a7b7" providerId="ADAL" clId="{2987903A-AC53-41E5-A414-69362958C49C}" dt="2025-06-27T13:59:27.133" v="3518" actId="1076"/>
        <pc:sldMkLst>
          <pc:docMk/>
          <pc:sldMk cId="510762688" sldId="707"/>
        </pc:sldMkLst>
        <pc:spChg chg="mod">
          <ac:chgData name="Alessandra Ada Cecilia Guglielmetti" userId="ef63cc8d-fc41-4cd7-b9e0-ea171946a7b7" providerId="ADAL" clId="{2987903A-AC53-41E5-A414-69362958C49C}" dt="2025-06-27T13:59:12.305" v="3515" actId="1076"/>
          <ac:spMkLst>
            <pc:docMk/>
            <pc:sldMk cId="510762688" sldId="707"/>
            <ac:spMk id="2" creationId="{00000000-0000-0000-0000-000000000000}"/>
          </ac:spMkLst>
        </pc:spChg>
        <pc:spChg chg="mod">
          <ac:chgData name="Alessandra Ada Cecilia Guglielmetti" userId="ef63cc8d-fc41-4cd7-b9e0-ea171946a7b7" providerId="ADAL" clId="{2987903A-AC53-41E5-A414-69362958C49C}" dt="2025-06-27T13:56:30.340" v="3492"/>
          <ac:spMkLst>
            <pc:docMk/>
            <pc:sldMk cId="510762688" sldId="707"/>
            <ac:spMk id="7" creationId="{E494EB23-73F2-B299-A804-D6BA9C841E65}"/>
          </ac:spMkLst>
        </pc:spChg>
        <pc:spChg chg="mod">
          <ac:chgData name="Alessandra Ada Cecilia Guglielmetti" userId="ef63cc8d-fc41-4cd7-b9e0-ea171946a7b7" providerId="ADAL" clId="{2987903A-AC53-41E5-A414-69362958C49C}" dt="2025-06-27T13:57:53.983" v="3495"/>
          <ac:spMkLst>
            <pc:docMk/>
            <pc:sldMk cId="510762688" sldId="707"/>
            <ac:spMk id="11" creationId="{DBEC40AA-3723-9E75-39A7-A242092D357D}"/>
          </ac:spMkLst>
        </pc:spChg>
        <pc:spChg chg="mod">
          <ac:chgData name="Alessandra Ada Cecilia Guglielmetti" userId="ef63cc8d-fc41-4cd7-b9e0-ea171946a7b7" providerId="ADAL" clId="{2987903A-AC53-41E5-A414-69362958C49C}" dt="2025-06-27T13:57:53.983" v="3495"/>
          <ac:spMkLst>
            <pc:docMk/>
            <pc:sldMk cId="510762688" sldId="707"/>
            <ac:spMk id="12" creationId="{D9462ECB-2CB1-7366-E8BD-C7277AA2EF04}"/>
          </ac:spMkLst>
        </pc:spChg>
        <pc:spChg chg="mod">
          <ac:chgData name="Alessandra Ada Cecilia Guglielmetti" userId="ef63cc8d-fc41-4cd7-b9e0-ea171946a7b7" providerId="ADAL" clId="{2987903A-AC53-41E5-A414-69362958C49C}" dt="2025-06-25T13:22:36.156" v="1903" actId="122"/>
          <ac:spMkLst>
            <pc:docMk/>
            <pc:sldMk cId="510762688" sldId="707"/>
            <ac:spMk id="24584" creationId="{00000000-0000-0000-0000-000000000000}"/>
          </ac:spMkLst>
        </pc:spChg>
        <pc:grpChg chg="add mod">
          <ac:chgData name="Alessandra Ada Cecilia Guglielmetti" userId="ef63cc8d-fc41-4cd7-b9e0-ea171946a7b7" providerId="ADAL" clId="{2987903A-AC53-41E5-A414-69362958C49C}" dt="2025-06-27T13:58:39.422" v="3507" actId="1076"/>
          <ac:grpSpMkLst>
            <pc:docMk/>
            <pc:sldMk cId="510762688" sldId="707"/>
            <ac:grpSpMk id="5" creationId="{0CB37050-4190-4201-2B57-705342AE44A5}"/>
          </ac:grpSpMkLst>
        </pc:grpChg>
        <pc:grpChg chg="add mod">
          <ac:chgData name="Alessandra Ada Cecilia Guglielmetti" userId="ef63cc8d-fc41-4cd7-b9e0-ea171946a7b7" providerId="ADAL" clId="{2987903A-AC53-41E5-A414-69362958C49C}" dt="2025-06-27T13:59:27.133" v="3518" actId="1076"/>
          <ac:grpSpMkLst>
            <pc:docMk/>
            <pc:sldMk cId="510762688" sldId="707"/>
            <ac:grpSpMk id="9" creationId="{6B3A94C8-2A23-E262-FBB3-DE8738146EE7}"/>
          </ac:grpSpMkLst>
        </pc:grpChg>
        <pc:picChg chg="add mod">
          <ac:chgData name="Alessandra Ada Cecilia Guglielmetti" userId="ef63cc8d-fc41-4cd7-b9e0-ea171946a7b7" providerId="ADAL" clId="{2987903A-AC53-41E5-A414-69362958C49C}" dt="2025-06-27T13:58:37.435" v="3506" actId="1076"/>
          <ac:picMkLst>
            <pc:docMk/>
            <pc:sldMk cId="510762688" sldId="707"/>
            <ac:picMk id="4" creationId="{E58DC172-A6FA-809E-4F59-C0C235FAADA4}"/>
          </ac:picMkLst>
        </pc:picChg>
        <pc:picChg chg="mod">
          <ac:chgData name="Alessandra Ada Cecilia Guglielmetti" userId="ef63cc8d-fc41-4cd7-b9e0-ea171946a7b7" providerId="ADAL" clId="{2987903A-AC53-41E5-A414-69362958C49C}" dt="2025-06-27T13:56:30.340" v="3492"/>
          <ac:picMkLst>
            <pc:docMk/>
            <pc:sldMk cId="510762688" sldId="707"/>
            <ac:picMk id="6" creationId="{3024F7F5-2556-68DE-8CC0-9D6169E0CE5B}"/>
          </ac:picMkLst>
        </pc:picChg>
        <pc:picChg chg="mod">
          <ac:chgData name="Alessandra Ada Cecilia Guglielmetti" userId="ef63cc8d-fc41-4cd7-b9e0-ea171946a7b7" providerId="ADAL" clId="{2987903A-AC53-41E5-A414-69362958C49C}" dt="2025-06-27T13:57:53.983" v="3495"/>
          <ac:picMkLst>
            <pc:docMk/>
            <pc:sldMk cId="510762688" sldId="707"/>
            <ac:picMk id="10" creationId="{ABC8D060-BC29-0632-D5E0-03761C8C4F16}"/>
          </ac:picMkLst>
        </pc:picChg>
      </pc:sldChg>
      <pc:sldChg chg="addSp delSp modSp add mod modClrScheme chgLayout">
        <pc:chgData name="Alessandra Ada Cecilia Guglielmetti" userId="ef63cc8d-fc41-4cd7-b9e0-ea171946a7b7" providerId="ADAL" clId="{2987903A-AC53-41E5-A414-69362958C49C}" dt="2025-06-25T14:20:59.027" v="2080" actId="1076"/>
        <pc:sldMkLst>
          <pc:docMk/>
          <pc:sldMk cId="3225637808" sldId="708"/>
        </pc:sldMkLst>
        <pc:spChg chg="mod">
          <ac:chgData name="Alessandra Ada Cecilia Guglielmetti" userId="ef63cc8d-fc41-4cd7-b9e0-ea171946a7b7" providerId="ADAL" clId="{2987903A-AC53-41E5-A414-69362958C49C}" dt="2025-06-25T13:52:50.996" v="2024" actId="26606"/>
          <ac:spMkLst>
            <pc:docMk/>
            <pc:sldMk cId="3225637808" sldId="708"/>
            <ac:spMk id="2" creationId="{467026BC-B602-6EAC-1622-65FC180D10A4}"/>
          </ac:spMkLst>
        </pc:spChg>
        <pc:spChg chg="add mod">
          <ac:chgData name="Alessandra Ada Cecilia Guglielmetti" userId="ef63cc8d-fc41-4cd7-b9e0-ea171946a7b7" providerId="ADAL" clId="{2987903A-AC53-41E5-A414-69362958C49C}" dt="2025-06-25T13:53:46.148" v="2034" actId="1076"/>
          <ac:spMkLst>
            <pc:docMk/>
            <pc:sldMk cId="3225637808" sldId="708"/>
            <ac:spMk id="5" creationId="{2F7EA0F6-1236-3E5D-BE33-E5EE3A91661B}"/>
          </ac:spMkLst>
        </pc:spChg>
        <pc:spChg chg="add mod">
          <ac:chgData name="Alessandra Ada Cecilia Guglielmetti" userId="ef63cc8d-fc41-4cd7-b9e0-ea171946a7b7" providerId="ADAL" clId="{2987903A-AC53-41E5-A414-69362958C49C}" dt="2025-06-25T14:20:59.027" v="2080" actId="1076"/>
          <ac:spMkLst>
            <pc:docMk/>
            <pc:sldMk cId="3225637808" sldId="708"/>
            <ac:spMk id="7" creationId="{0887316F-6D71-423B-AABD-CF3A95129945}"/>
          </ac:spMkLst>
        </pc:spChg>
        <pc:picChg chg="add mod">
          <ac:chgData name="Alessandra Ada Cecilia Guglielmetti" userId="ef63cc8d-fc41-4cd7-b9e0-ea171946a7b7" providerId="ADAL" clId="{2987903A-AC53-41E5-A414-69362958C49C}" dt="2025-06-25T13:53:54.322" v="2037" actId="1076"/>
          <ac:picMkLst>
            <pc:docMk/>
            <pc:sldMk cId="3225637808" sldId="708"/>
            <ac:picMk id="6" creationId="{2A163700-B677-D04E-786E-E01582E199B4}"/>
          </ac:picMkLst>
        </pc:picChg>
      </pc:sldChg>
      <pc:sldChg chg="addSp delSp modSp add mod">
        <pc:chgData name="Alessandra Ada Cecilia Guglielmetti" userId="ef63cc8d-fc41-4cd7-b9e0-ea171946a7b7" providerId="ADAL" clId="{2987903A-AC53-41E5-A414-69362958C49C}" dt="2025-06-25T14:07:11.478" v="2051" actId="2711"/>
        <pc:sldMkLst>
          <pc:docMk/>
          <pc:sldMk cId="2789234298" sldId="709"/>
        </pc:sldMkLst>
        <pc:spChg chg="add mod">
          <ac:chgData name="Alessandra Ada Cecilia Guglielmetti" userId="ef63cc8d-fc41-4cd7-b9e0-ea171946a7b7" providerId="ADAL" clId="{2987903A-AC53-41E5-A414-69362958C49C}" dt="2025-06-25T14:07:11.478" v="2051" actId="2711"/>
          <ac:spMkLst>
            <pc:docMk/>
            <pc:sldMk cId="2789234298" sldId="709"/>
            <ac:spMk id="4" creationId="{82B5416C-7A1F-9548-5D86-19ABDD7533C4}"/>
          </ac:spMkLst>
        </pc:spChg>
      </pc:sldChg>
      <pc:sldChg chg="addSp delSp modSp add mod">
        <pc:chgData name="Alessandra Ada Cecilia Guglielmetti" userId="ef63cc8d-fc41-4cd7-b9e0-ea171946a7b7" providerId="ADAL" clId="{2987903A-AC53-41E5-A414-69362958C49C}" dt="2025-06-25T15:37:44.234" v="2303" actId="20577"/>
        <pc:sldMkLst>
          <pc:docMk/>
          <pc:sldMk cId="1279767913" sldId="710"/>
        </pc:sldMkLst>
        <pc:spChg chg="add mod">
          <ac:chgData name="Alessandra Ada Cecilia Guglielmetti" userId="ef63cc8d-fc41-4cd7-b9e0-ea171946a7b7" providerId="ADAL" clId="{2987903A-AC53-41E5-A414-69362958C49C}" dt="2025-06-25T15:37:14.928" v="2299" actId="13926"/>
          <ac:spMkLst>
            <pc:docMk/>
            <pc:sldMk cId="1279767913" sldId="710"/>
            <ac:spMk id="5" creationId="{27776728-3A28-43C5-CC65-07B830607843}"/>
          </ac:spMkLst>
        </pc:spChg>
        <pc:spChg chg="add mod">
          <ac:chgData name="Alessandra Ada Cecilia Guglielmetti" userId="ef63cc8d-fc41-4cd7-b9e0-ea171946a7b7" providerId="ADAL" clId="{2987903A-AC53-41E5-A414-69362958C49C}" dt="2025-06-25T15:37:44.234" v="2303" actId="20577"/>
          <ac:spMkLst>
            <pc:docMk/>
            <pc:sldMk cId="1279767913" sldId="710"/>
            <ac:spMk id="7" creationId="{2CA3D996-670D-74D6-4D5B-CEAA3CBC2A8C}"/>
          </ac:spMkLst>
        </pc:spChg>
        <pc:picChg chg="add mod">
          <ac:chgData name="Alessandra Ada Cecilia Guglielmetti" userId="ef63cc8d-fc41-4cd7-b9e0-ea171946a7b7" providerId="ADAL" clId="{2987903A-AC53-41E5-A414-69362958C49C}" dt="2025-06-25T14:44:20.611" v="2117" actId="1076"/>
          <ac:picMkLst>
            <pc:docMk/>
            <pc:sldMk cId="1279767913" sldId="710"/>
            <ac:picMk id="6" creationId="{ABF647B0-C325-5A24-FDF2-151DCE8BF0EB}"/>
          </ac:picMkLst>
        </pc:picChg>
      </pc:sldChg>
      <pc:sldChg chg="addSp delSp modSp add mod">
        <pc:chgData name="Alessandra Ada Cecilia Guglielmetti" userId="ef63cc8d-fc41-4cd7-b9e0-ea171946a7b7" providerId="ADAL" clId="{2987903A-AC53-41E5-A414-69362958C49C}" dt="2025-06-25T16:22:14.544" v="2753" actId="1076"/>
        <pc:sldMkLst>
          <pc:docMk/>
          <pc:sldMk cId="702324744" sldId="711"/>
        </pc:sldMkLst>
        <pc:spChg chg="mod">
          <ac:chgData name="Alessandra Ada Cecilia Guglielmetti" userId="ef63cc8d-fc41-4cd7-b9e0-ea171946a7b7" providerId="ADAL" clId="{2987903A-AC53-41E5-A414-69362958C49C}" dt="2025-06-25T14:20:31.194" v="2075" actId="947"/>
          <ac:spMkLst>
            <pc:docMk/>
            <pc:sldMk cId="702324744" sldId="711"/>
            <ac:spMk id="2" creationId="{FB79BA5A-E03D-9293-155B-F75144718C10}"/>
          </ac:spMkLst>
        </pc:spChg>
        <pc:spChg chg="add mod">
          <ac:chgData name="Alessandra Ada Cecilia Guglielmetti" userId="ef63cc8d-fc41-4cd7-b9e0-ea171946a7b7" providerId="ADAL" clId="{2987903A-AC53-41E5-A414-69362958C49C}" dt="2025-06-25T14:21:30.567" v="2083" actId="1076"/>
          <ac:spMkLst>
            <pc:docMk/>
            <pc:sldMk cId="702324744" sldId="711"/>
            <ac:spMk id="4" creationId="{112456EE-D44D-D45B-710A-2D27B9EEB67D}"/>
          </ac:spMkLst>
        </pc:spChg>
        <pc:spChg chg="add mod">
          <ac:chgData name="Alessandra Ada Cecilia Guglielmetti" userId="ef63cc8d-fc41-4cd7-b9e0-ea171946a7b7" providerId="ADAL" clId="{2987903A-AC53-41E5-A414-69362958C49C}" dt="2025-06-25T16:09:28.926" v="2537" actId="20577"/>
          <ac:spMkLst>
            <pc:docMk/>
            <pc:sldMk cId="702324744" sldId="711"/>
            <ac:spMk id="7" creationId="{3B0CBF98-1498-449B-702E-FE6BED3D3C68}"/>
          </ac:spMkLst>
        </pc:spChg>
        <pc:picChg chg="add mod">
          <ac:chgData name="Alessandra Ada Cecilia Guglielmetti" userId="ef63cc8d-fc41-4cd7-b9e0-ea171946a7b7" providerId="ADAL" clId="{2987903A-AC53-41E5-A414-69362958C49C}" dt="2025-06-25T14:21:11.179" v="2081"/>
          <ac:picMkLst>
            <pc:docMk/>
            <pc:sldMk cId="702324744" sldId="711"/>
            <ac:picMk id="3" creationId="{3DE03696-1BCA-76A7-56D4-645A4FC45CBB}"/>
          </ac:picMkLst>
        </pc:picChg>
      </pc:sldChg>
      <pc:sldChg chg="addSp delSp modSp add mod ord">
        <pc:chgData name="Alessandra Ada Cecilia Guglielmetti" userId="ef63cc8d-fc41-4cd7-b9e0-ea171946a7b7" providerId="ADAL" clId="{2987903A-AC53-41E5-A414-69362958C49C}" dt="2025-06-27T13:26:52.286" v="3366"/>
        <pc:sldMkLst>
          <pc:docMk/>
          <pc:sldMk cId="3231596881" sldId="712"/>
        </pc:sldMkLst>
        <pc:spChg chg="add mod">
          <ac:chgData name="Alessandra Ada Cecilia Guglielmetti" userId="ef63cc8d-fc41-4cd7-b9e0-ea171946a7b7" providerId="ADAL" clId="{2987903A-AC53-41E5-A414-69362958C49C}" dt="2025-06-26T15:58:17.997" v="2764" actId="20577"/>
          <ac:spMkLst>
            <pc:docMk/>
            <pc:sldMk cId="3231596881" sldId="712"/>
            <ac:spMk id="4" creationId="{22D8AB48-FC28-07D5-11EA-ED456F5CC32D}"/>
          </ac:spMkLst>
        </pc:spChg>
      </pc:sldChg>
      <pc:sldChg chg="addSp delSp modSp add mod">
        <pc:chgData name="Alessandra Ada Cecilia Guglielmetti" userId="ef63cc8d-fc41-4cd7-b9e0-ea171946a7b7" providerId="ADAL" clId="{2987903A-AC53-41E5-A414-69362958C49C}" dt="2025-06-26T16:14:27.186" v="2845" actId="947"/>
        <pc:sldMkLst>
          <pc:docMk/>
          <pc:sldMk cId="821479617" sldId="713"/>
        </pc:sldMkLst>
        <pc:spChg chg="mod">
          <ac:chgData name="Alessandra Ada Cecilia Guglielmetti" userId="ef63cc8d-fc41-4cd7-b9e0-ea171946a7b7" providerId="ADAL" clId="{2987903A-AC53-41E5-A414-69362958C49C}" dt="2025-06-25T16:21:28.015" v="2747" actId="2711"/>
          <ac:spMkLst>
            <pc:docMk/>
            <pc:sldMk cId="821479617" sldId="713"/>
            <ac:spMk id="2" creationId="{2A46E9C0-3217-F385-82AA-A050AA2041D6}"/>
          </ac:spMkLst>
        </pc:spChg>
        <pc:spChg chg="add mod">
          <ac:chgData name="Alessandra Ada Cecilia Guglielmetti" userId="ef63cc8d-fc41-4cd7-b9e0-ea171946a7b7" providerId="ADAL" clId="{2987903A-AC53-41E5-A414-69362958C49C}" dt="2025-06-25T16:22:29.213" v="2756" actId="688"/>
          <ac:spMkLst>
            <pc:docMk/>
            <pc:sldMk cId="821479617" sldId="713"/>
            <ac:spMk id="6" creationId="{20241686-AE5C-FCF1-B328-5A7101EA0DBB}"/>
          </ac:spMkLst>
        </pc:spChg>
        <pc:spChg chg="add mod">
          <ac:chgData name="Alessandra Ada Cecilia Guglielmetti" userId="ef63cc8d-fc41-4cd7-b9e0-ea171946a7b7" providerId="ADAL" clId="{2987903A-AC53-41E5-A414-69362958C49C}" dt="2025-06-26T16:14:27.186" v="2845" actId="947"/>
          <ac:spMkLst>
            <pc:docMk/>
            <pc:sldMk cId="821479617" sldId="713"/>
            <ac:spMk id="8" creationId="{17E8DD23-E05D-8001-35E0-C233A41B77B6}"/>
          </ac:spMkLst>
        </pc:spChg>
        <pc:picChg chg="add mod">
          <ac:chgData name="Alessandra Ada Cecilia Guglielmetti" userId="ef63cc8d-fc41-4cd7-b9e0-ea171946a7b7" providerId="ADAL" clId="{2987903A-AC53-41E5-A414-69362958C49C}" dt="2025-06-25T16:21:57.213" v="2750" actId="14100"/>
          <ac:picMkLst>
            <pc:docMk/>
            <pc:sldMk cId="821479617" sldId="713"/>
            <ac:picMk id="5" creationId="{C66B5D42-301F-6EE0-4A33-A94C0D93DB7D}"/>
          </ac:picMkLst>
        </pc:picChg>
      </pc:sldChg>
      <pc:sldChg chg="addSp modSp add mod">
        <pc:chgData name="Alessandra Ada Cecilia Guglielmetti" userId="ef63cc8d-fc41-4cd7-b9e0-ea171946a7b7" providerId="ADAL" clId="{2987903A-AC53-41E5-A414-69362958C49C}" dt="2025-06-27T10:11:16.918" v="2946" actId="6549"/>
        <pc:sldMkLst>
          <pc:docMk/>
          <pc:sldMk cId="2026927279" sldId="714"/>
        </pc:sldMkLst>
        <pc:spChg chg="add mod">
          <ac:chgData name="Alessandra Ada Cecilia Guglielmetti" userId="ef63cc8d-fc41-4cd7-b9e0-ea171946a7b7" providerId="ADAL" clId="{2987903A-AC53-41E5-A414-69362958C49C}" dt="2025-06-27T10:11:16.918" v="2946" actId="6549"/>
          <ac:spMkLst>
            <pc:docMk/>
            <pc:sldMk cId="2026927279" sldId="714"/>
            <ac:spMk id="4" creationId="{B590841B-0FB9-F5AC-6846-FC32E169DDE0}"/>
          </ac:spMkLst>
        </pc:spChg>
      </pc:sldChg>
      <pc:sldChg chg="modSp add mod">
        <pc:chgData name="Alessandra Ada Cecilia Guglielmetti" userId="ef63cc8d-fc41-4cd7-b9e0-ea171946a7b7" providerId="ADAL" clId="{2987903A-AC53-41E5-A414-69362958C49C}" dt="2025-06-27T11:50:34.372" v="3091" actId="20577"/>
        <pc:sldMkLst>
          <pc:docMk/>
          <pc:sldMk cId="3542646423" sldId="715"/>
        </pc:sldMkLst>
        <pc:spChg chg="mod">
          <ac:chgData name="Alessandra Ada Cecilia Guglielmetti" userId="ef63cc8d-fc41-4cd7-b9e0-ea171946a7b7" providerId="ADAL" clId="{2987903A-AC53-41E5-A414-69362958C49C}" dt="2025-06-27T11:50:34.372" v="3091" actId="20577"/>
          <ac:spMkLst>
            <pc:docMk/>
            <pc:sldMk cId="3542646423" sldId="715"/>
            <ac:spMk id="4" creationId="{33D1F350-3BA1-0A46-3BE1-A7AB5130A268}"/>
          </ac:spMkLst>
        </pc:spChg>
      </pc:sldChg>
      <pc:sldChg chg="addSp delSp modSp add mod">
        <pc:chgData name="Alessandra Ada Cecilia Guglielmetti" userId="ef63cc8d-fc41-4cd7-b9e0-ea171946a7b7" providerId="ADAL" clId="{2987903A-AC53-41E5-A414-69362958C49C}" dt="2025-06-27T11:51:02.845" v="3094" actId="13822"/>
        <pc:sldMkLst>
          <pc:docMk/>
          <pc:sldMk cId="511876944" sldId="716"/>
        </pc:sldMkLst>
        <pc:spChg chg="mod">
          <ac:chgData name="Alessandra Ada Cecilia Guglielmetti" userId="ef63cc8d-fc41-4cd7-b9e0-ea171946a7b7" providerId="ADAL" clId="{2987903A-AC53-41E5-A414-69362958C49C}" dt="2025-06-27T11:34:37.342" v="2949" actId="5793"/>
          <ac:spMkLst>
            <pc:docMk/>
            <pc:sldMk cId="511876944" sldId="716"/>
            <ac:spMk id="4" creationId="{36C5974C-75C4-0001-3DA0-4A5C53499640}"/>
          </ac:spMkLst>
        </pc:spChg>
        <pc:spChg chg="add mod">
          <ac:chgData name="Alessandra Ada Cecilia Guglielmetti" userId="ef63cc8d-fc41-4cd7-b9e0-ea171946a7b7" providerId="ADAL" clId="{2987903A-AC53-41E5-A414-69362958C49C}" dt="2025-06-27T11:45:42.475" v="3055" actId="1076"/>
          <ac:spMkLst>
            <pc:docMk/>
            <pc:sldMk cId="511876944" sldId="716"/>
            <ac:spMk id="6" creationId="{2385FBEC-AE39-189B-87A0-65ADD3E76370}"/>
          </ac:spMkLst>
        </pc:spChg>
        <pc:spChg chg="add mod">
          <ac:chgData name="Alessandra Ada Cecilia Guglielmetti" userId="ef63cc8d-fc41-4cd7-b9e0-ea171946a7b7" providerId="ADAL" clId="{2987903A-AC53-41E5-A414-69362958C49C}" dt="2025-06-27T11:45:00.149" v="3045" actId="13822"/>
          <ac:spMkLst>
            <pc:docMk/>
            <pc:sldMk cId="511876944" sldId="716"/>
            <ac:spMk id="11" creationId="{A7F6A21F-A590-DF1A-6D76-9BFA63AF2519}"/>
          </ac:spMkLst>
        </pc:spChg>
        <pc:spChg chg="add mod">
          <ac:chgData name="Alessandra Ada Cecilia Guglielmetti" userId="ef63cc8d-fc41-4cd7-b9e0-ea171946a7b7" providerId="ADAL" clId="{2987903A-AC53-41E5-A414-69362958C49C}" dt="2025-06-27T11:45:32.802" v="3054" actId="1076"/>
          <ac:spMkLst>
            <pc:docMk/>
            <pc:sldMk cId="511876944" sldId="716"/>
            <ac:spMk id="13" creationId="{6502768F-783D-1FB3-BA58-B035A21EB271}"/>
          </ac:spMkLst>
        </pc:spChg>
        <pc:spChg chg="add mod">
          <ac:chgData name="Alessandra Ada Cecilia Guglielmetti" userId="ef63cc8d-fc41-4cd7-b9e0-ea171946a7b7" providerId="ADAL" clId="{2987903A-AC53-41E5-A414-69362958C49C}" dt="2025-06-27T11:51:02.845" v="3094" actId="13822"/>
          <ac:spMkLst>
            <pc:docMk/>
            <pc:sldMk cId="511876944" sldId="716"/>
            <ac:spMk id="14" creationId="{8D8058E6-2303-2AED-0F9E-F1550839D436}"/>
          </ac:spMkLst>
        </pc:spChg>
        <pc:picChg chg="add mod">
          <ac:chgData name="Alessandra Ada Cecilia Guglielmetti" userId="ef63cc8d-fc41-4cd7-b9e0-ea171946a7b7" providerId="ADAL" clId="{2987903A-AC53-41E5-A414-69362958C49C}" dt="2025-06-27T11:43:37.505" v="3030" actId="1076"/>
          <ac:picMkLst>
            <pc:docMk/>
            <pc:sldMk cId="511876944" sldId="716"/>
            <ac:picMk id="5" creationId="{48D42ECC-FB7A-7DE2-105F-C45E9AAF8C69}"/>
          </ac:picMkLst>
        </pc:picChg>
        <pc:picChg chg="add mod">
          <ac:chgData name="Alessandra Ada Cecilia Guglielmetti" userId="ef63cc8d-fc41-4cd7-b9e0-ea171946a7b7" providerId="ADAL" clId="{2987903A-AC53-41E5-A414-69362958C49C}" dt="2025-06-27T11:44:18.068" v="3038" actId="1076"/>
          <ac:picMkLst>
            <pc:docMk/>
            <pc:sldMk cId="511876944" sldId="716"/>
            <ac:picMk id="8" creationId="{136D8E31-3A58-2282-DADB-B534A8D3DE32}"/>
          </ac:picMkLst>
        </pc:picChg>
        <pc:picChg chg="add mod">
          <ac:chgData name="Alessandra Ada Cecilia Guglielmetti" userId="ef63cc8d-fc41-4cd7-b9e0-ea171946a7b7" providerId="ADAL" clId="{2987903A-AC53-41E5-A414-69362958C49C}" dt="2025-06-27T11:45:18.998" v="3049" actId="1076"/>
          <ac:picMkLst>
            <pc:docMk/>
            <pc:sldMk cId="511876944" sldId="716"/>
            <ac:picMk id="10" creationId="{7480FFB4-8066-2159-6C4C-A3516ED57B41}"/>
          </ac:picMkLst>
        </pc:picChg>
      </pc:sldChg>
      <pc:sldChg chg="addSp delSp modSp add mod">
        <pc:chgData name="Alessandra Ada Cecilia Guglielmetti" userId="ef63cc8d-fc41-4cd7-b9e0-ea171946a7b7" providerId="ADAL" clId="{2987903A-AC53-41E5-A414-69362958C49C}" dt="2025-06-27T16:32:52.259" v="4871" actId="1076"/>
        <pc:sldMkLst>
          <pc:docMk/>
          <pc:sldMk cId="3227870856" sldId="717"/>
        </pc:sldMkLst>
        <pc:spChg chg="mod">
          <ac:chgData name="Alessandra Ada Cecilia Guglielmetti" userId="ef63cc8d-fc41-4cd7-b9e0-ea171946a7b7" providerId="ADAL" clId="{2987903A-AC53-41E5-A414-69362958C49C}" dt="2025-06-27T11:51:40.151" v="3105" actId="20577"/>
          <ac:spMkLst>
            <pc:docMk/>
            <pc:sldMk cId="3227870856" sldId="717"/>
            <ac:spMk id="2" creationId="{70F4BCED-08FC-9698-7A8B-49ADEC96BCB3}"/>
          </ac:spMkLst>
        </pc:spChg>
        <pc:spChg chg="add mod">
          <ac:chgData name="Alessandra Ada Cecilia Guglielmetti" userId="ef63cc8d-fc41-4cd7-b9e0-ea171946a7b7" providerId="ADAL" clId="{2987903A-AC53-41E5-A414-69362958C49C}" dt="2025-06-27T16:32:36.914" v="4867" actId="1076"/>
          <ac:spMkLst>
            <pc:docMk/>
            <pc:sldMk cId="3227870856" sldId="717"/>
            <ac:spMk id="5" creationId="{6DE0D20D-0F0D-32C5-C1AF-43109A556AD7}"/>
          </ac:spMkLst>
        </pc:spChg>
        <pc:spChg chg="add mod">
          <ac:chgData name="Alessandra Ada Cecilia Guglielmetti" userId="ef63cc8d-fc41-4cd7-b9e0-ea171946a7b7" providerId="ADAL" clId="{2987903A-AC53-41E5-A414-69362958C49C}" dt="2025-06-27T14:38:01.174" v="3808"/>
          <ac:spMkLst>
            <pc:docMk/>
            <pc:sldMk cId="3227870856" sldId="717"/>
            <ac:spMk id="7" creationId="{30F710BA-CD8A-AE19-B899-11072B87EB0C}"/>
          </ac:spMkLst>
        </pc:spChg>
        <pc:grpChg chg="add mod">
          <ac:chgData name="Alessandra Ada Cecilia Guglielmetti" userId="ef63cc8d-fc41-4cd7-b9e0-ea171946a7b7" providerId="ADAL" clId="{2987903A-AC53-41E5-A414-69362958C49C}" dt="2025-06-27T16:32:52.259" v="4871" actId="1076"/>
          <ac:grpSpMkLst>
            <pc:docMk/>
            <pc:sldMk cId="3227870856" sldId="717"/>
            <ac:grpSpMk id="28" creationId="{5ED583AB-FCBC-6FD8-0A57-B1BBD84EB6D2}"/>
          </ac:grpSpMkLst>
        </pc:grpChg>
        <pc:picChg chg="add mod">
          <ac:chgData name="Alessandra Ada Cecilia Guglielmetti" userId="ef63cc8d-fc41-4cd7-b9e0-ea171946a7b7" providerId="ADAL" clId="{2987903A-AC53-41E5-A414-69362958C49C}" dt="2025-06-27T16:32:18.047" v="4863" actId="1076"/>
          <ac:picMkLst>
            <pc:docMk/>
            <pc:sldMk cId="3227870856" sldId="717"/>
            <ac:picMk id="3" creationId="{FE3B506C-3A0D-D5D9-DB22-65B3629EBAF1}"/>
          </ac:picMkLst>
        </pc:picChg>
        <pc:picChg chg="mod">
          <ac:chgData name="Alessandra Ada Cecilia Guglielmetti" userId="ef63cc8d-fc41-4cd7-b9e0-ea171946a7b7" providerId="ADAL" clId="{2987903A-AC53-41E5-A414-69362958C49C}" dt="2025-06-27T16:32:45.300" v="4870"/>
          <ac:picMkLst>
            <pc:docMk/>
            <pc:sldMk cId="3227870856" sldId="717"/>
            <ac:picMk id="29" creationId="{40C83330-595A-F112-23CA-33950A60B3E0}"/>
          </ac:picMkLst>
        </pc:pic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0" creationId="{8C58BC1B-5327-18DA-3862-13EA19803D17}"/>
          </ac:cxnSpMkLst>
        </pc:cxn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1" creationId="{182D2060-2520-E96E-0673-AA23492D431D}"/>
          </ac:cxnSpMkLst>
        </pc:cxn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2" creationId="{2285BDAE-9383-228E-7458-5020B458DD2F}"/>
          </ac:cxnSpMkLst>
        </pc:cxn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3" creationId="{7109CD78-47FB-392A-0F58-E3CCF29106DC}"/>
          </ac:cxnSpMkLst>
        </pc:cxn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4" creationId="{67CD7F8C-B968-32CE-02BB-C1273A9671CF}"/>
          </ac:cxnSpMkLst>
        </pc:cxn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5" creationId="{50E6F20D-3591-230E-CA86-7CE309978E05}"/>
          </ac:cxnSpMkLst>
        </pc:cxn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6" creationId="{C30EB9FD-938F-568E-C66D-4E4F0FA40D6F}"/>
          </ac:cxnSpMkLst>
        </pc:cxnChg>
        <pc:cxnChg chg="mod">
          <ac:chgData name="Alessandra Ada Cecilia Guglielmetti" userId="ef63cc8d-fc41-4cd7-b9e0-ea171946a7b7" providerId="ADAL" clId="{2987903A-AC53-41E5-A414-69362958C49C}" dt="2025-06-27T16:32:45.300" v="4870"/>
          <ac:cxnSpMkLst>
            <pc:docMk/>
            <pc:sldMk cId="3227870856" sldId="717"/>
            <ac:cxnSpMk id="37" creationId="{D3FCC7AE-1471-51B4-C428-F9CFC77B1306}"/>
          </ac:cxnSpMkLst>
        </pc:cxnChg>
      </pc:sldChg>
      <pc:sldChg chg="delSp modSp add mod">
        <pc:chgData name="Alessandra Ada Cecilia Guglielmetti" userId="ef63cc8d-fc41-4cd7-b9e0-ea171946a7b7" providerId="ADAL" clId="{2987903A-AC53-41E5-A414-69362958C49C}" dt="2025-06-27T15:07:19.869" v="3920" actId="20577"/>
        <pc:sldMkLst>
          <pc:docMk/>
          <pc:sldMk cId="1235337559" sldId="718"/>
        </pc:sldMkLst>
        <pc:spChg chg="mod">
          <ac:chgData name="Alessandra Ada Cecilia Guglielmetti" userId="ef63cc8d-fc41-4cd7-b9e0-ea171946a7b7" providerId="ADAL" clId="{2987903A-AC53-41E5-A414-69362958C49C}" dt="2025-06-27T15:07:19.869" v="3920" actId="20577"/>
          <ac:spMkLst>
            <pc:docMk/>
            <pc:sldMk cId="1235337559" sldId="718"/>
            <ac:spMk id="7" creationId="{BA12EDAE-D036-0944-FF15-9BDA52865109}"/>
          </ac:spMkLst>
        </pc:spChg>
      </pc:sldChg>
      <pc:sldChg chg="addSp delSp modSp new del mod">
        <pc:chgData name="Alessandra Ada Cecilia Guglielmetti" userId="ef63cc8d-fc41-4cd7-b9e0-ea171946a7b7" providerId="ADAL" clId="{2987903A-AC53-41E5-A414-69362958C49C}" dt="2025-06-27T14:34:17.504" v="3783" actId="47"/>
        <pc:sldMkLst>
          <pc:docMk/>
          <pc:sldMk cId="1359388971" sldId="719"/>
        </pc:sldMkLst>
      </pc:sldChg>
      <pc:sldChg chg="addSp delSp modSp add mod">
        <pc:chgData name="Alessandra Ada Cecilia Guglielmetti" userId="ef63cc8d-fc41-4cd7-b9e0-ea171946a7b7" providerId="ADAL" clId="{2987903A-AC53-41E5-A414-69362958C49C}" dt="2025-06-27T16:08:36.983" v="4646" actId="688"/>
        <pc:sldMkLst>
          <pc:docMk/>
          <pc:sldMk cId="1266164358" sldId="720"/>
        </pc:sldMkLst>
        <pc:spChg chg="mod">
          <ac:chgData name="Alessandra Ada Cecilia Guglielmetti" userId="ef63cc8d-fc41-4cd7-b9e0-ea171946a7b7" providerId="ADAL" clId="{2987903A-AC53-41E5-A414-69362958C49C}" dt="2025-06-27T15:04:39.713" v="3904" actId="1076"/>
          <ac:spMkLst>
            <pc:docMk/>
            <pc:sldMk cId="1266164358" sldId="720"/>
            <ac:spMk id="2" creationId="{0C9E61D6-661E-9221-D005-82C185B51EEA}"/>
          </ac:spMkLst>
        </pc:spChg>
        <pc:spChg chg="add mod">
          <ac:chgData name="Alessandra Ada Cecilia Guglielmetti" userId="ef63cc8d-fc41-4cd7-b9e0-ea171946a7b7" providerId="ADAL" clId="{2987903A-AC53-41E5-A414-69362958C49C}" dt="2025-06-27T15:07:02.649" v="3918" actId="13926"/>
          <ac:spMkLst>
            <pc:docMk/>
            <pc:sldMk cId="1266164358" sldId="720"/>
            <ac:spMk id="3" creationId="{4FEB27B8-0849-7BB0-F5C0-AAAE9A9A58C2}"/>
          </ac:spMkLst>
        </pc:spChg>
        <pc:spChg chg="add mod">
          <ac:chgData name="Alessandra Ada Cecilia Guglielmetti" userId="ef63cc8d-fc41-4cd7-b9e0-ea171946a7b7" providerId="ADAL" clId="{2987903A-AC53-41E5-A414-69362958C49C}" dt="2025-06-27T16:08:36.983" v="4646" actId="688"/>
          <ac:spMkLst>
            <pc:docMk/>
            <pc:sldMk cId="1266164358" sldId="720"/>
            <ac:spMk id="5" creationId="{8E2124AE-AA63-A88E-A379-8D75D36E5CAC}"/>
          </ac:spMkLst>
        </pc:spChg>
        <pc:spChg chg="mod">
          <ac:chgData name="Alessandra Ada Cecilia Guglielmetti" userId="ef63cc8d-fc41-4cd7-b9e0-ea171946a7b7" providerId="ADAL" clId="{2987903A-AC53-41E5-A414-69362958C49C}" dt="2025-06-27T12:57:16.260" v="3310" actId="6549"/>
          <ac:spMkLst>
            <pc:docMk/>
            <pc:sldMk cId="1266164358" sldId="720"/>
            <ac:spMk id="7" creationId="{16583499-FD3B-AA84-B57D-B6EA636E1385}"/>
          </ac:spMkLst>
        </pc:spChg>
      </pc:sldChg>
      <pc:sldChg chg="addSp delSp modSp add del mod">
        <pc:chgData name="Alessandra Ada Cecilia Guglielmetti" userId="ef63cc8d-fc41-4cd7-b9e0-ea171946a7b7" providerId="ADAL" clId="{2987903A-AC53-41E5-A414-69362958C49C}" dt="2025-06-27T15:05:18.236" v="3914" actId="47"/>
        <pc:sldMkLst>
          <pc:docMk/>
          <pc:sldMk cId="3455987074" sldId="721"/>
        </pc:sldMkLst>
      </pc:sldChg>
      <pc:sldChg chg="addSp modSp new mod">
        <pc:chgData name="Alessandra Ada Cecilia Guglielmetti" userId="ef63cc8d-fc41-4cd7-b9e0-ea171946a7b7" providerId="ADAL" clId="{2987903A-AC53-41E5-A414-69362958C49C}" dt="2025-06-27T13:27:42.740" v="3379" actId="1076"/>
        <pc:sldMkLst>
          <pc:docMk/>
          <pc:sldMk cId="3351312291" sldId="722"/>
        </pc:sldMkLst>
        <pc:spChg chg="add mod">
          <ac:chgData name="Alessandra Ada Cecilia Guglielmetti" userId="ef63cc8d-fc41-4cd7-b9e0-ea171946a7b7" providerId="ADAL" clId="{2987903A-AC53-41E5-A414-69362958C49C}" dt="2025-06-27T13:27:42.740" v="3379" actId="1076"/>
          <ac:spMkLst>
            <pc:docMk/>
            <pc:sldMk cId="3351312291" sldId="722"/>
            <ac:spMk id="5" creationId="{F46D34B9-24DA-64AC-2D33-540FAFB4D4B2}"/>
          </ac:spMkLst>
        </pc:spChg>
        <pc:spChg chg="add mod">
          <ac:chgData name="Alessandra Ada Cecilia Guglielmetti" userId="ef63cc8d-fc41-4cd7-b9e0-ea171946a7b7" providerId="ADAL" clId="{2987903A-AC53-41E5-A414-69362958C49C}" dt="2025-06-27T13:27:28.405" v="3374"/>
          <ac:spMkLst>
            <pc:docMk/>
            <pc:sldMk cId="3351312291" sldId="722"/>
            <ac:spMk id="6" creationId="{27EF1D0C-8234-4AE7-143F-EBC968E914BB}"/>
          </ac:spMkLst>
        </pc:spChg>
        <pc:picChg chg="add mod">
          <ac:chgData name="Alessandra Ada Cecilia Guglielmetti" userId="ef63cc8d-fc41-4cd7-b9e0-ea171946a7b7" providerId="ADAL" clId="{2987903A-AC53-41E5-A414-69362958C49C}" dt="2025-06-27T13:27:37.511" v="3378" actId="1076"/>
          <ac:picMkLst>
            <pc:docMk/>
            <pc:sldMk cId="3351312291" sldId="722"/>
            <ac:picMk id="3" creationId="{1C6AE26E-8C5B-5D09-3593-CB8E49492B80}"/>
          </ac:picMkLst>
        </pc:picChg>
      </pc:sldChg>
      <pc:sldChg chg="addSp modSp add mod">
        <pc:chgData name="Alessandra Ada Cecilia Guglielmetti" userId="ef63cc8d-fc41-4cd7-b9e0-ea171946a7b7" providerId="ADAL" clId="{2987903A-AC53-41E5-A414-69362958C49C}" dt="2025-06-27T15:28:09.235" v="4129" actId="20577"/>
        <pc:sldMkLst>
          <pc:docMk/>
          <pc:sldMk cId="1155945405" sldId="723"/>
        </pc:sldMkLst>
        <pc:spChg chg="mod">
          <ac:chgData name="Alessandra Ada Cecilia Guglielmetti" userId="ef63cc8d-fc41-4cd7-b9e0-ea171946a7b7" providerId="ADAL" clId="{2987903A-AC53-41E5-A414-69362958C49C}" dt="2025-06-27T13:29:37.394" v="3422" actId="20577"/>
          <ac:spMkLst>
            <pc:docMk/>
            <pc:sldMk cId="1155945405" sldId="723"/>
            <ac:spMk id="2" creationId="{DE9FA613-54E9-B4BE-5BC1-8E9E89ED5514}"/>
          </ac:spMkLst>
        </pc:spChg>
        <pc:spChg chg="add mod">
          <ac:chgData name="Alessandra Ada Cecilia Guglielmetti" userId="ef63cc8d-fc41-4cd7-b9e0-ea171946a7b7" providerId="ADAL" clId="{2987903A-AC53-41E5-A414-69362958C49C}" dt="2025-06-27T15:28:09.235" v="4129" actId="20577"/>
          <ac:spMkLst>
            <pc:docMk/>
            <pc:sldMk cId="1155945405" sldId="723"/>
            <ac:spMk id="5" creationId="{84C8904D-82BB-22D8-1026-4BB9A9079B9A}"/>
          </ac:spMkLst>
        </pc:spChg>
        <pc:picChg chg="add mod">
          <ac:chgData name="Alessandra Ada Cecilia Guglielmetti" userId="ef63cc8d-fc41-4cd7-b9e0-ea171946a7b7" providerId="ADAL" clId="{2987903A-AC53-41E5-A414-69362958C49C}" dt="2025-06-27T15:27:22.092" v="4079" actId="1076"/>
          <ac:picMkLst>
            <pc:docMk/>
            <pc:sldMk cId="1155945405" sldId="723"/>
            <ac:picMk id="3" creationId="{197AB76F-CBA3-A4D5-8CF9-3FFF7542B4E6}"/>
          </ac:picMkLst>
        </pc:picChg>
      </pc:sldChg>
      <pc:sldChg chg="addSp delSp modSp add mod">
        <pc:chgData name="Alessandra Ada Cecilia Guglielmetti" userId="ef63cc8d-fc41-4cd7-b9e0-ea171946a7b7" providerId="ADAL" clId="{2987903A-AC53-41E5-A414-69362958C49C}" dt="2025-06-27T16:09:50.956" v="4666" actId="1076"/>
        <pc:sldMkLst>
          <pc:docMk/>
          <pc:sldMk cId="3398099555" sldId="724"/>
        </pc:sldMkLst>
        <pc:spChg chg="mod">
          <ac:chgData name="Alessandra Ada Cecilia Guglielmetti" userId="ef63cc8d-fc41-4cd7-b9e0-ea171946a7b7" providerId="ADAL" clId="{2987903A-AC53-41E5-A414-69362958C49C}" dt="2025-06-27T15:19:32.907" v="3971" actId="1076"/>
          <ac:spMkLst>
            <pc:docMk/>
            <pc:sldMk cId="3398099555" sldId="724"/>
            <ac:spMk id="2" creationId="{D8A9EC07-12C7-5235-6967-B3276FC901D4}"/>
          </ac:spMkLst>
        </pc:spChg>
        <pc:spChg chg="add mod">
          <ac:chgData name="Alessandra Ada Cecilia Guglielmetti" userId="ef63cc8d-fc41-4cd7-b9e0-ea171946a7b7" providerId="ADAL" clId="{2987903A-AC53-41E5-A414-69362958C49C}" dt="2025-06-27T16:09:50.956" v="4666" actId="1076"/>
          <ac:spMkLst>
            <pc:docMk/>
            <pc:sldMk cId="3398099555" sldId="724"/>
            <ac:spMk id="8" creationId="{70149D22-26C6-001C-C529-65871DFDD0B8}"/>
          </ac:spMkLst>
        </pc:spChg>
        <pc:spChg chg="add mod">
          <ac:chgData name="Alessandra Ada Cecilia Guglielmetti" userId="ef63cc8d-fc41-4cd7-b9e0-ea171946a7b7" providerId="ADAL" clId="{2987903A-AC53-41E5-A414-69362958C49C}" dt="2025-06-27T16:09:48.639" v="4665" actId="1076"/>
          <ac:spMkLst>
            <pc:docMk/>
            <pc:sldMk cId="3398099555" sldId="724"/>
            <ac:spMk id="9" creationId="{4EAB7122-2CCC-EF02-21F7-848254617FE1}"/>
          </ac:spMkLst>
        </pc:spChg>
        <pc:picChg chg="mod">
          <ac:chgData name="Alessandra Ada Cecilia Guglielmetti" userId="ef63cc8d-fc41-4cd7-b9e0-ea171946a7b7" providerId="ADAL" clId="{2987903A-AC53-41E5-A414-69362958C49C}" dt="2025-06-27T16:09:46.412" v="4664" actId="1076"/>
          <ac:picMkLst>
            <pc:docMk/>
            <pc:sldMk cId="3398099555" sldId="724"/>
            <ac:picMk id="3" creationId="{56DE040B-0714-F099-0E5C-1C8395446DE8}"/>
          </ac:picMkLst>
        </pc:picChg>
      </pc:sldChg>
      <pc:sldChg chg="addSp delSp modSp add mod">
        <pc:chgData name="Alessandra Ada Cecilia Guglielmetti" userId="ef63cc8d-fc41-4cd7-b9e0-ea171946a7b7" providerId="ADAL" clId="{2987903A-AC53-41E5-A414-69362958C49C}" dt="2025-06-27T16:38:58.257" v="4889" actId="6549"/>
        <pc:sldMkLst>
          <pc:docMk/>
          <pc:sldMk cId="2083607806" sldId="725"/>
        </pc:sldMkLst>
        <pc:spChg chg="mod">
          <ac:chgData name="Alessandra Ada Cecilia Guglielmetti" userId="ef63cc8d-fc41-4cd7-b9e0-ea171946a7b7" providerId="ADAL" clId="{2987903A-AC53-41E5-A414-69362958C49C}" dt="2025-06-27T15:29:18.497" v="4133" actId="20577"/>
          <ac:spMkLst>
            <pc:docMk/>
            <pc:sldMk cId="2083607806" sldId="725"/>
            <ac:spMk id="2" creationId="{48979CA8-520D-66FF-4811-2EE57AD340E0}"/>
          </ac:spMkLst>
        </pc:spChg>
        <pc:spChg chg="add mod">
          <ac:chgData name="Alessandra Ada Cecilia Guglielmetti" userId="ef63cc8d-fc41-4cd7-b9e0-ea171946a7b7" providerId="ADAL" clId="{2987903A-AC53-41E5-A414-69362958C49C}" dt="2025-06-27T16:38:58.257" v="4889" actId="6549"/>
          <ac:spMkLst>
            <pc:docMk/>
            <pc:sldMk cId="2083607806" sldId="725"/>
            <ac:spMk id="5" creationId="{AE7DA941-1E57-7925-D7E2-74FB4FB09F3C}"/>
          </ac:spMkLst>
        </pc:spChg>
      </pc:sldChg>
      <pc:sldChg chg="del">
        <pc:chgData name="Alessandra Ada Cecilia Guglielmetti" userId="ef63cc8d-fc41-4cd7-b9e0-ea171946a7b7" providerId="ADAL" clId="{2987903A-AC53-41E5-A414-69362958C49C}" dt="2025-05-28T15:01:35.939" v="68" actId="47"/>
        <pc:sldMkLst>
          <pc:docMk/>
          <pc:sldMk cId="484680204" sldId="726"/>
        </pc:sldMkLst>
      </pc:sldChg>
      <pc:sldChg chg="addSp delSp modSp add mod">
        <pc:chgData name="Alessandra Ada Cecilia Guglielmetti" userId="ef63cc8d-fc41-4cd7-b9e0-ea171946a7b7" providerId="ADAL" clId="{2987903A-AC53-41E5-A414-69362958C49C}" dt="2025-06-27T15:56:44.693" v="4606" actId="12"/>
        <pc:sldMkLst>
          <pc:docMk/>
          <pc:sldMk cId="3760921308" sldId="726"/>
        </pc:sldMkLst>
        <pc:spChg chg="mod">
          <ac:chgData name="Alessandra Ada Cecilia Guglielmetti" userId="ef63cc8d-fc41-4cd7-b9e0-ea171946a7b7" providerId="ADAL" clId="{2987903A-AC53-41E5-A414-69362958C49C}" dt="2025-06-27T15:29:41.477" v="4139" actId="20577"/>
          <ac:spMkLst>
            <pc:docMk/>
            <pc:sldMk cId="3760921308" sldId="726"/>
            <ac:spMk id="2" creationId="{0874347B-B6BB-7E8A-A141-40E58769DCAD}"/>
          </ac:spMkLst>
        </pc:spChg>
        <pc:spChg chg="add mod">
          <ac:chgData name="Alessandra Ada Cecilia Guglielmetti" userId="ef63cc8d-fc41-4cd7-b9e0-ea171946a7b7" providerId="ADAL" clId="{2987903A-AC53-41E5-A414-69362958C49C}" dt="2025-06-27T15:56:44.693" v="4606" actId="12"/>
          <ac:spMkLst>
            <pc:docMk/>
            <pc:sldMk cId="3760921308" sldId="726"/>
            <ac:spMk id="4" creationId="{5C730B88-6182-B721-CFFD-65BC72F0D66A}"/>
          </ac:spMkLst>
        </pc:spChg>
      </pc:sldChg>
      <pc:sldChg chg="addSp delSp modSp add mod">
        <pc:chgData name="Alessandra Ada Cecilia Guglielmetti" userId="ef63cc8d-fc41-4cd7-b9e0-ea171946a7b7" providerId="ADAL" clId="{2987903A-AC53-41E5-A414-69362958C49C}" dt="2025-06-27T16:43:24.097" v="4917" actId="13926"/>
        <pc:sldMkLst>
          <pc:docMk/>
          <pc:sldMk cId="985537474" sldId="727"/>
        </pc:sldMkLst>
        <pc:spChg chg="mod">
          <ac:chgData name="Alessandra Ada Cecilia Guglielmetti" userId="ef63cc8d-fc41-4cd7-b9e0-ea171946a7b7" providerId="ADAL" clId="{2987903A-AC53-41E5-A414-69362958C49C}" dt="2025-06-27T15:42:57.485" v="4307" actId="947"/>
          <ac:spMkLst>
            <pc:docMk/>
            <pc:sldMk cId="985537474" sldId="727"/>
            <ac:spMk id="2" creationId="{41ACE034-877B-41B7-04E5-0EBB27B35E13}"/>
          </ac:spMkLst>
        </pc:spChg>
        <pc:spChg chg="add mod">
          <ac:chgData name="Alessandra Ada Cecilia Guglielmetti" userId="ef63cc8d-fc41-4cd7-b9e0-ea171946a7b7" providerId="ADAL" clId="{2987903A-AC53-41E5-A414-69362958C49C}" dt="2025-06-27T16:43:24.097" v="4917" actId="13926"/>
          <ac:spMkLst>
            <pc:docMk/>
            <pc:sldMk cId="985537474" sldId="727"/>
            <ac:spMk id="5" creationId="{07BBC8C3-8497-CAE6-E19B-A64769E422EE}"/>
          </ac:spMkLst>
        </pc:spChg>
        <pc:spChg chg="mod">
          <ac:chgData name="Alessandra Ada Cecilia Guglielmetti" userId="ef63cc8d-fc41-4cd7-b9e0-ea171946a7b7" providerId="ADAL" clId="{2987903A-AC53-41E5-A414-69362958C49C}" dt="2025-06-27T16:21:10.360" v="4714" actId="1076"/>
          <ac:spMkLst>
            <pc:docMk/>
            <pc:sldMk cId="985537474" sldId="727"/>
            <ac:spMk id="7" creationId="{1F7CD4BA-B1FE-429A-FD9B-E99E2FC87266}"/>
          </ac:spMkLst>
        </pc:spChg>
      </pc:sldChg>
      <pc:sldChg chg="del">
        <pc:chgData name="Alessandra Ada Cecilia Guglielmetti" userId="ef63cc8d-fc41-4cd7-b9e0-ea171946a7b7" providerId="ADAL" clId="{2987903A-AC53-41E5-A414-69362958C49C}" dt="2025-05-28T15:01:48.097" v="94" actId="47"/>
        <pc:sldMkLst>
          <pc:docMk/>
          <pc:sldMk cId="1513280190" sldId="727"/>
        </pc:sldMkLst>
      </pc:sldChg>
      <pc:sldChg chg="addSp delSp modSp new mod">
        <pc:chgData name="Alessandra Ada Cecilia Guglielmetti" userId="ef63cc8d-fc41-4cd7-b9e0-ea171946a7b7" providerId="ADAL" clId="{2987903A-AC53-41E5-A414-69362958C49C}" dt="2025-06-27T16:37:46.939" v="4880" actId="962"/>
        <pc:sldMkLst>
          <pc:docMk/>
          <pc:sldMk cId="2237432379" sldId="728"/>
        </pc:sldMkLst>
        <pc:picChg chg="add mod">
          <ac:chgData name="Alessandra Ada Cecilia Guglielmetti" userId="ef63cc8d-fc41-4cd7-b9e0-ea171946a7b7" providerId="ADAL" clId="{2987903A-AC53-41E5-A414-69362958C49C}" dt="2025-06-27T16:37:46.939" v="4880" actId="962"/>
          <ac:picMkLst>
            <pc:docMk/>
            <pc:sldMk cId="2237432379" sldId="728"/>
            <ac:picMk id="5" creationId="{5455393E-1890-CC31-556E-AB9E17435DB5}"/>
          </ac:picMkLst>
        </pc:picChg>
      </pc:sldChg>
      <pc:sldChg chg="addSp modSp new mod ord">
        <pc:chgData name="Alessandra Ada Cecilia Guglielmetti" userId="ef63cc8d-fc41-4cd7-b9e0-ea171946a7b7" providerId="ADAL" clId="{2987903A-AC53-41E5-A414-69362958C49C}" dt="2025-06-27T16:38:37.374" v="4887"/>
        <pc:sldMkLst>
          <pc:docMk/>
          <pc:sldMk cId="3641502808" sldId="729"/>
        </pc:sldMkLst>
        <pc:picChg chg="add mod">
          <ac:chgData name="Alessandra Ada Cecilia Guglielmetti" userId="ef63cc8d-fc41-4cd7-b9e0-ea171946a7b7" providerId="ADAL" clId="{2987903A-AC53-41E5-A414-69362958C49C}" dt="2025-06-27T16:38:24.236" v="4885" actId="1076"/>
          <ac:picMkLst>
            <pc:docMk/>
            <pc:sldMk cId="3641502808" sldId="729"/>
            <ac:picMk id="3" creationId="{7E5B5BC3-A1DF-731A-E2D4-83DBB7771696}"/>
          </ac:picMkLst>
        </pc:picChg>
      </pc:sldChg>
      <pc:sldChg chg="del">
        <pc:chgData name="Alessandra Ada Cecilia Guglielmetti" userId="ef63cc8d-fc41-4cd7-b9e0-ea171946a7b7" providerId="ADAL" clId="{2987903A-AC53-41E5-A414-69362958C49C}" dt="2025-05-28T15:01:34.219" v="65" actId="47"/>
        <pc:sldMkLst>
          <pc:docMk/>
          <pc:sldMk cId="3634256229" sldId="748"/>
        </pc:sldMkLst>
      </pc:sldChg>
      <pc:sldChg chg="del">
        <pc:chgData name="Alessandra Ada Cecilia Guglielmetti" userId="ef63cc8d-fc41-4cd7-b9e0-ea171946a7b7" providerId="ADAL" clId="{2987903A-AC53-41E5-A414-69362958C49C}" dt="2025-05-28T15:01:32.564" v="62" actId="47"/>
        <pc:sldMkLst>
          <pc:docMk/>
          <pc:sldMk cId="3801583420" sldId="749"/>
        </pc:sldMkLst>
      </pc:sldChg>
      <pc:sldChg chg="del">
        <pc:chgData name="Alessandra Ada Cecilia Guglielmetti" userId="ef63cc8d-fc41-4cd7-b9e0-ea171946a7b7" providerId="ADAL" clId="{2987903A-AC53-41E5-A414-69362958C49C}" dt="2025-05-28T15:01:38.808" v="73" actId="47"/>
        <pc:sldMkLst>
          <pc:docMk/>
          <pc:sldMk cId="2354453072" sldId="751"/>
        </pc:sldMkLst>
      </pc:sldChg>
      <pc:sldChg chg="del">
        <pc:chgData name="Alessandra Ada Cecilia Guglielmetti" userId="ef63cc8d-fc41-4cd7-b9e0-ea171946a7b7" providerId="ADAL" clId="{2987903A-AC53-41E5-A414-69362958C49C}" dt="2025-05-28T15:01:39.305" v="74" actId="47"/>
        <pc:sldMkLst>
          <pc:docMk/>
          <pc:sldMk cId="3295647156" sldId="752"/>
        </pc:sldMkLst>
      </pc:sldChg>
      <pc:sldChg chg="del">
        <pc:chgData name="Alessandra Ada Cecilia Guglielmetti" userId="ef63cc8d-fc41-4cd7-b9e0-ea171946a7b7" providerId="ADAL" clId="{2987903A-AC53-41E5-A414-69362958C49C}" dt="2025-05-28T15:01:39.926" v="75" actId="47"/>
        <pc:sldMkLst>
          <pc:docMk/>
          <pc:sldMk cId="1350523082" sldId="753"/>
        </pc:sldMkLst>
      </pc:sldChg>
      <pc:sldChg chg="del">
        <pc:chgData name="Alessandra Ada Cecilia Guglielmetti" userId="ef63cc8d-fc41-4cd7-b9e0-ea171946a7b7" providerId="ADAL" clId="{2987903A-AC53-41E5-A414-69362958C49C}" dt="2025-05-28T15:01:40.342" v="76" actId="47"/>
        <pc:sldMkLst>
          <pc:docMk/>
          <pc:sldMk cId="3764159962" sldId="754"/>
        </pc:sldMkLst>
      </pc:sldChg>
      <pc:sldChg chg="del">
        <pc:chgData name="Alessandra Ada Cecilia Guglielmetti" userId="ef63cc8d-fc41-4cd7-b9e0-ea171946a7b7" providerId="ADAL" clId="{2987903A-AC53-41E5-A414-69362958C49C}" dt="2025-05-28T15:01:41.989" v="79" actId="47"/>
        <pc:sldMkLst>
          <pc:docMk/>
          <pc:sldMk cId="1726062670" sldId="757"/>
        </pc:sldMkLst>
      </pc:sldChg>
      <pc:sldChg chg="del">
        <pc:chgData name="Alessandra Ada Cecilia Guglielmetti" userId="ef63cc8d-fc41-4cd7-b9e0-ea171946a7b7" providerId="ADAL" clId="{2987903A-AC53-41E5-A414-69362958C49C}" dt="2025-05-28T15:01:42.515" v="80" actId="47"/>
        <pc:sldMkLst>
          <pc:docMk/>
          <pc:sldMk cId="2895683532" sldId="758"/>
        </pc:sldMkLst>
      </pc:sldChg>
      <pc:sldChg chg="del">
        <pc:chgData name="Alessandra Ada Cecilia Guglielmetti" userId="ef63cc8d-fc41-4cd7-b9e0-ea171946a7b7" providerId="ADAL" clId="{2987903A-AC53-41E5-A414-69362958C49C}" dt="2025-05-28T15:01:43.087" v="81" actId="47"/>
        <pc:sldMkLst>
          <pc:docMk/>
          <pc:sldMk cId="2077949522" sldId="760"/>
        </pc:sldMkLst>
      </pc:sldChg>
      <pc:sldChg chg="del">
        <pc:chgData name="Alessandra Ada Cecilia Guglielmetti" userId="ef63cc8d-fc41-4cd7-b9e0-ea171946a7b7" providerId="ADAL" clId="{2987903A-AC53-41E5-A414-69362958C49C}" dt="2025-05-28T15:01:43.566" v="82" actId="47"/>
        <pc:sldMkLst>
          <pc:docMk/>
          <pc:sldMk cId="886298351" sldId="762"/>
        </pc:sldMkLst>
      </pc:sldChg>
      <pc:sldChg chg="del">
        <pc:chgData name="Alessandra Ada Cecilia Guglielmetti" userId="ef63cc8d-fc41-4cd7-b9e0-ea171946a7b7" providerId="ADAL" clId="{2987903A-AC53-41E5-A414-69362958C49C}" dt="2025-05-28T15:01:41.053" v="77" actId="47"/>
        <pc:sldMkLst>
          <pc:docMk/>
          <pc:sldMk cId="1720833320" sldId="764"/>
        </pc:sldMkLst>
      </pc:sldChg>
      <pc:sldChg chg="del">
        <pc:chgData name="Alessandra Ada Cecilia Guglielmetti" userId="ef63cc8d-fc41-4cd7-b9e0-ea171946a7b7" providerId="ADAL" clId="{2987903A-AC53-41E5-A414-69362958C49C}" dt="2025-05-28T15:01:41.382" v="78" actId="47"/>
        <pc:sldMkLst>
          <pc:docMk/>
          <pc:sldMk cId="3325927959" sldId="765"/>
        </pc:sldMkLst>
      </pc:sldChg>
      <pc:sldChg chg="del">
        <pc:chgData name="Alessandra Ada Cecilia Guglielmetti" userId="ef63cc8d-fc41-4cd7-b9e0-ea171946a7b7" providerId="ADAL" clId="{2987903A-AC53-41E5-A414-69362958C49C}" dt="2025-05-28T15:01:44.136" v="83" actId="47"/>
        <pc:sldMkLst>
          <pc:docMk/>
          <pc:sldMk cId="0" sldId="766"/>
        </pc:sldMkLst>
      </pc:sldChg>
      <pc:sldChg chg="del">
        <pc:chgData name="Alessandra Ada Cecilia Guglielmetti" userId="ef63cc8d-fc41-4cd7-b9e0-ea171946a7b7" providerId="ADAL" clId="{2987903A-AC53-41E5-A414-69362958C49C}" dt="2025-05-28T15:01:44.570" v="84" actId="47"/>
        <pc:sldMkLst>
          <pc:docMk/>
          <pc:sldMk cId="1568782235" sldId="771"/>
        </pc:sldMkLst>
      </pc:sldChg>
      <pc:sldChg chg="del">
        <pc:chgData name="Alessandra Ada Cecilia Guglielmetti" userId="ef63cc8d-fc41-4cd7-b9e0-ea171946a7b7" providerId="ADAL" clId="{2987903A-AC53-41E5-A414-69362958C49C}" dt="2025-05-28T15:01:46.345" v="88" actId="47"/>
        <pc:sldMkLst>
          <pc:docMk/>
          <pc:sldMk cId="1027312940" sldId="772"/>
        </pc:sldMkLst>
      </pc:sldChg>
      <pc:sldChg chg="del">
        <pc:chgData name="Alessandra Ada Cecilia Guglielmetti" userId="ef63cc8d-fc41-4cd7-b9e0-ea171946a7b7" providerId="ADAL" clId="{2987903A-AC53-41E5-A414-69362958C49C}" dt="2025-05-28T15:01:47.624" v="92" actId="47"/>
        <pc:sldMkLst>
          <pc:docMk/>
          <pc:sldMk cId="3510960959" sldId="773"/>
        </pc:sldMkLst>
      </pc:sldChg>
      <pc:sldChg chg="del">
        <pc:chgData name="Alessandra Ada Cecilia Guglielmetti" userId="ef63cc8d-fc41-4cd7-b9e0-ea171946a7b7" providerId="ADAL" clId="{2987903A-AC53-41E5-A414-69362958C49C}" dt="2025-05-28T15:01:52.266" v="108" actId="47"/>
        <pc:sldMkLst>
          <pc:docMk/>
          <pc:sldMk cId="0" sldId="774"/>
        </pc:sldMkLst>
      </pc:sldChg>
      <pc:sldChg chg="del">
        <pc:chgData name="Alessandra Ada Cecilia Guglielmetti" userId="ef63cc8d-fc41-4cd7-b9e0-ea171946a7b7" providerId="ADAL" clId="{2987903A-AC53-41E5-A414-69362958C49C}" dt="2025-05-28T15:01:45.259" v="85" actId="47"/>
        <pc:sldMkLst>
          <pc:docMk/>
          <pc:sldMk cId="0" sldId="775"/>
        </pc:sldMkLst>
      </pc:sldChg>
      <pc:sldChg chg="del">
        <pc:chgData name="Alessandra Ada Cecilia Guglielmetti" userId="ef63cc8d-fc41-4cd7-b9e0-ea171946a7b7" providerId="ADAL" clId="{2987903A-AC53-41E5-A414-69362958C49C}" dt="2025-05-28T15:01:54.286" v="110" actId="47"/>
        <pc:sldMkLst>
          <pc:docMk/>
          <pc:sldMk cId="4000494417" sldId="777"/>
        </pc:sldMkLst>
      </pc:sldChg>
      <pc:sldChg chg="del">
        <pc:chgData name="Alessandra Ada Cecilia Guglielmetti" userId="ef63cc8d-fc41-4cd7-b9e0-ea171946a7b7" providerId="ADAL" clId="{2987903A-AC53-41E5-A414-69362958C49C}" dt="2025-05-28T15:01:52.891" v="109" actId="47"/>
        <pc:sldMkLst>
          <pc:docMk/>
          <pc:sldMk cId="1626001678" sldId="778"/>
        </pc:sldMkLst>
      </pc:sldChg>
      <pc:sldChg chg="del">
        <pc:chgData name="Alessandra Ada Cecilia Guglielmetti" userId="ef63cc8d-fc41-4cd7-b9e0-ea171946a7b7" providerId="ADAL" clId="{2987903A-AC53-41E5-A414-69362958C49C}" dt="2025-05-28T15:01:48.622" v="95" actId="47"/>
        <pc:sldMkLst>
          <pc:docMk/>
          <pc:sldMk cId="4143609386" sldId="779"/>
        </pc:sldMkLst>
      </pc:sldChg>
      <pc:sldMasterChg chg="delSldLayout">
        <pc:chgData name="Alessandra Ada Cecilia Guglielmetti" userId="ef63cc8d-fc41-4cd7-b9e0-ea171946a7b7" providerId="ADAL" clId="{2987903A-AC53-41E5-A414-69362958C49C}" dt="2025-05-28T15:01:49.995" v="101" actId="47"/>
        <pc:sldMasterMkLst>
          <pc:docMk/>
          <pc:sldMasterMk cId="3050171900" sldId="2147483740"/>
        </pc:sldMasterMkLst>
        <pc:sldLayoutChg chg="del">
          <pc:chgData name="Alessandra Ada Cecilia Guglielmetti" userId="ef63cc8d-fc41-4cd7-b9e0-ea171946a7b7" providerId="ADAL" clId="{2987903A-AC53-41E5-A414-69362958C49C}" dt="2025-05-28T15:01:49.995" v="101" actId="47"/>
          <pc:sldLayoutMkLst>
            <pc:docMk/>
            <pc:sldMasterMk cId="3050171900" sldId="2147483740"/>
            <pc:sldLayoutMk cId="1173624759" sldId="2147483828"/>
          </pc:sldLayoutMkLst>
        </pc:sldLayoutChg>
      </pc:sldMasterChg>
      <pc:sldMasterChg chg="del delSldLayout">
        <pc:chgData name="Alessandra Ada Cecilia Guglielmetti" userId="ef63cc8d-fc41-4cd7-b9e0-ea171946a7b7" providerId="ADAL" clId="{2987903A-AC53-41E5-A414-69362958C49C}" dt="2025-05-28T15:01:35.939" v="68" actId="47"/>
        <pc:sldMasterMkLst>
          <pc:docMk/>
          <pc:sldMasterMk cId="2516952828" sldId="2147483813"/>
        </pc:sldMasterMkLst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979846296" sldId="2147483814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593642261" sldId="2147483815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826776363" sldId="2147483816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234006024" sldId="2147483817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320486333" sldId="2147483818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924823147" sldId="2147483819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2000358211" sldId="2147483820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2352611570" sldId="2147483821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729218840" sldId="2147483822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252958245" sldId="2147483823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487741797" sldId="2147483824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865249700" sldId="2147483825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3593136086" sldId="2147483826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35.939" v="68" actId="47"/>
          <pc:sldLayoutMkLst>
            <pc:docMk/>
            <pc:sldMasterMk cId="2516952828" sldId="2147483813"/>
            <pc:sldLayoutMk cId="1471516703" sldId="2147483827"/>
          </pc:sldLayoutMkLst>
        </pc:sldLayoutChg>
      </pc:sldMasterChg>
      <pc:sldMasterChg chg="del delSldLayout">
        <pc:chgData name="Alessandra Ada Cecilia Guglielmetti" userId="ef63cc8d-fc41-4cd7-b9e0-ea171946a7b7" providerId="ADAL" clId="{2987903A-AC53-41E5-A414-69362958C49C}" dt="2025-05-28T15:01:52.266" v="108" actId="47"/>
        <pc:sldMasterMkLst>
          <pc:docMk/>
          <pc:sldMasterMk cId="1555306192" sldId="2147483829"/>
        </pc:sldMasterMkLst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2155743692" sldId="2147483830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2632189928" sldId="2147483831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3483141208" sldId="2147483832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4230941999" sldId="2147483833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880499290" sldId="2147483834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3666534440" sldId="2147483835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2627731710" sldId="2147483837"/>
          </pc:sldLayoutMkLst>
        </pc:sldLayoutChg>
        <pc:sldLayoutChg chg="del">
          <pc:chgData name="Alessandra Ada Cecilia Guglielmetti" userId="ef63cc8d-fc41-4cd7-b9e0-ea171946a7b7" providerId="ADAL" clId="{2987903A-AC53-41E5-A414-69362958C49C}" dt="2025-05-28T15:01:52.266" v="108" actId="47"/>
          <pc:sldLayoutMkLst>
            <pc:docMk/>
            <pc:sldMasterMk cId="1555306192" sldId="2147483829"/>
            <pc:sldLayoutMk cId="2602512272" sldId="2147483838"/>
          </pc:sldLayoutMkLst>
        </pc:sldLayoutChg>
      </pc:sldMasterChg>
    </pc:docChg>
  </pc:docChgLst>
  <pc:docChgLst>
    <pc:chgData name="Rosanna Depalo" userId="S::rosanna.depalo@unimi.it::492612f1-0bdc-4ab3-8c07-5f2826e9e8d2" providerId="AD" clId="Web-{CED061B2-542C-2F6A-BF6F-62D1BCBFE34D}"/>
    <pc:docChg chg="mod">
      <pc:chgData name="Rosanna Depalo" userId="S::rosanna.depalo@unimi.it::492612f1-0bdc-4ab3-8c07-5f2826e9e8d2" providerId="AD" clId="Web-{CED061B2-542C-2F6A-BF6F-62D1BCBFE34D}" dt="2025-06-27T12:49:41.584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2118B-BC38-4B0B-A375-7929D060AAEF}" type="datetimeFigureOut">
              <a:rPr lang="it-IT" smtClean="0"/>
              <a:t>01/07/2025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7024-343B-4A87-9116-CBEB43BD4D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2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A6948-EBD4-4353-AF6E-2F97AC075B65}" type="slidenum">
              <a:rPr lang="en-US" altLang="it-IT" sz="1200" smtClean="0">
                <a:solidFill>
                  <a:srgbClr val="000000"/>
                </a:solidFill>
              </a:rPr>
              <a:pPr/>
              <a:t>1</a:t>
            </a:fld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672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1A130-D152-068C-7C82-74660E3B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FA101B-11A1-ECF8-1ED4-0478A7A9F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A6948-EBD4-4353-AF6E-2F97AC075B65}" type="slidenum">
              <a:rPr lang="en-US" altLang="it-IT" sz="1200" smtClean="0">
                <a:solidFill>
                  <a:srgbClr val="000000"/>
                </a:solidFill>
              </a:rPr>
              <a:pPr/>
              <a:t>2</a:t>
            </a:fld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8D71150-4EAF-F44A-D31C-2C23D0C6D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10D510F-22AD-27ED-F079-9304B0A93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285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424F83E-2E18-4E1E-98A8-DEA21E3A584A}" type="slidenum">
              <a:rPr lang="it-IT" altLang="it-IT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it-IT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838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A6948-EBD4-4353-AF6E-2F97AC075B65}" type="slidenum">
              <a:rPr lang="en-US" altLang="it-IT" sz="1200" smtClean="0">
                <a:solidFill>
                  <a:srgbClr val="000000"/>
                </a:solidFill>
              </a:rPr>
              <a:pPr/>
              <a:t>15</a:t>
            </a:fld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163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A6948-EBD4-4353-AF6E-2F97AC075B65}" type="slidenum">
              <a:rPr lang="en-US" altLang="it-IT" sz="1200" smtClean="0">
                <a:solidFill>
                  <a:srgbClr val="000000"/>
                </a:solidFill>
              </a:rPr>
              <a:pPr/>
              <a:t>16</a:t>
            </a:fld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95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A6948-EBD4-4353-AF6E-2F97AC075B65}" type="slidenum">
              <a:rPr lang="en-US" altLang="it-IT" sz="1200" smtClean="0">
                <a:solidFill>
                  <a:srgbClr val="000000"/>
                </a:solidFill>
              </a:rPr>
              <a:pPr/>
              <a:t>18</a:t>
            </a:fld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435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4D2CE-0E87-E3E3-277D-E3355F63C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3D65C18-C32D-C17F-E6F3-C4448F4B3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A6948-EBD4-4353-AF6E-2F97AC075B65}" type="slidenum">
              <a:rPr lang="en-US" altLang="it-IT" sz="1200" smtClean="0">
                <a:solidFill>
                  <a:srgbClr val="000000"/>
                </a:solidFill>
              </a:rPr>
              <a:pPr/>
              <a:t>21</a:t>
            </a:fld>
            <a:endParaRPr lang="en-US" altLang="it-IT" sz="1200">
              <a:solidFill>
                <a:srgbClr val="00000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BAAB22C-3D6A-4B98-0BF8-3B11660D45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9975C22-528B-7EE4-D848-99945F9C0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172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09852" y="3200400"/>
            <a:ext cx="9378949" cy="641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stile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26785" y="2743200"/>
            <a:ext cx="9177867" cy="4191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748E19-E2F3-4F6D-B110-8B5EED6BB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4" y="2"/>
            <a:ext cx="121872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57A6-2B11-4F2E-8838-A97A945052C5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9A083-3AD4-4459-9821-617EAB9945AB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1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8B41-8C7C-4FCB-A1A4-0CD559161E1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9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A5C7-1197-44AA-8725-4598A4DF4719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6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6DC9-A604-429A-AC9C-A49533E3B61B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0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09852" y="3200400"/>
            <a:ext cx="9378949" cy="641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stile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26785" y="2743200"/>
            <a:ext cx="9177867" cy="4191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748E19-E2F3-4F6D-B110-8B5EED6BB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2" y="0"/>
            <a:ext cx="121872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2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4E8EE-81BA-BABD-BB2D-1094C3A65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65742D-CF38-2E52-8574-DA7B6795C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E59B0-F21A-8F0A-786E-74F7CFF1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DC80-6CAA-8D49-B6B3-7F16C30BE60C}" type="datetime3">
              <a:rPr lang="de-DE" smtClean="0"/>
              <a:t>01/07/25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806D76-2D94-1D52-0B96-8277D36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3682B3-7CCC-632A-5FD3-0C93C716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41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823B8-3997-3AD5-D400-73D42399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F6194C-2C0B-BC00-3613-F74C0706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F6089-94E2-A07F-9D07-F436104E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3B3D-337B-9943-B406-5711771F7AA9}" type="datetime3">
              <a:rPr lang="de-DE" smtClean="0"/>
              <a:t>01/07/25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D75117-6523-9EE9-9DED-7F4352CF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6B28E7-0DB5-6BE1-33EE-D624B075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14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ACE77-B60B-829E-53C9-FAEB08FA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0763CB-EFE7-B64C-84B5-2822DE74B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F8A5F8-5FBE-0A23-448D-30FF242F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76B-0D43-C34B-85D7-E94AD94E6227}" type="datetime3">
              <a:rPr lang="de-DE" smtClean="0"/>
              <a:t>01/07/25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354CDB-F486-60F8-0E45-D30C4B42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FF187F-6C45-20C4-5613-0D5EEC2C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2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2328F-AEDF-CA65-5C1B-AA527618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31C159-6452-ECB6-1E5E-05297B06D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0E041A-45CF-2AA6-1E12-84B42B176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8CEBCD-43F6-C919-0B97-AEE4FA20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669C-5DA3-154F-ABA5-0BB74FD1D8F7}" type="datetime3">
              <a:rPr lang="de-DE" smtClean="0"/>
              <a:t>01/07/25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71921D-AACA-F5C6-9B7C-F956C49C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470AD9-9444-2AEA-E3F6-C1B53D5E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0DB6-8FBC-49FF-9276-AFB01B4E3601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43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B477C-0F68-5C22-A0ED-294523F2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987FA-9B22-2AFD-3AEC-E1D582675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0693E2-0796-1119-8C9B-57D374AE6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EC5163-962E-F176-489D-9139DCBFB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8214F0-6DF3-5B79-7B79-B9CF25865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111266-CC5B-35CF-CDBD-4257E883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D8EF-E349-2E46-9A10-1F0D0424209F}" type="datetime3">
              <a:rPr lang="de-DE" smtClean="0"/>
              <a:t>01/07/25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3233D2-72B9-C244-4101-2E537C6C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1412A8-BE4D-BB1E-B4CE-B90515C7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90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127B6-51AF-44C9-145B-94427086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618B0E-62B6-9417-ED66-23C97EC3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810-CF84-EE43-9D04-543A4BD00BA9}" type="datetime3">
              <a:rPr lang="de-DE" smtClean="0"/>
              <a:t>01/07/25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D0CE3A-DD8F-11ED-B5AD-318C4913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5943AC-51CD-E8D9-66F8-657AE225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91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AAA637F-738E-6A61-3B3A-DB2523C2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A673-5671-B747-8081-216DF3F56D7A}" type="datetime3">
              <a:rPr lang="de-DE" smtClean="0"/>
              <a:t>01/07/25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D1A341-3549-D2BD-EBC1-8326E29B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EF2165-8A0E-78EC-6756-6475DC8A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853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0258-2BFB-B2CA-5709-E37D8E8C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33844C-6BAE-0B19-845D-1597AA22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3458A1-005B-2B78-56E7-0CF370BEE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0F8F6A-A93D-AA25-B5A1-8A25AE19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EBE4-35B0-B14C-A9F3-AD36B70D0902}" type="datetime3">
              <a:rPr lang="de-DE" smtClean="0"/>
              <a:t>01/07/25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A6A1FD-0FE2-7F35-47F3-818383BF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CF3D6D-93E9-F35B-2D66-10560C10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56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57EB4-C38D-A4F2-2FCF-8BA0B338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E88A8C-9C21-532A-7071-683F2741C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5F620A-CC46-9DEA-5502-B2FC42007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5F531F-977E-83E1-D46E-62A2FE24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523E-A6B2-0247-8355-FC3BBE589AE2}" type="datetime3">
              <a:rPr lang="de-DE" smtClean="0"/>
              <a:t>01/07/25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31F571-2E70-5DAF-3EDD-96FE43A7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DBC095-E796-0FAF-DFFD-F40C8560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191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3F476-361C-8A42-E542-F8E6935E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55BB72-C7A0-C508-5F26-16BA89D81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488635-0D97-2CCE-3B1E-6A3BF845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D426-9632-7D4B-95E5-8E9B531DA38D}" type="datetime3">
              <a:rPr lang="de-DE" smtClean="0"/>
              <a:t>01/07/25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5934F9-C101-DA15-0AD9-D8B03DAA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B7651A-8190-E716-0A9C-33AC50B3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66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8F3F0A6-C390-5AD7-302F-94D8CE4E9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0D31C4-6861-83DA-CC30-C58DB6934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D7664C-5A22-6D05-CB14-2E211CB6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3BA1-6688-4B48-822E-7D8EEB6A3F6E}" type="datetime3">
              <a:rPr lang="de-DE" smtClean="0"/>
              <a:t>01/07/25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C1D24-18CE-8CEF-EC93-F19696E0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1A4EE4-BD43-F0C8-35DD-B35A2430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91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6F36-0B4F-4C2E-91CC-EF1A16BD250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795E-4860-4545-A7D8-57538539EEF6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0EAC-8B10-4218-844D-ED40F0ACF62C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8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60088-37D8-4DBE-AD08-A550C796D031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3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FD05-6AB9-4D39-8A87-278F28C35A31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E7A3-2867-4B09-BD8A-DDFE7540CD0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6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5D34-9885-4198-A273-7F634946342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7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27CB92E6-A002-42BB-B902-640EF0B598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9852" y="3200400"/>
            <a:ext cx="937894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2400">
                <a:solidFill>
                  <a:srgbClr val="424242"/>
                </a:solidFill>
                <a:latin typeface="Trebuchet MS" panose="020B0603020202020204" pitchFamily="34" charset="0"/>
              </a:rPr>
              <a:t>Fare clic per modificare stile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94997C-631C-4CEF-AF84-57A42CA66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6785" y="2743200"/>
            <a:ext cx="917786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it-IT" altLang="it-IT" sz="1350" i="1">
                <a:solidFill>
                  <a:srgbClr val="424242"/>
                </a:solidFill>
                <a:latin typeface="Trebuchet MS" panose="020B0603020202020204" pitchFamily="34" charset="0"/>
              </a:rPr>
              <a:t>Fare clic per modificare lo stile del sottotitolo dello schema</a:t>
            </a: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2588164B-281A-4CB9-8D18-127AE5E3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27AA1F-D04A-4CFC-9CB1-60DF57AD8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4" y="2"/>
            <a:ext cx="121872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i="0" u="none">
          <a:solidFill>
            <a:srgbClr val="4242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i="1">
          <a:solidFill>
            <a:srgbClr val="42424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424242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050">
          <a:solidFill>
            <a:srgbClr val="424242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rgbClr val="424242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>
          <a:solidFill>
            <a:srgbClr val="424242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424242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424242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424242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42424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8E3524-D6AD-4054-ADC3-765B9A45FB0C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27CB92E6-A002-42BB-B902-640EF0B598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9852" y="3200400"/>
            <a:ext cx="937894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>
                <a:solidFill>
                  <a:srgbClr val="424242"/>
                </a:solidFill>
                <a:latin typeface="Trebuchet MS" panose="020B0603020202020204" pitchFamily="34" charset="0"/>
              </a:rPr>
              <a:t>Fare clic per modificare stile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94997C-631C-4CEF-AF84-57A42CA66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6785" y="2743200"/>
            <a:ext cx="917786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it-IT" altLang="it-IT" sz="1800" i="1">
                <a:solidFill>
                  <a:srgbClr val="424242"/>
                </a:solidFill>
                <a:latin typeface="Trebuchet MS" panose="020B0603020202020204" pitchFamily="34" charset="0"/>
              </a:rPr>
              <a:t>Fare clic per modificare lo stile del sottotitolo dello schema</a:t>
            </a:r>
          </a:p>
        </p:txBody>
      </p:sp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2588164B-281A-4CB9-8D18-127AE5E3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27AA1F-D04A-4CFC-9CB1-60DF57AD8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2" y="0"/>
            <a:ext cx="121872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i="0" u="none">
          <a:solidFill>
            <a:srgbClr val="4242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2424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i="1">
          <a:solidFill>
            <a:srgbClr val="4242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2424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2424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42424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2424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C3614D-54E1-98D2-6A58-A002B332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36964B-198B-72D5-FDAA-5FB441E0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86F5C1-B1A1-BFF9-0A2E-60061C9AC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06B0-A48E-CE4A-B18A-CCE65E217884}" type="datetime3">
              <a:rPr lang="de-DE" smtClean="0"/>
              <a:t>01/07/25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00915D-C16E-E77B-BB0D-F7CE50BA8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439352-07D3-51DE-C540-37E2D7331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A025-3E39-4940-9DDB-B270AB71CFD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30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ce.csic.es/event/30/overview" TargetMode="External"/><Relationship Id="rId2" Type="http://schemas.openxmlformats.org/officeDocument/2006/relationships/hyperlink" Target="https://www.int.washington.edu/programs-and-workshops/22-82w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1403350" y="983192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000">
                <a:solidFill>
                  <a:srgbClr val="FF3300"/>
                </a:solidFill>
                <a:latin typeface="Comic Sans MS" panose="030F0702030302020204" pitchFamily="66" charset="0"/>
              </a:rPr>
              <a:t>Solar fusion cross sections III: a nuclear physics perspective</a:t>
            </a:r>
          </a:p>
        </p:txBody>
      </p:sp>
      <p:sp>
        <p:nvSpPr>
          <p:cNvPr id="32774" name="Rectangle 37"/>
          <p:cNvSpPr>
            <a:spLocks noChangeArrowheads="1"/>
          </p:cNvSpPr>
          <p:nvPr/>
        </p:nvSpPr>
        <p:spPr bwMode="auto">
          <a:xfrm>
            <a:off x="5546725" y="32464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2775" name="Rectangle 39"/>
          <p:cNvSpPr>
            <a:spLocks noChangeAspect="1" noChangeArrowheads="1"/>
          </p:cNvSpPr>
          <p:nvPr/>
        </p:nvSpPr>
        <p:spPr bwMode="auto">
          <a:xfrm>
            <a:off x="6816725" y="1484313"/>
            <a:ext cx="35814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 	</a:t>
            </a:r>
            <a:endParaRPr lang="en-US" altLang="it-IT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CasellaDiTesto 2"/>
          <p:cNvSpPr txBox="1">
            <a:spLocks noChangeArrowheads="1"/>
          </p:cNvSpPr>
          <p:nvPr/>
        </p:nvSpPr>
        <p:spPr bwMode="auto">
          <a:xfrm>
            <a:off x="5616285" y="2462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CasellaDiTesto 4"/>
          <p:cNvSpPr txBox="1">
            <a:spLocks noChangeArrowheads="1"/>
          </p:cNvSpPr>
          <p:nvPr/>
        </p:nvSpPr>
        <p:spPr bwMode="auto">
          <a:xfrm>
            <a:off x="4640667" y="458757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0" name="CasellaDiTesto 8"/>
          <p:cNvSpPr txBox="1">
            <a:spLocks noChangeArrowheads="1"/>
          </p:cNvSpPr>
          <p:nvPr/>
        </p:nvSpPr>
        <p:spPr bwMode="auto">
          <a:xfrm>
            <a:off x="8102310" y="39338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1" name="CasellaDiTesto 10"/>
          <p:cNvSpPr txBox="1">
            <a:spLocks noChangeArrowheads="1"/>
          </p:cNvSpPr>
          <p:nvPr/>
        </p:nvSpPr>
        <p:spPr bwMode="auto">
          <a:xfrm>
            <a:off x="8326942" y="17113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4" name="CasellaDiTesto 16"/>
          <p:cNvSpPr txBox="1">
            <a:spLocks noChangeArrowheads="1"/>
          </p:cNvSpPr>
          <p:nvPr/>
        </p:nvSpPr>
        <p:spPr bwMode="auto">
          <a:xfrm>
            <a:off x="2950079" y="153828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7" name="CasellaDiTesto 23"/>
          <p:cNvSpPr txBox="1">
            <a:spLocks noChangeArrowheads="1"/>
          </p:cNvSpPr>
          <p:nvPr/>
        </p:nvSpPr>
        <p:spPr bwMode="auto">
          <a:xfrm>
            <a:off x="650714" y="2243046"/>
            <a:ext cx="108905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7030A0"/>
                </a:solidFill>
                <a:latin typeface="Comic Sans MS" panose="030F0702030302020204" pitchFamily="66" charset="0"/>
              </a:rPr>
              <a:t>Alessandra Guglielmetti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7030A0"/>
                </a:solidFill>
                <a:latin typeface="Comic Sans MS" panose="030F0702030302020204" pitchFamily="66" charset="0"/>
              </a:rPr>
              <a:t>Università degli Studi di Milano and INFN Milano, ITALY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7030A0"/>
                </a:solidFill>
                <a:latin typeface="Comic Sans MS" panose="030F0702030302020204" pitchFamily="66" charset="0"/>
              </a:rPr>
              <a:t>alessandra.guglielmetti@unimi.it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magine 1" descr="Immagine che contiene testo, Carattere, logo, schermata">
            <a:extLst>
              <a:ext uri="{FF2B5EF4-FFF2-40B4-BE49-F238E27FC236}">
                <a16:creationId xmlns:a16="http://schemas.microsoft.com/office/drawing/2014/main" id="{91398E93-46C9-E21C-1FC0-C97DEFBD7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826"/>
            <a:ext cx="12192000" cy="303558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75D96B4-5BF9-6645-6BA9-583C8FDD5269}"/>
              </a:ext>
            </a:extLst>
          </p:cNvPr>
          <p:cNvGrpSpPr/>
          <p:nvPr/>
        </p:nvGrpSpPr>
        <p:grpSpPr>
          <a:xfrm>
            <a:off x="0" y="0"/>
            <a:ext cx="12192000" cy="971648"/>
            <a:chOff x="0" y="0"/>
            <a:chExt cx="12192000" cy="971648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9E94895C-F399-2AFA-67BA-63128E3D35FE}"/>
                </a:ext>
              </a:extLst>
            </p:cNvPr>
            <p:cNvSpPr/>
            <p:nvPr/>
          </p:nvSpPr>
          <p:spPr>
            <a:xfrm>
              <a:off x="0" y="0"/>
              <a:ext cx="12192000" cy="971648"/>
            </a:xfrm>
            <a:prstGeom prst="rect">
              <a:avLst/>
            </a:prstGeom>
            <a:solidFill>
              <a:srgbClr val="2B65A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Picture 26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688D4135-0F71-D7C1-CE6D-BE16330F8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6" r="45448" b="17023"/>
            <a:stretch>
              <a:fillRect/>
            </a:stretch>
          </p:blipFill>
          <p:spPr>
            <a:xfrm>
              <a:off x="5522258" y="74701"/>
              <a:ext cx="2541495" cy="854320"/>
            </a:xfrm>
            <a:prstGeom prst="rect">
              <a:avLst/>
            </a:prstGeom>
          </p:spPr>
        </p:pic>
        <p:pic>
          <p:nvPicPr>
            <p:cNvPr id="8" name="Picture 29" descr="A black and white sign with white text&#10;&#10;AI-generated content may be incorrect.">
              <a:extLst>
                <a:ext uri="{FF2B5EF4-FFF2-40B4-BE49-F238E27FC236}">
                  <a16:creationId xmlns:a16="http://schemas.microsoft.com/office/drawing/2014/main" id="{FEF3A476-E250-4327-8260-ADB0917F0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28" y="74701"/>
              <a:ext cx="2725272" cy="720104"/>
            </a:xfrm>
            <a:prstGeom prst="rect">
              <a:avLst/>
            </a:prstGeom>
          </p:spPr>
        </p:pic>
        <p:pic>
          <p:nvPicPr>
            <p:cNvPr id="9" name="Picture 31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1F4AAEA4-BD06-0163-7FEC-5CC0BDB5B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374" y="136523"/>
              <a:ext cx="2096261" cy="630229"/>
            </a:xfrm>
            <a:prstGeom prst="rect">
              <a:avLst/>
            </a:prstGeom>
          </p:spPr>
        </p:pic>
        <p:pic>
          <p:nvPicPr>
            <p:cNvPr id="10" name="Picture 6" descr="logo_infn">
              <a:extLst>
                <a:ext uri="{FF2B5EF4-FFF2-40B4-BE49-F238E27FC236}">
                  <a16:creationId xmlns:a16="http://schemas.microsoft.com/office/drawing/2014/main" id="{410DC932-3BB7-EA12-C358-73B37D7FFB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00"/>
            <a:stretch>
              <a:fillRect/>
            </a:stretch>
          </p:blipFill>
          <p:spPr bwMode="auto">
            <a:xfrm>
              <a:off x="10644447" y="134909"/>
              <a:ext cx="1258613" cy="67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0">
              <a:extLst>
                <a:ext uri="{FF2B5EF4-FFF2-40B4-BE49-F238E27FC236}">
                  <a16:creationId xmlns:a16="http://schemas.microsoft.com/office/drawing/2014/main" id="{5C21DBAE-5C3C-F086-DB61-76F3F5298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13376" y="95946"/>
              <a:ext cx="2081448" cy="711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36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F148E5D-F354-5854-F62B-06225099966E}"/>
              </a:ext>
            </a:extLst>
          </p:cNvPr>
          <p:cNvSpPr txBox="1"/>
          <p:nvPr/>
        </p:nvSpPr>
        <p:spPr>
          <a:xfrm>
            <a:off x="377272" y="212163"/>
            <a:ext cx="11507055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Working </a:t>
            </a:r>
            <a:r>
              <a:rPr kumimoji="0" lang="de-DE" sz="4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groups</a:t>
            </a: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</a:t>
            </a:r>
            <a:r>
              <a:rPr kumimoji="0" lang="de-DE" sz="4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WG1 - S</a:t>
            </a:r>
            <a:r>
              <a: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[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H(p,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+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ν)</a:t>
            </a:r>
            <a:r>
              <a:rPr kumimoji="0" lang="el-GR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H] and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theory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extrapolations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radiative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corrections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capture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neutrino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spectra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L.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Marcucci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(Univ. Pisa), J.-W. Chen (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Natl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Univ. Taiwan)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WG2 - Solar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neutrino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observations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helioseismology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asteroseismology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F.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Villante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(Univ.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L'Aquila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), A.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Serenelli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(ICE), H. Robertson (Univ. Washington)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WG3 - S</a:t>
            </a:r>
            <a:r>
              <a: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114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[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N(p, 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γ)</a:t>
            </a:r>
            <a:r>
              <a:rPr kumimoji="0" lang="el-GR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R. James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deBoer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(Notre Dame U.), Tamás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Szücs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(ATOMKI)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WG4 - S</a:t>
            </a:r>
            <a:r>
              <a: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[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H(p, 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γ)</a:t>
            </a:r>
            <a:r>
              <a:rPr kumimoji="0" lang="el-GR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F. Cavanna (INFN Torino) A. Walker-Loud (Lawrence Berkeley National Lab)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WG5 - S</a:t>
            </a:r>
            <a:r>
              <a: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[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Be(p, 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γ)</a:t>
            </a:r>
            <a:r>
              <a:rPr kumimoji="0" lang="el-GR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L.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Gialanella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(Univ. Studi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Campania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4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F148E5D-F354-5854-F62B-06225099966E}"/>
              </a:ext>
            </a:extLst>
          </p:cNvPr>
          <p:cNvSpPr txBox="1"/>
          <p:nvPr/>
        </p:nvSpPr>
        <p:spPr>
          <a:xfrm>
            <a:off x="377272" y="212163"/>
            <a:ext cx="1150705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Working </a:t>
            </a:r>
            <a:r>
              <a:rPr kumimoji="0" lang="de-DE" sz="4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groups</a:t>
            </a: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and </a:t>
            </a:r>
            <a:r>
              <a:rPr kumimoji="0" lang="de-DE" sz="4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(II)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WG6 - S</a:t>
            </a:r>
            <a:r>
              <a: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112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[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C(p, 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γ)</a:t>
            </a:r>
            <a:r>
              <a:rPr kumimoji="0" lang="el-GR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N],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other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CNO,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NeNa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Depalo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(Univ. Milano),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Iliadis (Univ. North Carolina)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WG7 - S</a:t>
            </a:r>
            <a:r>
              <a: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34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[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He(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He, 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γ)</a:t>
            </a:r>
            <a:r>
              <a:rPr kumimoji="0" lang="el-GR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Be] and S</a:t>
            </a:r>
            <a:r>
              <a:rPr kumimoji="0" lang="de-DE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33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 [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He(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He, 2p)</a:t>
            </a:r>
            <a:r>
              <a:rPr kumimoji="0" lang="de-DE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D. Bemmerer (HZDR), K.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Nollett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(San Diego State)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WG8 - New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facilities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LUNA-MV, JUNA, NIF,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etc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M.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Aliotta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(Univ. Edinburgh), M.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Wiescher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(Notre Dame Univ.)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* WG9 -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Opacity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screening</a:t>
            </a: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Conveners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T.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Nagayama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Sandia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), J.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Colgan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(Los Alamos),  B. </a:t>
            </a:r>
            <a:r>
              <a:rPr kumimoji="0" lang="de-DE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Balantekin</a:t>
            </a: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(UW-Madison)</a:t>
            </a:r>
          </a:p>
        </p:txBody>
      </p:sp>
    </p:spTree>
    <p:extLst>
      <p:ext uri="{BB962C8B-B14F-4D97-AF65-F5344CB8AC3E}">
        <p14:creationId xmlns:p14="http://schemas.microsoft.com/office/powerpoint/2010/main" val="302171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9425" y="-221030"/>
            <a:ext cx="8612968" cy="1325563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Fusion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reactions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inside the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stars</a:t>
            </a:r>
            <a:endParaRPr lang="it-IT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0189" y="797322"/>
            <a:ext cx="8612969" cy="23143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8000">
                <a:latin typeface="Comic Sans MS" panose="030F0702030302020204" pitchFamily="66" charset="0"/>
              </a:rPr>
              <a:t>The total energy produced by thermonuclear reactions depends on the </a:t>
            </a:r>
            <a:r>
              <a:rPr lang="en-GB" sz="8000">
                <a:solidFill>
                  <a:srgbClr val="0070C0"/>
                </a:solidFill>
                <a:latin typeface="Comic Sans MS" panose="030F0702030302020204" pitchFamily="66" charset="0"/>
              </a:rPr>
              <a:t>energy released by the single reaction </a:t>
            </a:r>
            <a:r>
              <a:rPr lang="en-GB" sz="8000">
                <a:latin typeface="Comic Sans MS" panose="030F0702030302020204" pitchFamily="66" charset="0"/>
              </a:rPr>
              <a:t>(Q-value) and on </a:t>
            </a:r>
            <a:r>
              <a:rPr lang="en-GB" sz="8000">
                <a:solidFill>
                  <a:srgbClr val="0070C0"/>
                </a:solidFill>
                <a:latin typeface="Comic Sans MS" panose="030F0702030302020204" pitchFamily="66" charset="0"/>
              </a:rPr>
              <a:t>the number of reactions occurring in the star per unit time and unit volume </a:t>
            </a:r>
            <a:r>
              <a:rPr lang="en-GB" sz="8000">
                <a:latin typeface="Comic Sans MS" panose="030F0702030302020204" pitchFamily="66" charset="0"/>
              </a:rPr>
              <a:t>(stellar reaction rate)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8000">
                <a:latin typeface="Comic Sans MS" panose="030F0702030302020204" pitchFamily="66" charset="0"/>
              </a:rPr>
              <a:t>The stellar reaction rate r of the reaction </a:t>
            </a:r>
            <a:r>
              <a:rPr lang="en-GB" sz="8000" err="1">
                <a:latin typeface="Comic Sans MS" panose="030F0702030302020204" pitchFamily="66" charset="0"/>
              </a:rPr>
              <a:t>A+x</a:t>
            </a:r>
            <a:r>
              <a:rPr lang="en-GB" sz="800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GB" sz="8000" err="1">
                <a:latin typeface="Comic Sans MS" panose="030F0702030302020204" pitchFamily="66" charset="0"/>
                <a:sym typeface="Wingdings" panose="05000000000000000000" pitchFamily="2" charset="2"/>
              </a:rPr>
              <a:t>B+w</a:t>
            </a:r>
            <a:r>
              <a:rPr lang="en-GB" sz="800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8000">
                <a:latin typeface="Comic Sans MS" panose="030F0702030302020204" pitchFamily="66" charset="0"/>
              </a:rPr>
              <a:t>with </a:t>
            </a:r>
            <a:r>
              <a:rPr lang="it-IT" altLang="it-IT" sz="8000">
                <a:latin typeface="Comic Sans MS" panose="030F0702030302020204" pitchFamily="66" charset="0"/>
                <a:ea typeface="Cambria Math" panose="02040503050406030204" pitchFamily="18" charset="0"/>
              </a:rPr>
              <a:t>N</a:t>
            </a:r>
            <a:r>
              <a:rPr lang="it-IT" altLang="it-IT" sz="8000" baseline="-25000">
                <a:latin typeface="Comic Sans MS" panose="030F0702030302020204" pitchFamily="66" charset="0"/>
                <a:ea typeface="Cambria Math" panose="02040503050406030204" pitchFamily="18" charset="0"/>
              </a:rPr>
              <a:t>A</a:t>
            </a:r>
            <a:r>
              <a:rPr lang="it-IT" altLang="it-IT" sz="8000">
                <a:latin typeface="Comic Sans MS" panose="030F0702030302020204" pitchFamily="66" charset="0"/>
                <a:ea typeface="Cambria Math" panose="02040503050406030204" pitchFamily="18" charset="0"/>
              </a:rPr>
              <a:t> , </a:t>
            </a:r>
            <a:r>
              <a:rPr lang="it-IT" altLang="it-IT" sz="8000" err="1">
                <a:latin typeface="Comic Sans MS" panose="030F0702030302020204" pitchFamily="66" charset="0"/>
                <a:ea typeface="Cambria Math" panose="02040503050406030204" pitchFamily="18" charset="0"/>
              </a:rPr>
              <a:t>N</a:t>
            </a:r>
            <a:r>
              <a:rPr lang="it-IT" altLang="it-IT" sz="8000" baseline="-25000" err="1">
                <a:latin typeface="Comic Sans MS" panose="030F0702030302020204" pitchFamily="66" charset="0"/>
                <a:ea typeface="Cambria Math" panose="02040503050406030204" pitchFamily="18" charset="0"/>
              </a:rPr>
              <a:t>x</a:t>
            </a:r>
            <a:r>
              <a:rPr lang="it-IT" altLang="it-IT" sz="800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it-IT" altLang="it-IT" sz="8000" err="1">
                <a:latin typeface="Comic Sans MS" panose="030F0702030302020204" pitchFamily="66" charset="0"/>
                <a:ea typeface="Cambria Math" panose="02040503050406030204" pitchFamily="18" charset="0"/>
              </a:rPr>
              <a:t>atoms</a:t>
            </a:r>
            <a:r>
              <a:rPr lang="it-IT" altLang="it-IT" sz="8000">
                <a:latin typeface="Comic Sans MS" panose="030F0702030302020204" pitchFamily="66" charset="0"/>
                <a:ea typeface="Cambria Math" panose="02040503050406030204" pitchFamily="18" charset="0"/>
              </a:rPr>
              <a:t>/</a:t>
            </a:r>
            <a:r>
              <a:rPr lang="it-IT" altLang="it-IT" sz="8000" err="1">
                <a:latin typeface="Comic Sans MS" panose="030F0702030302020204" pitchFamily="66" charset="0"/>
                <a:ea typeface="Cambria Math" panose="02040503050406030204" pitchFamily="18" charset="0"/>
              </a:rPr>
              <a:t>vol</a:t>
            </a:r>
            <a:r>
              <a:rPr lang="it-IT" altLang="it-IT" sz="8000"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n-GB" sz="8000">
                <a:latin typeface="Comic Sans MS" panose="030F0702030302020204" pitchFamily="66" charset="0"/>
              </a:rPr>
              <a:t>is given by:</a:t>
            </a:r>
          </a:p>
          <a:p>
            <a:pPr marL="0" indent="0">
              <a:buNone/>
            </a:pPr>
            <a:endParaRPr lang="en-GB" sz="420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200">
                <a:latin typeface="Comic Sans MS" panose="030F0702030302020204" pitchFamily="66" charset="0"/>
              </a:rPr>
              <a:t> </a:t>
            </a: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3037D-A82B-414B-AC3D-F0E52FA48BB8}" type="slidenum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B226-270D-485C-9F15-5C69F27857AA}" type="datetime1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01/07/2025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4304544"/>
            <a:ext cx="5028857" cy="1731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430B62A-E951-4DFD-B517-E898A5A4FC58}"/>
                  </a:ext>
                </a:extLst>
              </p:cNvPr>
              <p:cNvSpPr txBox="1"/>
              <p:nvPr/>
            </p:nvSpPr>
            <p:spPr>
              <a:xfrm>
                <a:off x="1646103" y="2890438"/>
                <a:ext cx="8667055" cy="56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alt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it-IT" alt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nary>
                      <m:naryPr>
                        <m:ctrlP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it-IT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it-IT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it-IT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az-Cyrl-AZ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</m:t>
                            </m:r>
                            <m:d>
                              <m:dPr>
                                <m:ctrlP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alt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alt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it-IT" alt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az-Cyrl-AZ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Ф</m:t>
                            </m:r>
                            <m:r>
                              <a:rPr lang="it-IT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it-IT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it-IT" altLang="it-IT" sz="2400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it-IT" alt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  <m:sub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  <m:sub>
                                <m:r>
                                  <a:rPr lang="it-IT" alt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it-IT" altLang="it-IT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altLang="it-IT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it-IT" alt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it-IT" altLang="it-IT" sz="240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430B62A-E951-4DFD-B517-E898A5A4F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03" y="2890438"/>
                <a:ext cx="8667055" cy="562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819F59-322F-4838-A4D7-F0821ABAFF88}"/>
              </a:ext>
            </a:extLst>
          </p:cNvPr>
          <p:cNvSpPr txBox="1"/>
          <p:nvPr/>
        </p:nvSpPr>
        <p:spPr>
          <a:xfrm>
            <a:off x="1825335" y="3496460"/>
            <a:ext cx="851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latin typeface="Comic Sans MS" panose="030F0702030302020204" pitchFamily="66" charset="0"/>
              </a:rPr>
              <a:t>where the velocities of the interacting nuclei follow the Maxwell Boltzmann distribution</a:t>
            </a:r>
            <a:endParaRPr lang="en-GB" sz="11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27339A6-2A90-47C2-9375-93EAC4EBDD32}"/>
                  </a:ext>
                </a:extLst>
              </p:cNvPr>
              <p:cNvSpPr txBox="1"/>
              <p:nvPr/>
            </p:nvSpPr>
            <p:spPr>
              <a:xfrm>
                <a:off x="1749426" y="6136371"/>
                <a:ext cx="87390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>
                    <a:latin typeface="Comic Sans MS" panose="030F0702030302020204" pitchFamily="66" charset="0"/>
                  </a:rPr>
                  <a:t>and the cross section depends on the relative velocity </a:t>
                </a:r>
                <a14:m>
                  <m:oMath xmlns:m="http://schemas.openxmlformats.org/officeDocument/2006/math">
                    <m:r>
                      <a:rPr lang="it-IT" altLang="it-IT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sSub>
                      <m:sSubPr>
                        <m:ctrlP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it-IT" alt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alt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it-IT" sz="200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27339A6-2A90-47C2-9375-93EAC4EBD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6" y="6136371"/>
                <a:ext cx="8739063" cy="400110"/>
              </a:xfrm>
              <a:prstGeom prst="rect">
                <a:avLst/>
              </a:prstGeom>
              <a:blipFill>
                <a:blip r:embed="rId5"/>
                <a:stretch>
                  <a:fillRect l="-767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6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9425" y="-221030"/>
            <a:ext cx="8693150" cy="1325563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Fusion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reactions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inside the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stars</a:t>
            </a:r>
            <a:endParaRPr lang="it-IT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49425" y="920153"/>
            <a:ext cx="7886700" cy="758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The reaction rate per particle pair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3037D-A82B-414B-AC3D-F0E52FA48BB8}" type="slidenum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C8C18-BF43-4768-AD76-DD34F77F7B60}" type="datetime1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01/07/2025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8" y="1286137"/>
            <a:ext cx="6130309" cy="962714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1847529" y="2447749"/>
            <a:ext cx="8372665" cy="75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9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9144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570E5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can be expressed in terms of the energy in the centre of mass system E and the reduced mass </a:t>
            </a:r>
            <a:r>
              <a:rPr lang="en-GB">
                <a:latin typeface="Symbol" panose="05050102010706020507" pitchFamily="18" charset="2"/>
              </a:rPr>
              <a:t>m</a:t>
            </a:r>
            <a:endParaRPr lang="it-IT"/>
          </a:p>
          <a:p>
            <a:pPr marL="0" indent="0">
              <a:buNone/>
            </a:pPr>
            <a:endParaRPr lang="en-GB">
              <a:latin typeface="Symbol" panose="05050102010706020507" pitchFamily="18" charset="2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1796EB6-0E69-4D06-96E2-D6FF89E8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98" y="3245686"/>
            <a:ext cx="6166323" cy="977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9FEBA8EC-B07C-4549-AC90-B99321068676}"/>
                  </a:ext>
                </a:extLst>
              </p:cNvPr>
              <p:cNvSpPr txBox="1"/>
              <p:nvPr/>
            </p:nvSpPr>
            <p:spPr>
              <a:xfrm>
                <a:off x="5951984" y="4268805"/>
                <a:ext cx="457200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9FEBA8EC-B07C-4549-AC90-B99321068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4268805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47112AC-1C7E-4B1E-836E-9342497BB6AD}"/>
              </a:ext>
            </a:extLst>
          </p:cNvPr>
          <p:cNvCxnSpPr/>
          <p:nvPr/>
        </p:nvCxnSpPr>
        <p:spPr>
          <a:xfrm>
            <a:off x="7320136" y="3871877"/>
            <a:ext cx="216024" cy="464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9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43" y="2894831"/>
            <a:ext cx="4824248" cy="39528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9532" y="-22329"/>
            <a:ext cx="11413067" cy="1325563"/>
          </a:xfrm>
        </p:spPr>
        <p:txBody>
          <a:bodyPr>
            <a:normAutofit/>
          </a:bodyPr>
          <a:lstStyle/>
          <a:p>
            <a:r>
              <a:rPr lang="it-IT" sz="3800" err="1">
                <a:solidFill>
                  <a:srgbClr val="FF0000"/>
                </a:solidFill>
                <a:latin typeface="Comic Sans MS" panose="030F0702030302020204" pitchFamily="66" charset="0"/>
              </a:rPr>
              <a:t>Charged</a:t>
            </a:r>
            <a:r>
              <a:rPr lang="it-IT" sz="3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800" err="1">
                <a:solidFill>
                  <a:srgbClr val="FF0000"/>
                </a:solidFill>
                <a:latin typeface="Comic Sans MS" panose="030F0702030302020204" pitchFamily="66" charset="0"/>
              </a:rPr>
              <a:t>particles</a:t>
            </a:r>
            <a:r>
              <a:rPr lang="it-IT" sz="3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800" err="1">
                <a:solidFill>
                  <a:srgbClr val="FF0000"/>
                </a:solidFill>
                <a:latin typeface="Comic Sans MS" panose="030F0702030302020204" pitchFamily="66" charset="0"/>
              </a:rPr>
              <a:t>induced</a:t>
            </a:r>
            <a:r>
              <a:rPr lang="it-IT" sz="3800">
                <a:solidFill>
                  <a:srgbClr val="FF0000"/>
                </a:solidFill>
                <a:latin typeface="Comic Sans MS" panose="030F0702030302020204" pitchFamily="66" charset="0"/>
              </a:rPr>
              <a:t> non </a:t>
            </a:r>
            <a:r>
              <a:rPr lang="it-IT" sz="3800" err="1">
                <a:solidFill>
                  <a:srgbClr val="FF0000"/>
                </a:solidFill>
                <a:latin typeface="Comic Sans MS" panose="030F0702030302020204" pitchFamily="66" charset="0"/>
              </a:rPr>
              <a:t>resonant</a:t>
            </a:r>
            <a:r>
              <a:rPr lang="it-IT" sz="38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800" err="1">
                <a:solidFill>
                  <a:srgbClr val="FF0000"/>
                </a:solidFill>
                <a:latin typeface="Comic Sans MS" panose="030F0702030302020204" pitchFamily="66" charset="0"/>
              </a:rPr>
              <a:t>reactions</a:t>
            </a:r>
            <a:endParaRPr lang="it-IT" sz="3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93329" y="1218137"/>
            <a:ext cx="9660471" cy="156374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4200">
                <a:latin typeface="Comic Sans MS" panose="030F0702030302020204" pitchFamily="66" charset="0"/>
              </a:rPr>
              <a:t>The interacting nuclei inside the stellar plasma are positively charged and follow the Maxwell Boltzmann distribution that has a maximum at E=</a:t>
            </a:r>
            <a:r>
              <a:rPr lang="en-US" sz="4200" err="1">
                <a:latin typeface="Comic Sans MS" panose="030F0702030302020204" pitchFamily="66" charset="0"/>
              </a:rPr>
              <a:t>kT</a:t>
            </a:r>
            <a:r>
              <a:rPr lang="en-US" sz="420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4200">
                <a:latin typeface="Comic Sans MS" panose="030F0702030302020204" pitchFamily="66" charset="0"/>
              </a:rPr>
              <a:t>In our Sun </a:t>
            </a:r>
            <a:r>
              <a:rPr lang="it-IT" altLang="it-IT" sz="4200">
                <a:latin typeface="Comic Sans MS" panose="030F0702030302020204" pitchFamily="66" charset="0"/>
              </a:rPr>
              <a:t>T ≈ 10</a:t>
            </a:r>
            <a:r>
              <a:rPr lang="it-IT" altLang="it-IT" sz="4200" baseline="30000">
                <a:latin typeface="Comic Sans MS" panose="030F0702030302020204" pitchFamily="66" charset="0"/>
              </a:rPr>
              <a:t>7</a:t>
            </a:r>
            <a:r>
              <a:rPr lang="it-IT" altLang="it-IT" sz="4200">
                <a:latin typeface="Comic Sans MS" panose="030F0702030302020204" pitchFamily="66" charset="0"/>
              </a:rPr>
              <a:t> K</a:t>
            </a:r>
            <a:r>
              <a:rPr lang="it-IT" altLang="it-IT" sz="4200">
                <a:latin typeface="Comic Sans MS" panose="030F0702030302020204" pitchFamily="66" charset="0"/>
                <a:sym typeface="Wingdings" panose="05000000000000000000" pitchFamily="2" charset="2"/>
              </a:rPr>
              <a:t> kT ≈ </a:t>
            </a:r>
            <a:r>
              <a:rPr lang="it-IT" altLang="it-IT" sz="4200" err="1">
                <a:latin typeface="Comic Sans MS" panose="030F0702030302020204" pitchFamily="66" charset="0"/>
                <a:sym typeface="Wingdings" panose="05000000000000000000" pitchFamily="2" charset="2"/>
              </a:rPr>
              <a:t>keV</a:t>
            </a:r>
            <a:endParaRPr lang="en-US" sz="420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it-IT" sz="4200">
                <a:latin typeface="Comic Sans MS" panose="030F0702030302020204" pitchFamily="66" charset="0"/>
                <a:sym typeface="Wingdings" panose="05000000000000000000" pitchFamily="2" charset="2"/>
              </a:rPr>
              <a:t>Coulomb barriers E</a:t>
            </a:r>
            <a:r>
              <a:rPr lang="en-US" altLang="it-IT" sz="4200" baseline="-25000"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it-IT" sz="4200">
                <a:latin typeface="Comic Sans MS" panose="030F0702030302020204" pitchFamily="66" charset="0"/>
                <a:sym typeface="Wingdings" panose="05000000000000000000" pitchFamily="2" charset="2"/>
              </a:rPr>
              <a:t> between light charged nuclei are of the order of MeV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it-IT" altLang="it-IT" sz="4200">
                <a:latin typeface="Comic Sans MS" panose="030F0702030302020204" pitchFamily="66" charset="0"/>
                <a:sym typeface="Wingdings" panose="05000000000000000000" pitchFamily="2" charset="2"/>
              </a:rPr>
              <a:t>E&lt;&lt;E</a:t>
            </a:r>
            <a:r>
              <a:rPr lang="it-IT" altLang="it-IT" sz="4200" baseline="-25000"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it-IT" altLang="it-IT" sz="420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it-IT" altLang="it-IT" sz="420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Tunneling </a:t>
            </a:r>
            <a:r>
              <a:rPr lang="it-IT" altLang="it-IT" sz="4200" err="1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effect</a:t>
            </a:r>
            <a:r>
              <a:rPr lang="it-IT" altLang="it-IT" sz="4200">
                <a:solidFill>
                  <a:srgbClr val="0070C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3037D-A82B-414B-AC3D-F0E52FA48BB8}" type="slidenum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14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4F1AC-D1B5-464D-8F80-B3AD1E4ACA68}" type="datetime1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01/07/2025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598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1774825" y="73130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3300"/>
                </a:solidFill>
                <a:latin typeface="Comic Sans MS" panose="030F0702030302020204" pitchFamily="66" charset="0"/>
              </a:rPr>
              <a:t>Cross </a:t>
            </a:r>
            <a:r>
              <a:rPr lang="it-IT" altLang="it-IT" sz="4000" err="1">
                <a:solidFill>
                  <a:srgbClr val="FF3300"/>
                </a:solidFill>
                <a:latin typeface="Comic Sans MS" panose="030F0702030302020204" pitchFamily="66" charset="0"/>
              </a:rPr>
              <a:t>section</a:t>
            </a:r>
            <a:endParaRPr lang="en-US" altLang="it-IT" sz="4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4" name="Rectangle 37"/>
          <p:cNvSpPr>
            <a:spLocks noChangeArrowheads="1"/>
          </p:cNvSpPr>
          <p:nvPr/>
        </p:nvSpPr>
        <p:spPr bwMode="auto">
          <a:xfrm>
            <a:off x="5546725" y="32464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2775" name="Rectangle 39"/>
          <p:cNvSpPr>
            <a:spLocks noChangeAspect="1" noChangeArrowheads="1"/>
          </p:cNvSpPr>
          <p:nvPr/>
        </p:nvSpPr>
        <p:spPr bwMode="auto">
          <a:xfrm>
            <a:off x="6816725" y="1484313"/>
            <a:ext cx="35814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 	</a:t>
            </a:r>
            <a:endParaRPr lang="en-US" altLang="it-IT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CasellaDiTesto 2"/>
          <p:cNvSpPr txBox="1">
            <a:spLocks noChangeArrowheads="1"/>
          </p:cNvSpPr>
          <p:nvPr/>
        </p:nvSpPr>
        <p:spPr bwMode="auto">
          <a:xfrm>
            <a:off x="5616285" y="2462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CasellaDiTesto 4"/>
          <p:cNvSpPr txBox="1">
            <a:spLocks noChangeArrowheads="1"/>
          </p:cNvSpPr>
          <p:nvPr/>
        </p:nvSpPr>
        <p:spPr bwMode="auto">
          <a:xfrm>
            <a:off x="4640667" y="458757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0" name="CasellaDiTesto 8"/>
          <p:cNvSpPr txBox="1">
            <a:spLocks noChangeArrowheads="1"/>
          </p:cNvSpPr>
          <p:nvPr/>
        </p:nvSpPr>
        <p:spPr bwMode="auto">
          <a:xfrm>
            <a:off x="8102310" y="39338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1" name="CasellaDiTesto 10"/>
          <p:cNvSpPr txBox="1">
            <a:spLocks noChangeArrowheads="1"/>
          </p:cNvSpPr>
          <p:nvPr/>
        </p:nvSpPr>
        <p:spPr bwMode="auto">
          <a:xfrm>
            <a:off x="8326942" y="17113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4" name="CasellaDiTesto 16"/>
          <p:cNvSpPr txBox="1">
            <a:spLocks noChangeArrowheads="1"/>
          </p:cNvSpPr>
          <p:nvPr/>
        </p:nvSpPr>
        <p:spPr bwMode="auto">
          <a:xfrm>
            <a:off x="2950079" y="153828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87" name="CasellaDiTesto 23"/>
              <p:cNvSpPr txBox="1">
                <a:spLocks noChangeArrowheads="1"/>
              </p:cNvSpPr>
              <p:nvPr/>
            </p:nvSpPr>
            <p:spPr bwMode="auto">
              <a:xfrm>
                <a:off x="1612454" y="789813"/>
                <a:ext cx="8948042" cy="3442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it-IT" altLang="it-IT" sz="2000">
                    <a:latin typeface="Comic Sans MS" panose="030F0702030302020204" pitchFamily="66" charset="0"/>
                  </a:rPr>
                  <a:t>The </a:t>
                </a:r>
                <a:r>
                  <a:rPr lang="it-IT" altLang="it-IT" sz="200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cross </a:t>
                </a:r>
                <a:r>
                  <a:rPr lang="it-IT" altLang="it-IT" sz="2000" err="1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section</a:t>
                </a:r>
                <a:r>
                  <a:rPr lang="it-IT" altLang="it-IT" sz="200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can be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factorized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as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:</a:t>
                </a:r>
                <a:endParaRPr lang="it-IT" sz="2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/>
              </a:p>
              <a:p>
                <a:pPr>
                  <a:spcBef>
                    <a:spcPct val="0"/>
                  </a:spcBef>
                  <a:buNone/>
                </a:pPr>
                <a:r>
                  <a:rPr lang="it-IT" sz="200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000">
                    <a:latin typeface="Comic Sans MS" panose="030F0702030302020204" pitchFamily="66" charset="0"/>
                  </a:rPr>
                  <a:t> </a:t>
                </a:r>
                <a:r>
                  <a:rPr lang="it-IT" sz="2000" err="1">
                    <a:latin typeface="Comic Sans MS" panose="030F0702030302020204" pitchFamily="66" charset="0"/>
                  </a:rPr>
                  <a:t>is</a:t>
                </a:r>
                <a:r>
                  <a:rPr lang="it-IT" sz="2000">
                    <a:latin typeface="Comic Sans MS" panose="030F0702030302020204" pitchFamily="66" charset="0"/>
                  </a:rPr>
                  <a:t> the </a:t>
                </a:r>
                <a:r>
                  <a:rPr lang="it-IT" sz="2000" err="1">
                    <a:latin typeface="Comic Sans MS" panose="030F0702030302020204" pitchFamily="66" charset="0"/>
                  </a:rPr>
                  <a:t>geometrical</a:t>
                </a:r>
                <a:r>
                  <a:rPr lang="it-IT" sz="2000">
                    <a:latin typeface="Comic Sans MS" panose="030F0702030302020204" pitchFamily="66" charset="0"/>
                  </a:rPr>
                  <a:t> cross </a:t>
                </a:r>
                <a:r>
                  <a:rPr lang="it-IT" sz="2000" err="1">
                    <a:latin typeface="Comic Sans MS" panose="030F0702030302020204" pitchFamily="66" charset="0"/>
                  </a:rPr>
                  <a:t>section</a:t>
                </a:r>
                <a:r>
                  <a:rPr lang="it-IT" sz="2000">
                    <a:latin typeface="Comic Sans MS" panose="030F0702030302020204" pitchFamily="66" charset="0"/>
                  </a:rPr>
                  <a:t> in the quantum </a:t>
                </a:r>
                <a:r>
                  <a:rPr lang="it-IT" sz="2000" err="1">
                    <a:latin typeface="Comic Sans MS" panose="030F0702030302020204" pitchFamily="66" charset="0"/>
                  </a:rPr>
                  <a:t>mechanics</a:t>
                </a:r>
                <a:r>
                  <a:rPr lang="it-IT" sz="2000">
                    <a:latin typeface="Comic Sans MS" panose="030F0702030302020204" pitchFamily="66" charset="0"/>
                  </a:rPr>
                  <a:t> </a:t>
                </a:r>
                <a:r>
                  <a:rPr lang="it-IT" sz="2000" err="1">
                    <a:latin typeface="Comic Sans MS" panose="030F0702030302020204" pitchFamily="66" charset="0"/>
                  </a:rPr>
                  <a:t>approximation</a:t>
                </a:r>
                <a:endParaRPr lang="it-IT" sz="2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it-IT" sz="2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it-IT" sz="2000">
                    <a:latin typeface="Comic Sans MS" panose="030F0702030302020204" pitchFamily="66" charset="0"/>
                  </a:rPr>
                  <a:t>P(E) </a:t>
                </a:r>
                <a:r>
                  <a:rPr lang="it-IT" sz="2000" err="1">
                    <a:latin typeface="Comic Sans MS" panose="030F0702030302020204" pitchFamily="66" charset="0"/>
                  </a:rPr>
                  <a:t>is</a:t>
                </a:r>
                <a:r>
                  <a:rPr lang="it-IT" sz="2000">
                    <a:latin typeface="Comic Sans MS" panose="030F0702030302020204" pitchFamily="66" charset="0"/>
                  </a:rPr>
                  <a:t> the tunneling </a:t>
                </a:r>
                <a:r>
                  <a:rPr lang="it-IT" sz="2000" err="1">
                    <a:latin typeface="Comic Sans MS" panose="030F0702030302020204" pitchFamily="66" charset="0"/>
                  </a:rPr>
                  <a:t>probability</a:t>
                </a:r>
                <a:r>
                  <a:rPr lang="it-IT" sz="2000">
                    <a:latin typeface="Comic Sans MS" panose="030F0702030302020204" pitchFamily="66" charset="0"/>
                  </a:rPr>
                  <a:t>. </a:t>
                </a:r>
                <a:r>
                  <a:rPr lang="it-IT" sz="2000" err="1">
                    <a:latin typeface="Comic Sans MS" panose="030F0702030302020204" pitchFamily="66" charset="0"/>
                  </a:rPr>
                  <a:t>Since</a:t>
                </a:r>
                <a:r>
                  <a:rPr lang="it-IT" sz="2000">
                    <a:latin typeface="Comic Sans MS" panose="030F0702030302020204" pitchFamily="66" charset="0"/>
                  </a:rPr>
                  <a:t> E&lt;&lt;E</a:t>
                </a:r>
                <a:r>
                  <a:rPr lang="it-IT" sz="2000" baseline="-25000">
                    <a:latin typeface="Comic Sans MS" panose="030F0702030302020204" pitchFamily="66" charset="0"/>
                  </a:rPr>
                  <a:t>C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it-IT" sz="2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⁡(−2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𝜋𝜂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baseline="-25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𝜋𝜂</m:t>
                      </m:r>
                      <m:r>
                        <a:rPr lang="it-IT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=31.29 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altLang="it-IT" sz="20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787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2454" y="789813"/>
                <a:ext cx="8948042" cy="3442161"/>
              </a:xfrm>
              <a:prstGeom prst="rect">
                <a:avLst/>
              </a:prstGeom>
              <a:blipFill>
                <a:blip r:embed="rId3"/>
                <a:stretch>
                  <a:fillRect l="-750" t="-10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51131F-2C96-43CD-859D-F3A0EABB2980}"/>
              </a:ext>
            </a:extLst>
          </p:cNvPr>
          <p:cNvSpPr txBox="1"/>
          <p:nvPr/>
        </p:nvSpPr>
        <p:spPr>
          <a:xfrm>
            <a:off x="355601" y="4276532"/>
            <a:ext cx="11688232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>
                <a:latin typeface="Comic Sans MS" panose="030F0702030302020204" pitchFamily="66" charset="0"/>
              </a:rPr>
              <a:t>S(E) </a:t>
            </a:r>
            <a:r>
              <a:rPr lang="it-IT" sz="2000" err="1">
                <a:latin typeface="Comic Sans MS" panose="030F0702030302020204" pitchFamily="66" charset="0"/>
              </a:rPr>
              <a:t>is</a:t>
            </a:r>
            <a:r>
              <a:rPr lang="it-IT" sz="2000">
                <a:latin typeface="Comic Sans MS" panose="030F0702030302020204" pitchFamily="66" charset="0"/>
              </a:rPr>
              <a:t> the </a:t>
            </a:r>
            <a:r>
              <a:rPr lang="it-IT" sz="2000" err="1">
                <a:solidFill>
                  <a:srgbClr val="0070C0"/>
                </a:solidFill>
                <a:latin typeface="Comic Sans MS" panose="030F0702030302020204" pitchFamily="66" charset="0"/>
              </a:rPr>
              <a:t>astrophysical</a:t>
            </a:r>
            <a:r>
              <a:rPr lang="it-IT" sz="2000">
                <a:solidFill>
                  <a:srgbClr val="0070C0"/>
                </a:solidFill>
                <a:latin typeface="Comic Sans MS" panose="030F0702030302020204" pitchFamily="66" charset="0"/>
              </a:rPr>
              <a:t> S </a:t>
            </a:r>
            <a:r>
              <a:rPr lang="it-IT" sz="2000" err="1">
                <a:solidFill>
                  <a:srgbClr val="0070C0"/>
                </a:solidFill>
                <a:latin typeface="Comic Sans MS" panose="030F0702030302020204" pitchFamily="66" charset="0"/>
              </a:rPr>
              <a:t>factor</a:t>
            </a:r>
            <a:r>
              <a:rPr lang="en-US" sz="20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>
                <a:latin typeface="Comic Sans MS" panose="030F0702030302020204" pitchFamily="66" charset="0"/>
              </a:rPr>
              <a:t>slowly varying with energy</a:t>
            </a:r>
          </a:p>
          <a:p>
            <a:endParaRPr lang="en-US" sz="2000">
              <a:latin typeface="Comic Sans MS" panose="030F0702030302020204" pitchFamily="66" charset="0"/>
            </a:endParaRPr>
          </a:p>
          <a:p>
            <a:endParaRPr lang="en-US" sz="2000">
              <a:latin typeface="Comic Sans MS" panose="030F0702030302020204" pitchFamily="66" charset="0"/>
            </a:endParaRPr>
          </a:p>
          <a:p>
            <a:r>
              <a:rPr lang="en-US" sz="2000">
                <a:latin typeface="Comic Sans MS" panose="030F0702030302020204" pitchFamily="66" charset="0"/>
              </a:rPr>
              <a:t>In most cases S(E) can be expanded as a power series around E = 0</a:t>
            </a:r>
          </a:p>
          <a:p>
            <a:pPr algn="ctr"/>
            <a:r>
              <a:rPr lang="pt-BR" sz="2000">
                <a:highlight>
                  <a:srgbClr val="FFFF00"/>
                </a:highlight>
                <a:latin typeface="Comic Sans MS" panose="030F0702030302020204" pitchFamily="66" charset="0"/>
              </a:rPr>
              <a:t>S(E) ≃ S(0) + S′(0) E + S′′(0) E</a:t>
            </a:r>
            <a:r>
              <a:rPr lang="pt-BR" sz="2000" baseline="30000">
                <a:highlight>
                  <a:srgbClr val="FFFF00"/>
                </a:highlight>
                <a:latin typeface="Comic Sans MS" panose="030F0702030302020204" pitchFamily="66" charset="0"/>
              </a:rPr>
              <a:t>2</a:t>
            </a:r>
          </a:p>
          <a:p>
            <a:endParaRPr lang="pt-BR" sz="2000" baseline="30000">
              <a:latin typeface="Comic Sans MS" panose="030F0702030302020204" pitchFamily="66" charset="0"/>
            </a:endParaRPr>
          </a:p>
          <a:p>
            <a:r>
              <a:rPr lang="en-US" sz="2000">
                <a:latin typeface="Comic Sans MS" panose="030F0702030302020204" pitchFamily="66" charset="0"/>
              </a:rPr>
              <a:t>with the leading term being S(0)</a:t>
            </a:r>
            <a:endParaRPr lang="pt-BR" sz="2000" baseline="30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1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1719958" y="0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3300"/>
                </a:solidFill>
                <a:latin typeface="Comic Sans MS" panose="030F0702030302020204" pitchFamily="66" charset="0"/>
              </a:rPr>
              <a:t>Stellar reaction rate</a:t>
            </a:r>
            <a:endParaRPr lang="en-US" altLang="it-IT" sz="4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4" name="Rectangle 37"/>
          <p:cNvSpPr>
            <a:spLocks noChangeArrowheads="1"/>
          </p:cNvSpPr>
          <p:nvPr/>
        </p:nvSpPr>
        <p:spPr bwMode="auto">
          <a:xfrm>
            <a:off x="5546725" y="32464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2775" name="Rectangle 39"/>
          <p:cNvSpPr>
            <a:spLocks noChangeAspect="1" noChangeArrowheads="1"/>
          </p:cNvSpPr>
          <p:nvPr/>
        </p:nvSpPr>
        <p:spPr bwMode="auto">
          <a:xfrm>
            <a:off x="6816725" y="1484313"/>
            <a:ext cx="35814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 	</a:t>
            </a:r>
            <a:endParaRPr lang="en-US" altLang="it-IT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CasellaDiTesto 2"/>
          <p:cNvSpPr txBox="1">
            <a:spLocks noChangeArrowheads="1"/>
          </p:cNvSpPr>
          <p:nvPr/>
        </p:nvSpPr>
        <p:spPr bwMode="auto">
          <a:xfrm>
            <a:off x="5616285" y="2462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CasellaDiTesto 4"/>
          <p:cNvSpPr txBox="1">
            <a:spLocks noChangeArrowheads="1"/>
          </p:cNvSpPr>
          <p:nvPr/>
        </p:nvSpPr>
        <p:spPr bwMode="auto">
          <a:xfrm>
            <a:off x="4640667" y="458757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0" name="CasellaDiTesto 8"/>
          <p:cNvSpPr txBox="1">
            <a:spLocks noChangeArrowheads="1"/>
          </p:cNvSpPr>
          <p:nvPr/>
        </p:nvSpPr>
        <p:spPr bwMode="auto">
          <a:xfrm>
            <a:off x="8102310" y="39338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1" name="CasellaDiTesto 10"/>
          <p:cNvSpPr txBox="1">
            <a:spLocks noChangeArrowheads="1"/>
          </p:cNvSpPr>
          <p:nvPr/>
        </p:nvSpPr>
        <p:spPr bwMode="auto">
          <a:xfrm>
            <a:off x="8326942" y="17113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4" name="CasellaDiTesto 16"/>
          <p:cNvSpPr txBox="1">
            <a:spLocks noChangeArrowheads="1"/>
          </p:cNvSpPr>
          <p:nvPr/>
        </p:nvSpPr>
        <p:spPr bwMode="auto">
          <a:xfrm>
            <a:off x="2950079" y="153828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87" name="CasellaDiTesto 23"/>
              <p:cNvSpPr txBox="1">
                <a:spLocks noChangeArrowheads="1"/>
              </p:cNvSpPr>
              <p:nvPr/>
            </p:nvSpPr>
            <p:spPr bwMode="auto">
              <a:xfrm>
                <a:off x="1822447" y="2246700"/>
                <a:ext cx="8948042" cy="3398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endParaRPr lang="it-IT" altLang="it-IT" sz="200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it-IT" altLang="it-IT" sz="200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it-IT" altLang="it-IT" sz="2000">
                    <a:latin typeface="Comic Sans MS" panose="030F0702030302020204" pitchFamily="66" charset="0"/>
                  </a:rPr>
                  <a:t>E</a:t>
                </a:r>
                <a:r>
                  <a:rPr lang="it-IT" altLang="it-IT" sz="2000" baseline="-25000">
                    <a:latin typeface="Comic Sans MS" panose="030F0702030302020204" pitchFamily="66" charset="0"/>
                  </a:rPr>
                  <a:t>G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is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the Gamow energy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it-IT" altLang="it-IT" sz="2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it-IT" altLang="it-IT" sz="2000" err="1">
                    <a:latin typeface="Comic Sans MS" panose="030F0702030302020204" pitchFamily="66" charset="0"/>
                  </a:rPr>
                  <a:t>Since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S(E)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has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a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very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smooth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energy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dependence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for non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resonant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reactions, the stellar reaction rate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depends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on </a:t>
                </a:r>
                <a:r>
                  <a:rPr lang="it-IT" altLang="it-IT" sz="2000" err="1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two</a:t>
                </a:r>
                <a:r>
                  <a:rPr lang="it-IT" altLang="it-IT" sz="200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 err="1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exponential</a:t>
                </a:r>
                <a:r>
                  <a:rPr lang="it-IT" altLang="it-IT" sz="200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 err="1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terms</a:t>
                </a:r>
                <a:endParaRPr lang="it-IT" altLang="it-IT" sz="200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it-IT" altLang="it-IT" sz="2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altLang="it-IT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it-IT" alt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alt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it-IT" alt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alt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it-IT" alt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it-IT" altLang="it-IT" sz="2000">
                    <a:latin typeface="Comic Sans MS" panose="030F0702030302020204" pitchFamily="66" charset="0"/>
                  </a:rPr>
                  <a:t> from Maxwell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Boltzmann</a:t>
                </a:r>
                <a:endParaRPr lang="it-IT" altLang="it-IT" sz="2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altLang="it-IT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it-IT" alt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alt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it-IT" altLang="it-IT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it-IT" alt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alt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alt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altLang="it-IT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altLang="it-IT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  <m: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it-IT" altLang="it-IT" sz="2000">
                    <a:latin typeface="Comic Sans MS" panose="030F0702030302020204" pitchFamily="66" charset="0"/>
                  </a:rPr>
                  <a:t> from the tunneling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effect</a:t>
                </a:r>
                <a:endParaRPr lang="it-IT" altLang="it-IT" sz="20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787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2447" y="2246700"/>
                <a:ext cx="8948042" cy="3398944"/>
              </a:xfrm>
              <a:prstGeom prst="rect">
                <a:avLst/>
              </a:prstGeom>
              <a:blipFill>
                <a:blip r:embed="rId3"/>
                <a:stretch>
                  <a:fillRect l="-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8CC0DB-B704-48E5-9D55-9499552E6036}"/>
              </a:ext>
            </a:extLst>
          </p:cNvPr>
          <p:cNvSpPr txBox="1"/>
          <p:nvPr/>
        </p:nvSpPr>
        <p:spPr>
          <a:xfrm>
            <a:off x="2711625" y="638334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err="1">
                <a:latin typeface="Comic Sans MS" panose="030F0702030302020204" pitchFamily="66" charset="0"/>
              </a:rPr>
              <a:t>Introducing</a:t>
            </a:r>
            <a:r>
              <a:rPr lang="it-IT" sz="2000">
                <a:latin typeface="Comic Sans MS" panose="030F0702030302020204" pitchFamily="66" charset="0"/>
              </a:rPr>
              <a:t> the cross </a:t>
            </a:r>
            <a:r>
              <a:rPr lang="it-IT" sz="2000" err="1">
                <a:latin typeface="Comic Sans MS" panose="030F0702030302020204" pitchFamily="66" charset="0"/>
              </a:rPr>
              <a:t>section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into</a:t>
            </a:r>
            <a:r>
              <a:rPr lang="it-IT" sz="2000">
                <a:latin typeface="Comic Sans MS" panose="030F0702030302020204" pitchFamily="66" charset="0"/>
              </a:rPr>
              <a:t> the reaction rate: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2E6B0A6-FC83-4F6D-A291-D3D06BE7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75" y="1001900"/>
            <a:ext cx="6466740" cy="95078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FFDAE10-DBAC-4C44-89DA-399E0287C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29" y="2073648"/>
            <a:ext cx="2249279" cy="71835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EABB24-50D5-4A07-9A6B-41B03C624305}"/>
              </a:ext>
            </a:extLst>
          </p:cNvPr>
          <p:cNvSpPr txBox="1"/>
          <p:nvPr/>
        </p:nvSpPr>
        <p:spPr>
          <a:xfrm>
            <a:off x="1688050" y="5767595"/>
            <a:ext cx="8815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>
                <a:solidFill>
                  <a:srgbClr val="0070C0"/>
                </a:solidFill>
                <a:latin typeface="Comic Sans MS" panose="030F0702030302020204" pitchFamily="66" charset="0"/>
              </a:rPr>
              <a:t>The Gamow </a:t>
            </a:r>
            <a:r>
              <a:rPr lang="it-IT" sz="2000" err="1">
                <a:solidFill>
                  <a:srgbClr val="0070C0"/>
                </a:solidFill>
                <a:latin typeface="Comic Sans MS" panose="030F0702030302020204" pitchFamily="66" charset="0"/>
              </a:rPr>
              <a:t>peak</a:t>
            </a:r>
            <a:r>
              <a:rPr lang="it-IT" sz="20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is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given</a:t>
            </a:r>
            <a:r>
              <a:rPr lang="it-IT" sz="2000">
                <a:latin typeface="Comic Sans MS" panose="030F0702030302020204" pitchFamily="66" charset="0"/>
              </a:rPr>
              <a:t> by the  product of the </a:t>
            </a:r>
            <a:r>
              <a:rPr lang="it-IT" sz="2000" err="1">
                <a:latin typeface="Comic Sans MS" panose="030F0702030302020204" pitchFamily="66" charset="0"/>
              </a:rPr>
              <a:t>two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terms</a:t>
            </a:r>
            <a:r>
              <a:rPr lang="it-IT" sz="2000">
                <a:latin typeface="Comic Sans MS" panose="030F0702030302020204" pitchFamily="66" charset="0"/>
              </a:rPr>
              <a:t> in the </a:t>
            </a:r>
            <a:r>
              <a:rPr lang="it-IT" sz="2000" err="1">
                <a:latin typeface="Comic Sans MS" panose="030F0702030302020204" pitchFamily="66" charset="0"/>
              </a:rPr>
              <a:t>integrand</a:t>
            </a:r>
            <a:endParaRPr lang="it-IT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9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A25198-1E74-410D-B9AF-2A49B6BD2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40" y="643467"/>
            <a:ext cx="9768920" cy="557106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E50D0B-C0A7-4895-A0BB-3D82655B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23037D-A82B-414B-AC3D-F0E52FA48BB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1774825" y="73130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3300"/>
                </a:solidFill>
                <a:latin typeface="Comic Sans MS" panose="030F0702030302020204" pitchFamily="66" charset="0"/>
              </a:rPr>
              <a:t>Gamow energy</a:t>
            </a:r>
            <a:endParaRPr lang="en-US" altLang="it-IT" sz="4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4" name="Rectangle 37"/>
          <p:cNvSpPr>
            <a:spLocks noChangeArrowheads="1"/>
          </p:cNvSpPr>
          <p:nvPr/>
        </p:nvSpPr>
        <p:spPr bwMode="auto">
          <a:xfrm>
            <a:off x="5546725" y="32464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2775" name="Rectangle 39"/>
          <p:cNvSpPr>
            <a:spLocks noChangeAspect="1" noChangeArrowheads="1"/>
          </p:cNvSpPr>
          <p:nvPr/>
        </p:nvSpPr>
        <p:spPr bwMode="auto">
          <a:xfrm>
            <a:off x="6816725" y="1484313"/>
            <a:ext cx="35814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 	</a:t>
            </a:r>
            <a:endParaRPr lang="en-US" altLang="it-IT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CasellaDiTesto 2"/>
          <p:cNvSpPr txBox="1">
            <a:spLocks noChangeArrowheads="1"/>
          </p:cNvSpPr>
          <p:nvPr/>
        </p:nvSpPr>
        <p:spPr bwMode="auto">
          <a:xfrm>
            <a:off x="5616285" y="2462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CasellaDiTesto 4"/>
          <p:cNvSpPr txBox="1">
            <a:spLocks noChangeArrowheads="1"/>
          </p:cNvSpPr>
          <p:nvPr/>
        </p:nvSpPr>
        <p:spPr bwMode="auto">
          <a:xfrm>
            <a:off x="4640667" y="458757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0" name="CasellaDiTesto 8"/>
          <p:cNvSpPr txBox="1">
            <a:spLocks noChangeArrowheads="1"/>
          </p:cNvSpPr>
          <p:nvPr/>
        </p:nvSpPr>
        <p:spPr bwMode="auto">
          <a:xfrm>
            <a:off x="8102310" y="39338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1" name="CasellaDiTesto 10"/>
          <p:cNvSpPr txBox="1">
            <a:spLocks noChangeArrowheads="1"/>
          </p:cNvSpPr>
          <p:nvPr/>
        </p:nvSpPr>
        <p:spPr bwMode="auto">
          <a:xfrm>
            <a:off x="8326942" y="17113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4" name="CasellaDiTesto 16"/>
          <p:cNvSpPr txBox="1">
            <a:spLocks noChangeArrowheads="1"/>
          </p:cNvSpPr>
          <p:nvPr/>
        </p:nvSpPr>
        <p:spPr bwMode="auto">
          <a:xfrm>
            <a:off x="2950079" y="153828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87" name="CasellaDiTesto 23"/>
              <p:cNvSpPr txBox="1">
                <a:spLocks noChangeArrowheads="1"/>
              </p:cNvSpPr>
              <p:nvPr/>
            </p:nvSpPr>
            <p:spPr bwMode="auto">
              <a:xfrm>
                <a:off x="1612454" y="789812"/>
                <a:ext cx="8948042" cy="208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it-IT" sz="2000">
                    <a:latin typeface="Comic Sans MS" panose="030F0702030302020204" pitchFamily="66" charset="0"/>
                  </a:rPr>
                  <a:t>Most of the reactions occur at the maximum of the </a:t>
                </a:r>
                <a:r>
                  <a:rPr lang="en-US" altLang="it-IT" sz="200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Gamow peak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altLang="it-IT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altLang="it-IT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altLang="it-IT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altLang="it-IT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alt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altLang="it-I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alt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it-IT" alt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altLang="it-IT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it-IT" altLang="it-IT" sz="20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  <m:sup>
                                    <m:r>
                                      <a:rPr lang="it-IT" altLang="it-IT" sz="2000" i="1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bSup>
                                <m:r>
                                  <a:rPr lang="it-IT" altLang="it-IT" sz="2000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num>
                              <m:den>
                                <m:r>
                                  <a:rPr lang="it-IT" altLang="it-I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altLang="it-IT" sz="2000" i="1">
                            <a:latin typeface="Cambria Math" panose="02040503050406030204" pitchFamily="18" charset="0"/>
                          </a:rPr>
                          <m:t>2/3</m:t>
                        </m:r>
                      </m:sup>
                    </m:sSup>
                    <m:r>
                      <a:rPr lang="it-IT" altLang="it-IT" sz="2000" i="1">
                        <a:latin typeface="Cambria Math" panose="02040503050406030204" pitchFamily="18" charset="0"/>
                      </a:rPr>
                      <m:t>=1.22 </m:t>
                    </m:r>
                    <m:sSup>
                      <m:sSupPr>
                        <m:ctrlPr>
                          <a:rPr lang="it-IT" alt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altLang="it-IT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alt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Sup>
                          <m:sSubSupPr>
                            <m:ctrlPr>
                              <a:rPr lang="it-IT" altLang="it-I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it-IT" altLang="it-I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it-IT" altLang="it-I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it-IT" altLang="it-I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altLang="it-IT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it-IT" altLang="it-IT" sz="2000" dirty="0">
                            <a:latin typeface="Comic Sans MS" panose="030F0702030302020204" pitchFamily="66" charset="0"/>
                          </a:rPr>
                          <m:t> </m:t>
                        </m:r>
                      </m:e>
                      <m:sup>
                        <m:r>
                          <a:rPr lang="it-IT" altLang="it-IT" sz="2000" i="1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it-IT" altLang="it-IT" sz="2000"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keV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it-IT" altLang="it-IT" sz="2000" err="1">
                    <a:latin typeface="Comic Sans MS" panose="030F0702030302020204" pitchFamily="66" charset="0"/>
                  </a:rPr>
                  <a:t>where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T</a:t>
                </a:r>
                <a:r>
                  <a:rPr lang="it-IT" altLang="it-IT" sz="2000" baseline="-25000">
                    <a:latin typeface="Comic Sans MS" panose="030F0702030302020204" pitchFamily="66" charset="0"/>
                  </a:rPr>
                  <a:t>6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is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the temperature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expressed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in 10</a:t>
                </a:r>
                <a:r>
                  <a:rPr lang="it-IT" altLang="it-IT" sz="2000" baseline="30000">
                    <a:latin typeface="Comic Sans MS" panose="030F0702030302020204" pitchFamily="66" charset="0"/>
                  </a:rPr>
                  <a:t>6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K. 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it-IT" altLang="it-IT" sz="200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it-IT" altLang="it-IT" sz="2000">
                    <a:latin typeface="Comic Sans MS" panose="030F0702030302020204" pitchFamily="66" charset="0"/>
                  </a:rPr>
                  <a:t>In </a:t>
                </a:r>
                <a:r>
                  <a:rPr lang="it-IT" altLang="it-IT" sz="2000" err="1">
                    <a:latin typeface="Comic Sans MS" panose="030F0702030302020204" pitchFamily="66" charset="0"/>
                  </a:rPr>
                  <a:t>our</a:t>
                </a:r>
                <a:r>
                  <a:rPr lang="it-IT" altLang="it-IT" sz="2000">
                    <a:latin typeface="Comic Sans MS" panose="030F0702030302020204" pitchFamily="66" charset="0"/>
                  </a:rPr>
                  <a:t> Sun</a:t>
                </a:r>
              </a:p>
            </p:txBody>
          </p:sp>
        </mc:Choice>
        <mc:Fallback xmlns="">
          <p:sp>
            <p:nvSpPr>
              <p:cNvPr id="32787" name="CasellaDiTes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2454" y="789812"/>
                <a:ext cx="8948042" cy="2088200"/>
              </a:xfrm>
              <a:prstGeom prst="rect">
                <a:avLst/>
              </a:prstGeom>
              <a:blipFill>
                <a:blip r:embed="rId3"/>
                <a:stretch>
                  <a:fillRect l="-750" t="-1754" b="-43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32517" y="2853924"/>
            <a:ext cx="46142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</a:rPr>
              <a:t>3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He(</a:t>
            </a:r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</a:rPr>
              <a:t>3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He,2p)</a:t>
            </a:r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</a:rPr>
              <a:t>4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He       E</a:t>
            </a:r>
            <a:r>
              <a:rPr lang="en-US" altLang="it-IT" sz="2000" baseline="-25000">
                <a:solidFill>
                  <a:srgbClr val="33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=21 </a:t>
            </a:r>
            <a:r>
              <a:rPr lang="en-US" altLang="it-IT" sz="2000" err="1">
                <a:solidFill>
                  <a:srgbClr val="3333CC"/>
                </a:solidFill>
                <a:latin typeface="Comic Sans MS" panose="030F0702030302020204" pitchFamily="66" charset="0"/>
              </a:rPr>
              <a:t>keV</a:t>
            </a:r>
            <a:endParaRPr lang="en-US" altLang="it-IT" sz="200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21267" y="3368509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d(p,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)</a:t>
            </a:r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He                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E</a:t>
            </a:r>
            <a:r>
              <a:rPr lang="en-US" altLang="it-IT" sz="2000" baseline="-25000">
                <a:solidFill>
                  <a:srgbClr val="33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=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6 </a:t>
            </a:r>
            <a:r>
              <a:rPr lang="en-US" altLang="it-IT" sz="2000" err="1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keV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21266" y="3905226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14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(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,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)</a:t>
            </a:r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15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              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E</a:t>
            </a:r>
            <a:r>
              <a:rPr lang="en-US" altLang="it-IT" sz="2000" baseline="-25000">
                <a:solidFill>
                  <a:srgbClr val="33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=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27 </a:t>
            </a:r>
            <a:r>
              <a:rPr lang="en-US" altLang="it-IT" sz="2000" err="1">
                <a:solidFill>
                  <a:srgbClr val="3333CC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keV</a:t>
            </a:r>
            <a:endParaRPr lang="en-GB" altLang="it-IT" sz="2000">
              <a:solidFill>
                <a:srgbClr val="3333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97195" y="4408266"/>
            <a:ext cx="4382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</a:rPr>
              <a:t>3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He(</a:t>
            </a:r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</a:rPr>
              <a:t>4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He,</a:t>
            </a:r>
            <a:r>
              <a:rPr lang="en-US" altLang="it-IT" sz="2000">
                <a:solidFill>
                  <a:srgbClr val="3333CC"/>
                </a:solidFill>
                <a:latin typeface="Symbol" panose="05050102010706020507" pitchFamily="18" charset="2"/>
              </a:rPr>
              <a:t>g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2000" baseline="30000">
                <a:solidFill>
                  <a:srgbClr val="3333CC"/>
                </a:solidFill>
                <a:latin typeface="Comic Sans MS" panose="030F0702030302020204" pitchFamily="66" charset="0"/>
              </a:rPr>
              <a:t>7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Be            E</a:t>
            </a:r>
            <a:r>
              <a:rPr lang="en-US" altLang="it-IT" sz="2000" baseline="-25000">
                <a:solidFill>
                  <a:srgbClr val="3333CC"/>
                </a:solidFill>
                <a:latin typeface="Comic Sans MS" panose="030F0702030302020204" pitchFamily="66" charset="0"/>
              </a:rPr>
              <a:t>0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=22 </a:t>
            </a:r>
            <a:r>
              <a:rPr lang="en-US" altLang="it-IT" sz="2000" err="1">
                <a:solidFill>
                  <a:srgbClr val="3333CC"/>
                </a:solidFill>
                <a:latin typeface="Comic Sans MS" panose="030F0702030302020204" pitchFamily="66" charset="0"/>
              </a:rPr>
              <a:t>keV</a:t>
            </a:r>
            <a:r>
              <a:rPr lang="en-US" altLang="it-IT" sz="2000">
                <a:solidFill>
                  <a:srgbClr val="3333CC"/>
                </a:solidFill>
                <a:latin typeface="Comic Sans MS" panose="030F0702030302020204" pitchFamily="66" charset="0"/>
              </a:rPr>
              <a:t>     </a:t>
            </a:r>
            <a:endParaRPr lang="it-IT" altLang="it-IT" sz="200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25030" y="5177779"/>
            <a:ext cx="8660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000">
                <a:latin typeface="Comic Sans MS" panose="030F0702030302020204" pitchFamily="66" charset="0"/>
              </a:rPr>
              <a:t>The </a:t>
            </a:r>
            <a:r>
              <a:rPr lang="en-US" altLang="it-IT" sz="2000">
                <a:solidFill>
                  <a:srgbClr val="0070C0"/>
                </a:solidFill>
                <a:latin typeface="Comic Sans MS" panose="030F0702030302020204" pitchFamily="66" charset="0"/>
              </a:rPr>
              <a:t>Gamow Peak energies are much smaller than the height of the Coulomb barrier </a:t>
            </a:r>
            <a:r>
              <a:rPr lang="en-US" altLang="it-IT" sz="2000">
                <a:latin typeface="Comic Sans MS" panose="030F0702030302020204" pitchFamily="66" charset="0"/>
              </a:rPr>
              <a:t>→ very small cross sections (exponential dependence of </a:t>
            </a:r>
            <a:r>
              <a:rPr lang="en-US" altLang="it-IT" sz="2000">
                <a:latin typeface="Symbol" panose="05050102010706020507" pitchFamily="18" charset="2"/>
              </a:rPr>
              <a:t>s</a:t>
            </a:r>
            <a:r>
              <a:rPr lang="en-US" altLang="it-IT" sz="2000">
                <a:latin typeface="Comic Sans MS" panose="030F0702030302020204" pitchFamily="66" charset="0"/>
              </a:rPr>
              <a:t>(E) through the term P(E))</a:t>
            </a:r>
          </a:p>
        </p:txBody>
      </p:sp>
    </p:spTree>
    <p:extLst>
      <p:ext uri="{BB962C8B-B14F-4D97-AF65-F5344CB8AC3E}">
        <p14:creationId xmlns:p14="http://schemas.microsoft.com/office/powerpoint/2010/main" val="76729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6" y="2727521"/>
            <a:ext cx="4668255" cy="36502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32249" y="-343585"/>
            <a:ext cx="8884220" cy="1325563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Non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resonant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vs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resonant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reactions</a:t>
            </a:r>
            <a:endParaRPr lang="it-IT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3037D-A82B-414B-AC3D-F0E52FA48BB8}" type="slidenum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19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9" y="1370851"/>
            <a:ext cx="4687769" cy="300128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048328" y="1222849"/>
            <a:ext cx="24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err="1">
                <a:latin typeface="Comic Sans MS" panose="030F0702030302020204" pitchFamily="66" charset="0"/>
                <a:cs typeface="Times New Roman" panose="02020603050405020304" pitchFamily="18" charset="0"/>
              </a:rPr>
              <a:t>Resonant</a:t>
            </a:r>
            <a:r>
              <a:rPr lang="it-IT" sz="200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  <a:cs typeface="Times New Roman" panose="02020603050405020304" pitchFamily="18" charset="0"/>
              </a:rPr>
              <a:t>Reactions</a:t>
            </a:r>
            <a:endParaRPr lang="it-IT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56262" y="4552628"/>
            <a:ext cx="324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>
                <a:latin typeface="Comic Sans MS" panose="030F0702030302020204" pitchFamily="66" charset="0"/>
                <a:cs typeface="Times New Roman" panose="02020603050405020304" pitchFamily="18" charset="0"/>
              </a:rPr>
              <a:t>Non </a:t>
            </a:r>
            <a:r>
              <a:rPr lang="it-IT" sz="2000" err="1">
                <a:latin typeface="Comic Sans MS" panose="030F0702030302020204" pitchFamily="66" charset="0"/>
                <a:cs typeface="Times New Roman" panose="02020603050405020304" pitchFamily="18" charset="0"/>
              </a:rPr>
              <a:t>Resonant</a:t>
            </a:r>
            <a:r>
              <a:rPr lang="it-IT" sz="200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  <a:cs typeface="Times New Roman" panose="02020603050405020304" pitchFamily="18" charset="0"/>
              </a:rPr>
              <a:t>Reactions</a:t>
            </a:r>
            <a:endParaRPr lang="it-IT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9291993" y="2063951"/>
            <a:ext cx="376782" cy="685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ccia in su 12"/>
          <p:cNvSpPr/>
          <p:nvPr/>
        </p:nvSpPr>
        <p:spPr>
          <a:xfrm>
            <a:off x="3240383" y="3474161"/>
            <a:ext cx="347900" cy="8185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D31F25B-9DD4-4569-820E-40EF6E188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372133"/>
            <a:ext cx="1675574" cy="501532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B25C515-9B14-4141-9020-A483C656A77C}"/>
              </a:ext>
            </a:extLst>
          </p:cNvPr>
          <p:cNvCxnSpPr/>
          <p:nvPr/>
        </p:nvCxnSpPr>
        <p:spPr>
          <a:xfrm flipV="1">
            <a:off x="7176120" y="4952738"/>
            <a:ext cx="72008" cy="708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F75E46C-C068-4F58-8A72-CDFF1FD900F9}"/>
              </a:ext>
            </a:extLst>
          </p:cNvPr>
          <p:cNvSpPr txBox="1"/>
          <p:nvPr/>
        </p:nvSpPr>
        <p:spPr>
          <a:xfrm>
            <a:off x="6673125" y="5709043"/>
            <a:ext cx="1484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>
                <a:latin typeface="Comic Sans MS" panose="030F0702030302020204" pitchFamily="66" charset="0"/>
              </a:rPr>
              <a:t>CM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1007C10-55DF-4DF1-AF0F-336DA2EABC93}"/>
                  </a:ext>
                </a:extLst>
              </p:cNvPr>
              <p:cNvSpPr txBox="1"/>
              <p:nvPr/>
            </p:nvSpPr>
            <p:spPr>
              <a:xfrm>
                <a:off x="3486256" y="720872"/>
                <a:ext cx="48476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000">
                    <a:latin typeface="Comic Sans MS" panose="030F0702030302020204" pitchFamily="66" charset="0"/>
                  </a:rPr>
                  <a:t>For a reaction like:</a:t>
                </a:r>
                <a14:m>
                  <m:oMath xmlns:m="http://schemas.openxmlformats.org/officeDocument/2006/math">
                    <m:r>
                      <a:rPr lang="it-IT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it-IT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it-IT" sz="20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it-IT" sz="20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61007C10-55DF-4DF1-AF0F-336DA2EAB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256" y="720872"/>
                <a:ext cx="4847616" cy="707886"/>
              </a:xfrm>
              <a:prstGeom prst="rect">
                <a:avLst/>
              </a:prstGeom>
              <a:blipFill>
                <a:blip r:embed="rId5"/>
                <a:stretch>
                  <a:fillRect l="-1384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87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3D354-7E7C-43AF-35BA-EBFBFBD3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">
            <a:extLst>
              <a:ext uri="{FF2B5EF4-FFF2-40B4-BE49-F238E27FC236}">
                <a16:creationId xmlns:a16="http://schemas.microsoft.com/office/drawing/2014/main" id="{672FCB61-2EBC-FAA7-4304-FC210ADAC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985" y="635068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000" dirty="0">
                <a:solidFill>
                  <a:srgbClr val="FF3300"/>
                </a:solidFill>
                <a:latin typeface="Comic Sans MS" panose="030F0702030302020204" pitchFamily="66" charset="0"/>
              </a:rPr>
              <a:t>Outline</a:t>
            </a:r>
          </a:p>
        </p:txBody>
      </p:sp>
      <p:sp>
        <p:nvSpPr>
          <p:cNvPr id="32774" name="Rectangle 37">
            <a:extLst>
              <a:ext uri="{FF2B5EF4-FFF2-40B4-BE49-F238E27FC236}">
                <a16:creationId xmlns:a16="http://schemas.microsoft.com/office/drawing/2014/main" id="{B92A83EC-C914-4295-DE16-8928325AA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2464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2775" name="Rectangle 39">
            <a:extLst>
              <a:ext uri="{FF2B5EF4-FFF2-40B4-BE49-F238E27FC236}">
                <a16:creationId xmlns:a16="http://schemas.microsoft.com/office/drawing/2014/main" id="{88C479A8-7A98-6882-6970-BE40BA5C4E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725" y="1484313"/>
            <a:ext cx="35814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 	</a:t>
            </a:r>
            <a:endParaRPr lang="en-US" altLang="it-IT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CasellaDiTesto 2">
            <a:extLst>
              <a:ext uri="{FF2B5EF4-FFF2-40B4-BE49-F238E27FC236}">
                <a16:creationId xmlns:a16="http://schemas.microsoft.com/office/drawing/2014/main" id="{E6C9A331-C731-C8E3-449F-4978C5F1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285" y="2462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CasellaDiTesto 4">
            <a:extLst>
              <a:ext uri="{FF2B5EF4-FFF2-40B4-BE49-F238E27FC236}">
                <a16:creationId xmlns:a16="http://schemas.microsoft.com/office/drawing/2014/main" id="{46C6DB05-A5BD-B0B7-3ECC-1CE7F830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667" y="458757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0" name="CasellaDiTesto 8">
            <a:extLst>
              <a:ext uri="{FF2B5EF4-FFF2-40B4-BE49-F238E27FC236}">
                <a16:creationId xmlns:a16="http://schemas.microsoft.com/office/drawing/2014/main" id="{6E31B87E-04E9-1575-DB8C-DF424BA60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310" y="39338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1" name="CasellaDiTesto 10">
            <a:extLst>
              <a:ext uri="{FF2B5EF4-FFF2-40B4-BE49-F238E27FC236}">
                <a16:creationId xmlns:a16="http://schemas.microsoft.com/office/drawing/2014/main" id="{DD850CE8-AA4B-72DF-5457-03034DBC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942" y="17113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4" name="CasellaDiTesto 16">
            <a:extLst>
              <a:ext uri="{FF2B5EF4-FFF2-40B4-BE49-F238E27FC236}">
                <a16:creationId xmlns:a16="http://schemas.microsoft.com/office/drawing/2014/main" id="{E0302E11-CE70-72BA-5A10-E4FA84ADA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079" y="153828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99D2B7-D1B3-7333-EB06-AF5C273FE875}"/>
              </a:ext>
            </a:extLst>
          </p:cNvPr>
          <p:cNvSpPr txBox="1"/>
          <p:nvPr/>
        </p:nvSpPr>
        <p:spPr>
          <a:xfrm>
            <a:off x="209493" y="1717834"/>
            <a:ext cx="1191430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Why solar fusion cross section meetings and papers?</a:t>
            </a:r>
            <a:endParaRPr lang="en-US" sz="2000" dirty="0">
              <a:solidFill>
                <a:prstClr val="black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Basic ingredients of nuclear astrophysics (reaction rate, cross section, Gamow energy, resonance strength, …)</a:t>
            </a:r>
            <a:endParaRPr lang="en-US" sz="2000" dirty="0">
              <a:solidFill>
                <a:prstClr val="black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selection of cases from Solar Fusion III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Conclusions and perspective</a:t>
            </a:r>
          </a:p>
          <a:p>
            <a:pPr lvl="0">
              <a:defRPr/>
            </a:pPr>
            <a:endParaRPr lang="it-IT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6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376" y="-101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Resonant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reactions</a:t>
            </a:r>
            <a:endParaRPr lang="it-IT" sz="4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3037D-A82B-414B-AC3D-F0E52FA48BB8}" type="slidenum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20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3A727-E873-4206-AD2C-3E2BCC081469}" type="datetime1">
              <a:rPr lang="it-IT">
                <a:solidFill>
                  <a:prstClr val="white"/>
                </a:solidFill>
                <a:latin typeface="Calibri" panose="020F0502020204030204"/>
              </a:rPr>
              <a:pPr>
                <a:defRPr/>
              </a:pPr>
              <a:t>01/07/2025</a:t>
            </a:fld>
            <a:endParaRPr lang="it-I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748520" y="747091"/>
            <a:ext cx="8310634" cy="81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9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9144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570E5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it-IT">
              <a:solidFill>
                <a:prstClr val="black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5" y="2881688"/>
            <a:ext cx="4067743" cy="78115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023517"/>
            <a:ext cx="3115110" cy="4096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1879680"/>
            <a:ext cx="2286319" cy="41915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76" y="1863075"/>
            <a:ext cx="2857899" cy="41915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3" y="5462485"/>
            <a:ext cx="4277322" cy="95263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689422"/>
            <a:ext cx="1603612" cy="833642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1906834" y="4221159"/>
            <a:ext cx="8633636" cy="81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9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9144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570E5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baseline="-25000">
                <a:solidFill>
                  <a:prstClr val="black"/>
                </a:solidFill>
              </a:rPr>
              <a:t>f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  <a:latin typeface="Comic Sans MS" panose="030F0702030302020204" pitchFamily="66" charset="0"/>
              </a:rPr>
              <a:t>and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baseline="-2500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  <a:latin typeface="Comic Sans MS" panose="030F0702030302020204" pitchFamily="66" charset="0"/>
              </a:rPr>
              <a:t>are the partial width for the formation and decay of the compound nucleus </a:t>
            </a:r>
            <a:r>
              <a:rPr lang="en-US">
                <a:solidFill>
                  <a:prstClr val="black"/>
                </a:solidFill>
              </a:rPr>
              <a:t>(</a:t>
            </a:r>
            <a:r>
              <a:rPr lang="en-US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≪ E</a:t>
            </a:r>
            <a:r>
              <a:rPr lang="en-US" baseline="-25000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</a:t>
            </a:r>
            <a:r>
              <a:rPr lang="en-US">
                <a:solidFill>
                  <a:prstClr val="black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1844839" y="1284384"/>
            <a:ext cx="8633636" cy="81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9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9144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570E5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latin typeface="Comic Sans MS" panose="030F0702030302020204" pitchFamily="66" charset="0"/>
              </a:rPr>
              <a:t>A resonant state can be formed if the angular momentum and parity conservation laws are respected:</a:t>
            </a:r>
            <a:endParaRPr lang="it-IT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3606029"/>
            <a:ext cx="1883959" cy="39286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2F5B1C8-1B6B-4F79-9B2E-C4AC4D3513F6}"/>
              </a:ext>
            </a:extLst>
          </p:cNvPr>
          <p:cNvSpPr txBox="1"/>
          <p:nvPr/>
        </p:nvSpPr>
        <p:spPr>
          <a:xfrm>
            <a:off x="1906834" y="2437675"/>
            <a:ext cx="8509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>
                <a:latin typeface="Comic Sans MS" panose="030F0702030302020204" pitchFamily="66" charset="0"/>
              </a:rPr>
              <a:t>The cross </a:t>
            </a:r>
            <a:r>
              <a:rPr lang="it-IT" sz="2000" err="1">
                <a:latin typeface="Comic Sans MS" panose="030F0702030302020204" pitchFamily="66" charset="0"/>
              </a:rPr>
              <a:t>section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is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derived</a:t>
            </a:r>
            <a:r>
              <a:rPr lang="it-IT" sz="2000">
                <a:latin typeface="Comic Sans MS" panose="030F0702030302020204" pitchFamily="66" charset="0"/>
              </a:rPr>
              <a:t> in the </a:t>
            </a:r>
            <a:r>
              <a:rPr lang="it-IT" sz="2000" err="1">
                <a:solidFill>
                  <a:srgbClr val="0070C0"/>
                </a:solidFill>
                <a:latin typeface="Comic Sans MS" panose="030F0702030302020204" pitchFamily="66" charset="0"/>
              </a:rPr>
              <a:t>Breit</a:t>
            </a:r>
            <a:r>
              <a:rPr lang="it-IT" sz="20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err="1">
                <a:solidFill>
                  <a:srgbClr val="0070C0"/>
                </a:solidFill>
                <a:latin typeface="Comic Sans MS" panose="030F0702030302020204" pitchFamily="66" charset="0"/>
              </a:rPr>
              <a:t>Wigner</a:t>
            </a:r>
            <a:r>
              <a:rPr lang="it-IT" sz="20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approximation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as</a:t>
            </a:r>
            <a:endParaRPr lang="it-IT" sz="2000">
              <a:latin typeface="Comic Sans MS" panose="030F0702030302020204" pitchFamily="66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51DE890-06B7-4828-ADC1-3C4398E84106}"/>
              </a:ext>
            </a:extLst>
          </p:cNvPr>
          <p:cNvSpPr txBox="1"/>
          <p:nvPr/>
        </p:nvSpPr>
        <p:spPr>
          <a:xfrm>
            <a:off x="1906834" y="4926412"/>
            <a:ext cx="8941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defRPr/>
            </a:pPr>
            <a:r>
              <a:rPr lang="en-US" sz="2000">
                <a:solidFill>
                  <a:prstClr val="black"/>
                </a:solidFill>
                <a:latin typeface="Comic Sans MS" panose="030F0702030302020204" pitchFamily="66" charset="0"/>
              </a:rPr>
              <a:t>The stellar reaction rate is given by:</a:t>
            </a:r>
            <a:endParaRPr lang="it-IT" sz="20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957E25-5A32-4D58-8A9F-5AF52D8B048F}"/>
              </a:ext>
            </a:extLst>
          </p:cNvPr>
          <p:cNvSpPr txBox="1"/>
          <p:nvPr/>
        </p:nvSpPr>
        <p:spPr>
          <a:xfrm>
            <a:off x="7467539" y="5189260"/>
            <a:ext cx="2545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err="1">
                <a:solidFill>
                  <a:srgbClr val="0070C0"/>
                </a:solidFill>
                <a:latin typeface="Comic Sans MS" panose="030F0702030302020204" pitchFamily="66" charset="0"/>
              </a:rPr>
              <a:t>Resonance</a:t>
            </a:r>
            <a:r>
              <a:rPr lang="it-IT" sz="200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err="1">
                <a:solidFill>
                  <a:srgbClr val="0070C0"/>
                </a:solidFill>
                <a:latin typeface="Comic Sans MS" panose="030F0702030302020204" pitchFamily="66" charset="0"/>
              </a:rPr>
              <a:t>strength</a:t>
            </a:r>
            <a:endParaRPr lang="it-IT" sz="2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27A4A2AE-12B2-497B-8B51-C7452209E8E3}"/>
              </a:ext>
            </a:extLst>
          </p:cNvPr>
          <p:cNvCxnSpPr/>
          <p:nvPr/>
        </p:nvCxnSpPr>
        <p:spPr>
          <a:xfrm flipH="1">
            <a:off x="8040216" y="5592587"/>
            <a:ext cx="288032" cy="408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6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F66A-F121-2F93-2A0E-A8D6FE03E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37">
            <a:extLst>
              <a:ext uri="{FF2B5EF4-FFF2-40B4-BE49-F238E27FC236}">
                <a16:creationId xmlns:a16="http://schemas.microsoft.com/office/drawing/2014/main" id="{C29AB949-D2AD-7566-E024-5813111C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32464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32775" name="Rectangle 39">
            <a:extLst>
              <a:ext uri="{FF2B5EF4-FFF2-40B4-BE49-F238E27FC236}">
                <a16:creationId xmlns:a16="http://schemas.microsoft.com/office/drawing/2014/main" id="{7782081A-9ACC-66FE-D0A1-D59CECC22E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6725" y="1484313"/>
            <a:ext cx="35814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185E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FF"/>
                </a:solidFill>
              </a:rPr>
              <a:t> 	</a:t>
            </a:r>
            <a:endParaRPr lang="en-US" altLang="it-IT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CasellaDiTesto 2">
            <a:extLst>
              <a:ext uri="{FF2B5EF4-FFF2-40B4-BE49-F238E27FC236}">
                <a16:creationId xmlns:a16="http://schemas.microsoft.com/office/drawing/2014/main" id="{91A87EC8-7626-6065-F39D-977035026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285" y="246221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8" name="CasellaDiTesto 4">
            <a:extLst>
              <a:ext uri="{FF2B5EF4-FFF2-40B4-BE49-F238E27FC236}">
                <a16:creationId xmlns:a16="http://schemas.microsoft.com/office/drawing/2014/main" id="{A712714F-C43A-2E29-D8E4-624E38C9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667" y="458757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0" name="CasellaDiTesto 8">
            <a:extLst>
              <a:ext uri="{FF2B5EF4-FFF2-40B4-BE49-F238E27FC236}">
                <a16:creationId xmlns:a16="http://schemas.microsoft.com/office/drawing/2014/main" id="{0F16C1C2-4F6C-8768-19B1-58CA49731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310" y="39338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1" name="CasellaDiTesto 10">
            <a:extLst>
              <a:ext uri="{FF2B5EF4-FFF2-40B4-BE49-F238E27FC236}">
                <a16:creationId xmlns:a16="http://schemas.microsoft.com/office/drawing/2014/main" id="{C9303A50-6EDA-1E1B-3E0D-3ED10EED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942" y="17113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84" name="CasellaDiTesto 16">
            <a:extLst>
              <a:ext uri="{FF2B5EF4-FFF2-40B4-BE49-F238E27FC236}">
                <a16:creationId xmlns:a16="http://schemas.microsoft.com/office/drawing/2014/main" id="{B03641F3-BDD7-459C-CD0B-04D9C49C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079" y="1538289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 descr="Immagine che contiene testo, diagramma, schermata, linea">
            <a:extLst>
              <a:ext uri="{FF2B5EF4-FFF2-40B4-BE49-F238E27FC236}">
                <a16:creationId xmlns:a16="http://schemas.microsoft.com/office/drawing/2014/main" id="{B5126235-6682-BBB6-D97C-49B17E05C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13" y="1371022"/>
            <a:ext cx="6372912" cy="54461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C426FF-FD3A-77EE-CB54-8907EAF21C92}"/>
              </a:ext>
            </a:extLst>
          </p:cNvPr>
          <p:cNvSpPr txBox="1"/>
          <p:nvPr/>
        </p:nvSpPr>
        <p:spPr>
          <a:xfrm>
            <a:off x="67733" y="30171"/>
            <a:ext cx="12056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nuclear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physics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of Solar Fusion III: p-p chain</a:t>
            </a:r>
            <a:endParaRPr lang="it-IT" sz="400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23F8D2A3-0604-0E27-2D28-6FEF02B70BCF}"/>
              </a:ext>
            </a:extLst>
          </p:cNvPr>
          <p:cNvSpPr/>
          <p:nvPr/>
        </p:nvSpPr>
        <p:spPr bwMode="auto">
          <a:xfrm>
            <a:off x="1426633" y="2628901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5BB592B-D3C0-D72E-83FD-45A7A16E583C}"/>
              </a:ext>
            </a:extLst>
          </p:cNvPr>
          <p:cNvSpPr/>
          <p:nvPr/>
        </p:nvSpPr>
        <p:spPr bwMode="auto">
          <a:xfrm>
            <a:off x="1426633" y="3691510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27093F4D-D121-B6D2-7FC8-4ABB9006B125}"/>
              </a:ext>
            </a:extLst>
          </p:cNvPr>
          <p:cNvSpPr/>
          <p:nvPr/>
        </p:nvSpPr>
        <p:spPr bwMode="auto">
          <a:xfrm rot="10800000">
            <a:off x="5708650" y="3733801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82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agramma, Piano, schematico, mappa&#10;&#10;Il contenuto generato dall'IA potrebbe non essere corretto.">
            <a:extLst>
              <a:ext uri="{FF2B5EF4-FFF2-40B4-BE49-F238E27FC236}">
                <a16:creationId xmlns:a16="http://schemas.microsoft.com/office/drawing/2014/main" id="{AF1473BB-56C0-1604-BACF-3A5546B4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97" y="614946"/>
            <a:ext cx="8473206" cy="5486400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7F5920-3B98-2818-FEEA-1599AF771B59}"/>
              </a:ext>
            </a:extLst>
          </p:cNvPr>
          <p:cNvSpPr txBox="1"/>
          <p:nvPr/>
        </p:nvSpPr>
        <p:spPr>
          <a:xfrm>
            <a:off x="67733" y="30171"/>
            <a:ext cx="1229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3200" err="1">
                <a:solidFill>
                  <a:srgbClr val="FF0000"/>
                </a:solidFill>
                <a:latin typeface="Comic Sans MS" panose="030F0702030302020204" pitchFamily="66" charset="0"/>
              </a:rPr>
              <a:t>nuclear</a:t>
            </a:r>
            <a:r>
              <a:rPr lang="it-IT" sz="32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200" err="1">
                <a:solidFill>
                  <a:srgbClr val="FF0000"/>
                </a:solidFill>
                <a:latin typeface="Comic Sans MS" panose="030F0702030302020204" pitchFamily="66" charset="0"/>
              </a:rPr>
              <a:t>physics</a:t>
            </a:r>
            <a:r>
              <a:rPr lang="it-IT" sz="3200">
                <a:solidFill>
                  <a:srgbClr val="FF0000"/>
                </a:solidFill>
                <a:latin typeface="Comic Sans MS" panose="030F0702030302020204" pitchFamily="66" charset="0"/>
              </a:rPr>
              <a:t> of Solar Fusion III: CNO and </a:t>
            </a:r>
            <a:r>
              <a:rPr lang="it-IT" sz="3200" err="1">
                <a:solidFill>
                  <a:srgbClr val="FF0000"/>
                </a:solidFill>
                <a:latin typeface="Comic Sans MS" panose="030F0702030302020204" pitchFamily="66" charset="0"/>
              </a:rPr>
              <a:t>NeNa</a:t>
            </a:r>
            <a:r>
              <a:rPr lang="it-IT" sz="32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3200" err="1">
                <a:solidFill>
                  <a:srgbClr val="FF0000"/>
                </a:solidFill>
                <a:latin typeface="Comic Sans MS" panose="030F0702030302020204" pitchFamily="66" charset="0"/>
              </a:rPr>
              <a:t>cycles</a:t>
            </a:r>
            <a:endParaRPr lang="it-IT" sz="320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5782F593-F12D-D5BF-2E90-A66F38358FB6}"/>
              </a:ext>
            </a:extLst>
          </p:cNvPr>
          <p:cNvSpPr/>
          <p:nvPr/>
        </p:nvSpPr>
        <p:spPr bwMode="auto">
          <a:xfrm rot="5400000">
            <a:off x="3842003" y="3237484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1400274-D5D1-7B73-8EC5-C437232C4C1C}"/>
              </a:ext>
            </a:extLst>
          </p:cNvPr>
          <p:cNvSpPr/>
          <p:nvPr/>
        </p:nvSpPr>
        <p:spPr bwMode="auto">
          <a:xfrm rot="16200000">
            <a:off x="3865033" y="6050280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2532F24-436A-5414-B284-4BD5CC71B4E4}"/>
              </a:ext>
            </a:extLst>
          </p:cNvPr>
          <p:cNvSpPr/>
          <p:nvPr/>
        </p:nvSpPr>
        <p:spPr bwMode="auto">
          <a:xfrm rot="16200000">
            <a:off x="2792593" y="6096309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BFB6BB25-BF14-8AAB-4DB4-1DCD8C260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33" y="1313188"/>
            <a:ext cx="7226357" cy="546014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5C90F0-EAE0-7554-AAC5-E948490F2E1C}"/>
              </a:ext>
            </a:extLst>
          </p:cNvPr>
          <p:cNvSpPr txBox="1"/>
          <p:nvPr/>
        </p:nvSpPr>
        <p:spPr>
          <a:xfrm>
            <a:off x="1164167" y="123305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nuclear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physics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of Solar Fusion III</a:t>
            </a:r>
            <a:endParaRPr lang="it-IT" sz="4000"/>
          </a:p>
        </p:txBody>
      </p:sp>
    </p:spTree>
    <p:extLst>
      <p:ext uri="{BB962C8B-B14F-4D97-AF65-F5344CB8AC3E}">
        <p14:creationId xmlns:p14="http://schemas.microsoft.com/office/powerpoint/2010/main" val="418505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5EEAD-2776-1848-192A-F3F190ED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7026BC-B602-6EAC-1622-65FC180D10A4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H(p,</a:t>
            </a:r>
            <a:r>
              <a:rPr lang="it-IT" sz="400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7EA0F6-1236-3E5D-BE33-E5EE3A91661B}"/>
              </a:ext>
            </a:extLst>
          </p:cNvPr>
          <p:cNvSpPr txBox="1"/>
          <p:nvPr/>
        </p:nvSpPr>
        <p:spPr>
          <a:xfrm>
            <a:off x="223926" y="707886"/>
            <a:ext cx="11959166" cy="159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H(p,</a:t>
            </a:r>
            <a:r>
              <a:rPr lang="it-IT" sz="20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 reaction is the second step in the pp chain of solar fusion.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It's important for protostar evolution and Big Bang Nucleosynthesis (BBN).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Recent advances include new experimental measurements and theoretical/phenomenological analyses.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Immagine che contiene testo, diagramma, schermata, linea">
            <a:extLst>
              <a:ext uri="{FF2B5EF4-FFF2-40B4-BE49-F238E27FC236}">
                <a16:creationId xmlns:a16="http://schemas.microsoft.com/office/drawing/2014/main" id="{2A163700-B677-D04E-786E-E01582E19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586221"/>
            <a:ext cx="4635932" cy="3961759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887316F-6D71-423B-AABD-CF3A95129945}"/>
              </a:ext>
            </a:extLst>
          </p:cNvPr>
          <p:cNvSpPr/>
          <p:nvPr/>
        </p:nvSpPr>
        <p:spPr bwMode="auto">
          <a:xfrm>
            <a:off x="2874433" y="3429000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37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F88FC-0DDF-E89D-F00E-D6FFEB0C1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211E81-E562-2769-967D-71A4C71B0BD9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H(p,</a:t>
            </a:r>
            <a:r>
              <a:rPr lang="it-IT" sz="400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B5416C-7A1F-9548-5D86-19ABDD7533C4}"/>
              </a:ext>
            </a:extLst>
          </p:cNvPr>
          <p:cNvSpPr txBox="1"/>
          <p:nvPr/>
        </p:nvSpPr>
        <p:spPr>
          <a:xfrm>
            <a:off x="546099" y="1240560"/>
            <a:ext cx="10977033" cy="4312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New 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Experimental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Data: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Accelerator-based measurements by </a:t>
            </a:r>
            <a:r>
              <a:rPr lang="en-US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Tišma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et al. 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(2019), LUNA Collaboration (Mossa et al., 2020b), and 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Turkat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et al. (2021).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Inertial confinement fusion plasma-based measurements by Zylstra et al. 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(2020) and Mohamed et al. (2022).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Theoretical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Studies: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Ab initio calculations by Marcucci et al. (2016) using realistic nuclear interaction models.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Results were about 10% higher than experimental data.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Recommendations for future work include using chiral effective field theory and studying angular distributions.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3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B8C5-F165-45FE-81A5-5C3752724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8560D2-C08E-6F18-A3DA-2D11ECC172CC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H(p,</a:t>
            </a:r>
            <a:r>
              <a:rPr lang="it-IT" sz="400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776728-3A28-43C5-CC65-07B830607843}"/>
              </a:ext>
            </a:extLst>
          </p:cNvPr>
          <p:cNvSpPr txBox="1"/>
          <p:nvPr/>
        </p:nvSpPr>
        <p:spPr>
          <a:xfrm>
            <a:off x="303953" y="707886"/>
            <a:ext cx="10998200" cy="365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Phenomenological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Bayesian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Analyses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S-factor modeled by low-order polynomials in energy.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Bayesian analysis methods adopted to evaluate reaction rates and provide uncertainty estimates.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Both ab initio predictions and polynomial models used to constrain the data.</a:t>
            </a: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Bayesian analysis favored </a:t>
            </a:r>
            <a:r>
              <a:rPr lang="en-US" sz="2000" kern="100" dirty="0">
                <a:highlight>
                  <a:srgbClr val="FFFF00"/>
                </a:highlight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phenomenological models </a:t>
            </a: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over polynomial approximations.</a:t>
            </a:r>
            <a:endParaRPr lang="it-IT" sz="2000" kern="100" dirty="0"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sz="18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it-IT" sz="18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it-IT" sz="18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Immagine che contiene testo, diagramma, Diagramma, linea">
            <a:extLst>
              <a:ext uri="{FF2B5EF4-FFF2-40B4-BE49-F238E27FC236}">
                <a16:creationId xmlns:a16="http://schemas.microsoft.com/office/drawing/2014/main" id="{ABF647B0-C325-5A24-FDF2-151DCE8B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83" y="3245439"/>
            <a:ext cx="5926049" cy="3659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767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FE72B-5276-0E30-30DB-E0CBAAC9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79BA5A-E03D-9293-155B-F75144718C10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He(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He,2p)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pic>
        <p:nvPicPr>
          <p:cNvPr id="3" name="Immagine 2" descr="Immagine che contiene testo, diagramma, schermata, linea">
            <a:extLst>
              <a:ext uri="{FF2B5EF4-FFF2-40B4-BE49-F238E27FC236}">
                <a16:creationId xmlns:a16="http://schemas.microsoft.com/office/drawing/2014/main" id="{3DE03696-1BCA-76A7-56D4-645A4FC45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586221"/>
            <a:ext cx="4635932" cy="3961759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12456EE-D44D-D45B-710A-2D27B9EEB67D}"/>
              </a:ext>
            </a:extLst>
          </p:cNvPr>
          <p:cNvSpPr/>
          <p:nvPr/>
        </p:nvSpPr>
        <p:spPr bwMode="auto">
          <a:xfrm>
            <a:off x="2857499" y="4250310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0CBF98-1498-449B-702E-FE6BED3D3C68}"/>
              </a:ext>
            </a:extLst>
          </p:cNvPr>
          <p:cNvSpPr txBox="1"/>
          <p:nvPr/>
        </p:nvSpPr>
        <p:spPr>
          <a:xfrm>
            <a:off x="1351051" y="705685"/>
            <a:ext cx="10617023" cy="1544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it-IT" dirty="0">
              <a:effectLst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Terminates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the pp-I chain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Ratio of its rate to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He(</a:t>
            </a:r>
            <a:r>
              <a:rPr lang="it-IT" sz="20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0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 controls branching to pp-II and pp-III chains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new absolute measurement of S33 since SFII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2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94DDF-76D0-92CD-0404-91BDC802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73E4D7-EE6D-5715-4DC1-A169DC0666FC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He(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He,2p)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D8AB48-FC28-07D5-11EA-ED456F5CC32D}"/>
              </a:ext>
            </a:extLst>
          </p:cNvPr>
          <p:cNvSpPr txBox="1"/>
          <p:nvPr/>
        </p:nvSpPr>
        <p:spPr>
          <a:xfrm>
            <a:off x="827617" y="963602"/>
            <a:ext cx="11241616" cy="311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Possible reaction mechanism: </a:t>
            </a: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 + </a:t>
            </a:r>
            <a:r>
              <a:rPr lang="en-US" sz="2000" kern="100" baseline="300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Li, di-proton + </a:t>
            </a:r>
            <a:r>
              <a:rPr lang="it-IT" sz="2000" kern="100" dirty="0"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and direct three-body decay</a:t>
            </a:r>
            <a:endParaRPr lang="en-US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New information on proton energy spectrum: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Measured using Inertial Confinement Fusion (ICF) plasmas at 165 keV Gamow peak energy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Shows significant structure, indicating a sequential reaction mechanism through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Li ground state. Differs from simple elliptical spectrum used in previous analysis.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Impact on the results since cross 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section is measured detecting protons above a threshold.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6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, linea, Parallelo&#10;&#10;Il contenuto generato dall'IA potrebbe non essere corretto.">
            <a:extLst>
              <a:ext uri="{FF2B5EF4-FFF2-40B4-BE49-F238E27FC236}">
                <a16:creationId xmlns:a16="http://schemas.microsoft.com/office/drawing/2014/main" id="{1C6AE26E-8C5B-5D09-3593-CB8E4949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42" y="740396"/>
            <a:ext cx="4716380" cy="386248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6D34B9-24DA-64AC-2D33-540FAFB4D4B2}"/>
              </a:ext>
            </a:extLst>
          </p:cNvPr>
          <p:cNvSpPr txBox="1"/>
          <p:nvPr/>
        </p:nvSpPr>
        <p:spPr>
          <a:xfrm>
            <a:off x="883774" y="4499919"/>
            <a:ext cx="10154651" cy="2358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S33 fit from SF II retained, but with additional 4% systematic uncertainty to take the uncertain spectral shape into account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Future work: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New measurements could provide more accurate cross sections and improve understanding of proton spectra and angular correlations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EF1D0C-8234-4AE7-143F-EBC968E914BB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He(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He,2p)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 reaction</a:t>
            </a:r>
            <a:endParaRPr lang="it-IT" sz="4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0" y="1"/>
            <a:ext cx="121538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3300"/>
                </a:solidFill>
                <a:latin typeface="Comic Sans MS" panose="030F0702030302020204" pitchFamily="66" charset="0"/>
              </a:rPr>
              <a:t>Fusion reactions and neutrino production in the Sun</a:t>
            </a:r>
            <a:endParaRPr lang="it-IT" altLang="it-IT" sz="4000">
              <a:solidFill>
                <a:srgbClr val="FF33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87892" y="5144460"/>
            <a:ext cx="6746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Comic Sans MS" panose="030F0702030302020204" pitchFamily="66" charset="0"/>
              </a:rPr>
              <a:t>Neutrino flux from the Sun can be used to study: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omic Sans MS" panose="030F0702030302020204" pitchFamily="66" charset="0"/>
              </a:rPr>
              <a:t>Solar interior composition</a:t>
            </a:r>
            <a:r>
              <a:rPr lang="en-US" sz="200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metallicity</a:t>
            </a:r>
            <a:endParaRPr lang="en-US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omic Sans MS" panose="030F0702030302020204" pitchFamily="66" charset="0"/>
              </a:rPr>
              <a:t>Neutrino properties</a:t>
            </a:r>
          </a:p>
          <a:p>
            <a:pPr>
              <a:defRPr/>
            </a:pPr>
            <a:r>
              <a:rPr lang="en-US" sz="2000">
                <a:solidFill>
                  <a:prstClr val="black"/>
                </a:solidFill>
                <a:latin typeface="Comic Sans MS" panose="030F0702030302020204" pitchFamily="66" charset="0"/>
              </a:rPr>
              <a:t>only if the cross sections of the involved reactions are known with enough accuracy</a:t>
            </a:r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E58DC172-A6FA-809E-4F59-C0C235FAAD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84" y="1128734"/>
            <a:ext cx="3959050" cy="278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72;p16">
            <a:extLst>
              <a:ext uri="{FF2B5EF4-FFF2-40B4-BE49-F238E27FC236}">
                <a16:creationId xmlns:a16="http://schemas.microsoft.com/office/drawing/2014/main" id="{0CB37050-4190-4201-2B57-705342AE44A5}"/>
              </a:ext>
            </a:extLst>
          </p:cNvPr>
          <p:cNvGrpSpPr/>
          <p:nvPr/>
        </p:nvGrpSpPr>
        <p:grpSpPr>
          <a:xfrm>
            <a:off x="168475" y="4221130"/>
            <a:ext cx="4026759" cy="2554546"/>
            <a:chOff x="1042275" y="767700"/>
            <a:chExt cx="5085863" cy="3296388"/>
          </a:xfrm>
        </p:grpSpPr>
        <p:pic>
          <p:nvPicPr>
            <p:cNvPr id="6" name="Google Shape;73;p16">
              <a:extLst>
                <a:ext uri="{FF2B5EF4-FFF2-40B4-BE49-F238E27FC236}">
                  <a16:creationId xmlns:a16="http://schemas.microsoft.com/office/drawing/2014/main" id="{3024F7F5-2556-68DE-8CC0-9D6169E0CE5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2275" y="767700"/>
              <a:ext cx="5085863" cy="3296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74;p16">
              <a:extLst>
                <a:ext uri="{FF2B5EF4-FFF2-40B4-BE49-F238E27FC236}">
                  <a16:creationId xmlns:a16="http://schemas.microsoft.com/office/drawing/2014/main" id="{E494EB23-73F2-B299-A804-D6BA9C841E65}"/>
                </a:ext>
              </a:extLst>
            </p:cNvPr>
            <p:cNvSpPr txBox="1"/>
            <p:nvPr/>
          </p:nvSpPr>
          <p:spPr>
            <a:xfrm rot="-5400000">
              <a:off x="2228793" y="1584343"/>
              <a:ext cx="1026900" cy="19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>
                  <a:solidFill>
                    <a:srgbClr val="E36C09"/>
                  </a:solidFill>
                  <a:latin typeface="Calibri"/>
                  <a:ea typeface="Calibri"/>
                  <a:cs typeface="Calibri"/>
                  <a:sym typeface="Calibri"/>
                </a:rPr>
                <a:t>CNO OPTIMIZED ROI</a:t>
              </a:r>
              <a:endParaRPr sz="1500"/>
            </a:p>
          </p:txBody>
        </p:sp>
      </p:grpSp>
      <p:grpSp>
        <p:nvGrpSpPr>
          <p:cNvPr id="9" name="Google Shape;59;p14">
            <a:extLst>
              <a:ext uri="{FF2B5EF4-FFF2-40B4-BE49-F238E27FC236}">
                <a16:creationId xmlns:a16="http://schemas.microsoft.com/office/drawing/2014/main" id="{6B3A94C8-2A23-E262-FBB3-DE8738146EE7}"/>
              </a:ext>
            </a:extLst>
          </p:cNvPr>
          <p:cNvGrpSpPr/>
          <p:nvPr/>
        </p:nvGrpSpPr>
        <p:grpSpPr>
          <a:xfrm>
            <a:off x="4487332" y="1219487"/>
            <a:ext cx="6799775" cy="3924973"/>
            <a:chOff x="228600" y="839769"/>
            <a:chExt cx="6910724" cy="4082280"/>
          </a:xfrm>
        </p:grpSpPr>
        <p:pic>
          <p:nvPicPr>
            <p:cNvPr id="10" name="Google Shape;60;p14">
              <a:extLst>
                <a:ext uri="{FF2B5EF4-FFF2-40B4-BE49-F238E27FC236}">
                  <a16:creationId xmlns:a16="http://schemas.microsoft.com/office/drawing/2014/main" id="{ABC8D060-BC29-0632-D5E0-03761C8C4F1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8600" y="839769"/>
              <a:ext cx="6910724" cy="408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61;p14">
              <a:extLst>
                <a:ext uri="{FF2B5EF4-FFF2-40B4-BE49-F238E27FC236}">
                  <a16:creationId xmlns:a16="http://schemas.microsoft.com/office/drawing/2014/main" id="{DBEC40AA-3723-9E75-39A7-A242092D357D}"/>
                </a:ext>
              </a:extLst>
            </p:cNvPr>
            <p:cNvSpPr txBox="1"/>
            <p:nvPr/>
          </p:nvSpPr>
          <p:spPr>
            <a:xfrm>
              <a:off x="4439925" y="896325"/>
              <a:ext cx="2318400" cy="338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CNO cycle: ~ 1% E</a:t>
              </a:r>
              <a:r>
                <a:rPr lang="it" sz="1600" b="1" i="0" u="none" strike="noStrike" cap="none" baseline="-25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 sz="1600" b="1" baseline="-25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62;p14">
              <a:extLst>
                <a:ext uri="{FF2B5EF4-FFF2-40B4-BE49-F238E27FC236}">
                  <a16:creationId xmlns:a16="http://schemas.microsoft.com/office/drawing/2014/main" id="{D9462ECB-2CB1-7366-E8BD-C7277AA2EF04}"/>
                </a:ext>
              </a:extLst>
            </p:cNvPr>
            <p:cNvSpPr txBox="1"/>
            <p:nvPr/>
          </p:nvSpPr>
          <p:spPr>
            <a:xfrm>
              <a:off x="1000900" y="896325"/>
              <a:ext cx="2318400" cy="338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pp chain: ~ 99% E</a:t>
              </a:r>
              <a:r>
                <a:rPr lang="it" sz="1600" b="1" baseline="-25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 sz="1600" b="1" baseline="-25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7626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E93B4-4F91-EE24-4CA3-DE0DEFED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46E9C0-3217-F385-82AA-A050AA2041D6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He(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Be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pic>
        <p:nvPicPr>
          <p:cNvPr id="5" name="Immagine 4" descr="Immagine che contiene testo, diagramma, schermata, linea">
            <a:extLst>
              <a:ext uri="{FF2B5EF4-FFF2-40B4-BE49-F238E27FC236}">
                <a16:creationId xmlns:a16="http://schemas.microsoft.com/office/drawing/2014/main" id="{C66B5D42-301F-6EE0-4A33-A94C0D93D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33" y="2752035"/>
            <a:ext cx="4756892" cy="4065128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0241686-AE5C-FCF1-B328-5A7101EA0DBB}"/>
              </a:ext>
            </a:extLst>
          </p:cNvPr>
          <p:cNvSpPr/>
          <p:nvPr/>
        </p:nvSpPr>
        <p:spPr bwMode="auto">
          <a:xfrm rot="10800000">
            <a:off x="6413499" y="4436577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E8DD23-E05D-8001-35E0-C233A41B77B6}"/>
              </a:ext>
            </a:extLst>
          </p:cNvPr>
          <p:cNvSpPr txBox="1"/>
          <p:nvPr/>
        </p:nvSpPr>
        <p:spPr>
          <a:xfrm>
            <a:off x="223926" y="963155"/>
            <a:ext cx="11858007" cy="1596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Proceeds via non resonant capture to </a:t>
            </a:r>
            <a:r>
              <a:rPr lang="en-US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g.s.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and 1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excited state of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Prompt-</a:t>
            </a:r>
            <a:r>
              <a:rPr lang="it-IT" sz="2000" kern="100" dirty="0">
                <a:effectLst/>
                <a:latin typeface="Symbol" panose="05050102010706020507" pitchFamily="18" charset="2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activation, and recoil methods have been used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Recent studies have focused on activation and recoil methods due to concerns about 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-ray angular distribution uncertainties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79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8D8C-7325-7BCF-8151-E653C1D4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502557-20C4-A6DA-8575-BDC9537FC55E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He(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Be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90841B-0FB9-F5AC-6846-FC32E169DDE0}"/>
              </a:ext>
            </a:extLst>
          </p:cNvPr>
          <p:cNvSpPr txBox="1"/>
          <p:nvPr/>
        </p:nvSpPr>
        <p:spPr>
          <a:xfrm>
            <a:off x="937684" y="990224"/>
            <a:ext cx="10623550" cy="543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New 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experimental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data: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Five new experiments since Solar Fusion II, mostly at higher energies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Experiments performed with activation and recoil methods selected </a:t>
            </a:r>
            <a:r>
              <a:rPr lang="en-US" sz="2000" dirty="0">
                <a:latin typeface="Comic Sans MS" panose="030F0702030302020204" pitchFamily="66" charset="0"/>
              </a:rPr>
              <a:t>due to concerns about </a:t>
            </a:r>
            <a:r>
              <a:rPr lang="it-IT" sz="2000" dirty="0">
                <a:latin typeface="Symbol" panose="05050102010706020507" pitchFamily="18" charset="2"/>
              </a:rPr>
              <a:t>g</a:t>
            </a:r>
            <a:r>
              <a:rPr lang="en-US" sz="2000" dirty="0">
                <a:latin typeface="Comic Sans MS" panose="030F0702030302020204" pitchFamily="66" charset="0"/>
              </a:rPr>
              <a:t>-ray angular distribution uncertainties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r>
              <a:rPr lang="it-IT" sz="2000" dirty="0" err="1">
                <a:latin typeface="Comic Sans MS" panose="030F0702030302020204" pitchFamily="66" charset="0"/>
              </a:rPr>
              <a:t>Theoretical</a:t>
            </a:r>
            <a:r>
              <a:rPr lang="it-IT" sz="2000" dirty="0">
                <a:latin typeface="Comic Sans MS" panose="030F0702030302020204" pitchFamily="66" charset="0"/>
              </a:rPr>
              <a:t> progress: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Ab initio calculations (in good agreement with data)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Halo effective field theory (EFT) methods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R-matrix analyses with Bayesian parameter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r>
              <a:rPr lang="it-IT" sz="2000" dirty="0">
                <a:latin typeface="Comic Sans MS" panose="030F0702030302020204" pitchFamily="66" charset="0"/>
              </a:rPr>
              <a:t>Data fitting: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Halo EFT and R-matrix parameterizations used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Bayesian analysis methods applied to handle parameter degeneracies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Fits performed with and without elastic scattering constraints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Comic Sans MS" panose="030F0702030302020204" pitchFamily="66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27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5E063-0190-9092-7154-6CFD8246C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C1E3FE-3385-E435-DADC-C1620B12D854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He(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Be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C5974C-75C4-0001-3DA0-4A5C53499640}"/>
              </a:ext>
            </a:extLst>
          </p:cNvPr>
          <p:cNvSpPr txBox="1"/>
          <p:nvPr/>
        </p:nvSpPr>
        <p:spPr>
          <a:xfrm>
            <a:off x="937684" y="990224"/>
            <a:ext cx="10623550" cy="882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>
              <a:latin typeface="Comic Sans MS" panose="030F0702030302020204" pitchFamily="66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it-IT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8D42ECC-FB7A-7DE2-105F-C45E9AAF8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99" y="636158"/>
            <a:ext cx="6880116" cy="44646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85FBEC-AE39-189B-87A0-65ADD3E76370}"/>
              </a:ext>
            </a:extLst>
          </p:cNvPr>
          <p:cNvSpPr txBox="1"/>
          <p:nvPr/>
        </p:nvSpPr>
        <p:spPr>
          <a:xfrm>
            <a:off x="2574402" y="5194879"/>
            <a:ext cx="597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>
                <a:latin typeface="Comic Sans MS" panose="030F0702030302020204" pitchFamily="66" charset="0"/>
              </a:rPr>
              <a:t>Recommended</a:t>
            </a:r>
            <a:r>
              <a:rPr lang="it-IT">
                <a:latin typeface="Comic Sans MS" panose="030F0702030302020204" pitchFamily="66" charset="0"/>
              </a:rPr>
              <a:t> S(E) from the </a:t>
            </a:r>
            <a:r>
              <a:rPr lang="it-IT" err="1">
                <a:latin typeface="Comic Sans MS" panose="030F0702030302020204" pitchFamily="66" charset="0"/>
              </a:rPr>
              <a:t>Higa</a:t>
            </a:r>
            <a:r>
              <a:rPr lang="it-IT">
                <a:latin typeface="Comic Sans MS" panose="030F0702030302020204" pitchFamily="66" charset="0"/>
              </a:rPr>
              <a:t> et al. EFT-NLO </a:t>
            </a:r>
            <a:r>
              <a:rPr lang="it-IT" err="1">
                <a:latin typeface="Comic Sans MS" panose="030F0702030302020204" pitchFamily="66" charset="0"/>
              </a:rPr>
              <a:t>fit</a:t>
            </a:r>
            <a:r>
              <a:rPr lang="it-IT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8" name="Immagine 7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136D8E31-3A58-2282-DADB-B534A8D3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" y="5842108"/>
            <a:ext cx="6053667" cy="759468"/>
          </a:xfrm>
          <a:prstGeom prst="rect">
            <a:avLst/>
          </a:prstGeom>
        </p:spPr>
      </p:pic>
      <p:pic>
        <p:nvPicPr>
          <p:cNvPr id="10" name="Immagine 9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7480FFB4-8066-2159-6C4C-A3516ED57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26" y="5769681"/>
            <a:ext cx="4831874" cy="9820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F6A21F-A590-DF1A-6D76-9BFA63AF2519}"/>
              </a:ext>
            </a:extLst>
          </p:cNvPr>
          <p:cNvSpPr txBox="1"/>
          <p:nvPr/>
        </p:nvSpPr>
        <p:spPr>
          <a:xfrm>
            <a:off x="5740400" y="5842108"/>
            <a:ext cx="69426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02768F-783D-1FB3-BA58-B035A21EB271}"/>
              </a:ext>
            </a:extLst>
          </p:cNvPr>
          <p:cNvSpPr txBox="1"/>
          <p:nvPr/>
        </p:nvSpPr>
        <p:spPr>
          <a:xfrm>
            <a:off x="10900833" y="6462807"/>
            <a:ext cx="129116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D8058E6-2303-2AED-0F9E-F1550839D436}"/>
              </a:ext>
            </a:extLst>
          </p:cNvPr>
          <p:cNvSpPr txBox="1"/>
          <p:nvPr/>
        </p:nvSpPr>
        <p:spPr>
          <a:xfrm>
            <a:off x="10557933" y="6416910"/>
            <a:ext cx="18473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876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0A7E0-A015-EED0-6BAD-3E835726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751583-A5C8-7E19-D839-E02EAC77AAF0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He(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Be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D1F350-3BA1-0A46-3BE1-A7AB5130A268}"/>
              </a:ext>
            </a:extLst>
          </p:cNvPr>
          <p:cNvSpPr txBox="1"/>
          <p:nvPr/>
        </p:nvSpPr>
        <p:spPr>
          <a:xfrm>
            <a:off x="937684" y="990224"/>
            <a:ext cx="10623550" cy="5499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err="1">
                <a:latin typeface="Comic Sans MS" panose="030F0702030302020204" pitchFamily="66" charset="0"/>
              </a:rPr>
              <a:t>Recommendation</a:t>
            </a:r>
            <a:r>
              <a:rPr lang="it-IT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is essentially the same as in SF II, but derived from completely different theoretical approaches much more directly connected to the data and much less dependent on model assumptions.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Based on data over a wider energy range.</a:t>
            </a:r>
            <a:endParaRPr lang="it-IT" sz="2000" dirty="0">
              <a:latin typeface="Comic Sans MS" panose="030F0702030302020204" pitchFamily="66" charset="0"/>
            </a:endParaRPr>
          </a:p>
          <a:p>
            <a:pPr lvl="0"/>
            <a:endParaRPr lang="it-IT" sz="2000" dirty="0">
              <a:latin typeface="Comic Sans MS" panose="030F0702030302020204" pitchFamily="66" charset="0"/>
            </a:endParaRPr>
          </a:p>
          <a:p>
            <a:pPr lvl="0"/>
            <a:endParaRPr lang="it-IT" sz="2000" dirty="0">
              <a:latin typeface="Comic Sans MS" panose="030F0702030302020204" pitchFamily="66" charset="0"/>
            </a:endParaRPr>
          </a:p>
          <a:p>
            <a:pPr lvl="0"/>
            <a:endParaRPr lang="it-IT" sz="2000" dirty="0">
              <a:latin typeface="Comic Sans MS" panose="030F0702030302020204" pitchFamily="66" charset="0"/>
            </a:endParaRPr>
          </a:p>
          <a:p>
            <a:pPr lvl="0"/>
            <a:r>
              <a:rPr lang="it-IT" sz="2000" dirty="0">
                <a:latin typeface="Comic Sans MS" panose="030F0702030302020204" pitchFamily="66" charset="0"/>
              </a:rPr>
              <a:t>Future work </a:t>
            </a:r>
            <a:r>
              <a:rPr lang="it-IT" sz="2000" dirty="0" err="1">
                <a:latin typeface="Comic Sans MS" panose="030F0702030302020204" pitchFamily="66" charset="0"/>
              </a:rPr>
              <a:t>recommendations</a:t>
            </a:r>
            <a:r>
              <a:rPr lang="it-IT" sz="2000" dirty="0">
                <a:latin typeface="Comic Sans MS" panose="030F0702030302020204" pitchFamily="66" charset="0"/>
              </a:rPr>
              <a:t>:</a:t>
            </a:r>
          </a:p>
          <a:p>
            <a:pPr lvl="0"/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New elastic </a:t>
            </a:r>
            <a:r>
              <a:rPr lang="en-US" sz="2000" baseline="30000" dirty="0">
                <a:latin typeface="Comic Sans MS" panose="030F0702030302020204" pitchFamily="66" charset="0"/>
              </a:rPr>
              <a:t>3</a:t>
            </a:r>
            <a:r>
              <a:rPr lang="en-US" sz="2000" dirty="0">
                <a:latin typeface="Comic Sans MS" panose="030F0702030302020204" pitchFamily="66" charset="0"/>
              </a:rPr>
              <a:t>He+</a:t>
            </a:r>
            <a:r>
              <a:rPr lang="en-US" sz="2000" baseline="30000" dirty="0">
                <a:latin typeface="Comic Sans MS" panose="030F0702030302020204" pitchFamily="66" charset="0"/>
              </a:rPr>
              <a:t>4</a:t>
            </a:r>
            <a:r>
              <a:rPr lang="en-US" sz="2000" dirty="0">
                <a:latin typeface="Comic Sans MS" panose="030F0702030302020204" pitchFamily="66" charset="0"/>
              </a:rPr>
              <a:t>He scattering experiments needed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Measurements of </a:t>
            </a:r>
            <a:r>
              <a:rPr lang="it-IT" sz="2000" dirty="0">
                <a:latin typeface="Symbol" panose="05050102010706020507" pitchFamily="18" charset="2"/>
              </a:rPr>
              <a:t>g</a:t>
            </a:r>
            <a:r>
              <a:rPr lang="en-US" sz="2000" dirty="0">
                <a:latin typeface="Comic Sans MS" panose="030F0702030302020204" pitchFamily="66" charset="0"/>
              </a:rPr>
              <a:t>-ray angular distribution required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Wide-range S-factor study with small point-to-point errors recommended</a:t>
            </a:r>
            <a:endParaRPr lang="it-IT" sz="2000" dirty="0"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omic Sans MS" panose="030F0702030302020204" pitchFamily="66" charset="0"/>
              </a:rPr>
              <a:t>Further development of ab initio calculations and inclusion of </a:t>
            </a:r>
            <a:r>
              <a:rPr lang="it-IT" sz="2000" dirty="0">
                <a:latin typeface="Symbol" panose="05050102010706020507" pitchFamily="18" charset="2"/>
              </a:rPr>
              <a:t>g</a:t>
            </a:r>
            <a:r>
              <a:rPr lang="en-US" sz="2000" dirty="0">
                <a:latin typeface="Comic Sans MS" panose="030F0702030302020204" pitchFamily="66" charset="0"/>
              </a:rPr>
              <a:t>-ray angular distributions in theoretical work</a:t>
            </a:r>
            <a:endParaRPr lang="it-IT" sz="2000" dirty="0">
              <a:latin typeface="Comic Sans MS" panose="030F0702030302020204" pitchFamily="66" charset="0"/>
            </a:endParaRPr>
          </a:p>
          <a:p>
            <a:pPr lvl="1"/>
            <a:endParaRPr lang="it-IT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Comic Sans MS" panose="030F0702030302020204" pitchFamily="66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46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379CC-9CBB-929A-8492-9B0957D7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F4BCED-08FC-9698-7A8B-49ADEC96BCB3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N(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15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O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pic>
        <p:nvPicPr>
          <p:cNvPr id="3" name="Immagine 2" descr="Immagine che contiene diagramma, Piano, schematico, mappa&#10;&#10;Il contenuto generato dall'IA potrebbe non essere corretto.">
            <a:extLst>
              <a:ext uri="{FF2B5EF4-FFF2-40B4-BE49-F238E27FC236}">
                <a16:creationId xmlns:a16="http://schemas.microsoft.com/office/drawing/2014/main" id="{FE3B506C-3A0D-D5D9-DB22-65B3629E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7" y="2871591"/>
            <a:ext cx="6038899" cy="3910186"/>
          </a:xfrm>
          <a:prstGeom prst="rect">
            <a:avLst/>
          </a:prstGeom>
          <a:noFill/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DE0D20D-0F0D-32C5-C1AF-43109A556AD7}"/>
              </a:ext>
            </a:extLst>
          </p:cNvPr>
          <p:cNvSpPr/>
          <p:nvPr/>
        </p:nvSpPr>
        <p:spPr bwMode="auto">
          <a:xfrm rot="5400000">
            <a:off x="1909236" y="4402054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F710BA-CD8A-AE19-B899-11072B87EB0C}"/>
              </a:ext>
            </a:extLst>
          </p:cNvPr>
          <p:cNvSpPr txBox="1"/>
          <p:nvPr/>
        </p:nvSpPr>
        <p:spPr>
          <a:xfrm>
            <a:off x="289983" y="861965"/>
            <a:ext cx="1176654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it-IT">
              <a:effectLst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err="1">
                <a:latin typeface="Comic Sans MS" panose="030F0702030302020204" pitchFamily="66" charset="0"/>
              </a:rPr>
              <a:t>Proceeds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through</a:t>
            </a:r>
            <a:r>
              <a:rPr lang="it-IT" sz="2000">
                <a:latin typeface="Comic Sans MS" panose="030F0702030302020204" pitchFamily="66" charset="0"/>
              </a:rPr>
              <a:t> a </a:t>
            </a:r>
            <a:r>
              <a:rPr lang="it-IT" sz="2000" err="1">
                <a:latin typeface="Comic Sans MS" panose="030F0702030302020204" pitchFamily="66" charset="0"/>
              </a:rPr>
              <a:t>number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en-US" sz="2000">
                <a:latin typeface="Comic Sans MS" panose="030F0702030302020204" pitchFamily="66" charset="0"/>
              </a:rPr>
              <a:t>of bound-state transitions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latin typeface="Comic Sans MS" panose="030F0702030302020204" pitchFamily="66" charset="0"/>
              </a:rPr>
              <a:t>The total capture cross section </a:t>
            </a:r>
            <a:r>
              <a:rPr lang="it-IT" sz="2000" err="1">
                <a:latin typeface="Comic Sans MS" panose="030F0702030302020204" pitchFamily="66" charset="0"/>
              </a:rPr>
              <a:t>is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en-US" sz="20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dominated by capture to the 6.79 MeV state </a:t>
            </a:r>
            <a:r>
              <a:rPr lang="en-US" sz="2000">
                <a:latin typeface="Comic Sans MS" panose="030F0702030302020204" pitchFamily="66" charset="0"/>
              </a:rPr>
              <a:t>of </a:t>
            </a:r>
            <a:r>
              <a:rPr lang="en-US" sz="2000" baseline="30000">
                <a:latin typeface="Comic Sans MS" panose="030F0702030302020204" pitchFamily="66" charset="0"/>
              </a:rPr>
              <a:t>15</a:t>
            </a:r>
            <a:r>
              <a:rPr lang="en-US" sz="2000">
                <a:latin typeface="Comic Sans MS" panose="030F0702030302020204" pitchFamily="66" charset="0"/>
              </a:rPr>
              <a:t>O</a:t>
            </a:r>
            <a:r>
              <a:rPr lang="en-US" sz="20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(71-78% of total cross section)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>
                <a:latin typeface="Comic Sans MS" panose="030F0702030302020204" pitchFamily="66" charset="0"/>
              </a:rPr>
              <a:t>The second </a:t>
            </a:r>
            <a:r>
              <a:rPr lang="en-US" sz="2000">
                <a:latin typeface="Comic Sans MS" panose="030F0702030302020204" pitchFamily="66" charset="0"/>
              </a:rPr>
              <a:t>strongest transition is the capture to the ground state (16 − 17% 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latin typeface="Comic Sans MS" panose="030F0702030302020204" pitchFamily="66" charset="0"/>
              </a:rPr>
              <a:t>The capture to the 6.18 MeV state (3/2</a:t>
            </a:r>
            <a:r>
              <a:rPr lang="en-US" sz="2000" baseline="30000">
                <a:latin typeface="Comic Sans MS" panose="030F0702030302020204" pitchFamily="66" charset="0"/>
              </a:rPr>
              <a:t>−</a:t>
            </a:r>
            <a:r>
              <a:rPr lang="en-US" sz="2000">
                <a:latin typeface="Comic Sans MS" panose="030F0702030302020204" pitchFamily="66" charset="0"/>
              </a:rPr>
              <a:t>) is responsible for about 7 − 8% of the total cross section.</a:t>
            </a:r>
            <a:endParaRPr lang="it-IT" sz="2000" kern="10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47">
            <a:extLst>
              <a:ext uri="{FF2B5EF4-FFF2-40B4-BE49-F238E27FC236}">
                <a16:creationId xmlns:a16="http://schemas.microsoft.com/office/drawing/2014/main" id="{5ED583AB-FCBC-6FD8-0A57-B1BBD84EB6D2}"/>
              </a:ext>
            </a:extLst>
          </p:cNvPr>
          <p:cNvGrpSpPr/>
          <p:nvPr/>
        </p:nvGrpSpPr>
        <p:grpSpPr>
          <a:xfrm>
            <a:off x="6682117" y="2784973"/>
            <a:ext cx="5116213" cy="4073027"/>
            <a:chOff x="5780842" y="2655736"/>
            <a:chExt cx="5116213" cy="4073027"/>
          </a:xfrm>
        </p:grpSpPr>
        <p:pic>
          <p:nvPicPr>
            <p:cNvPr id="29" name="Picture 27">
              <a:extLst>
                <a:ext uri="{FF2B5EF4-FFF2-40B4-BE49-F238E27FC236}">
                  <a16:creationId xmlns:a16="http://schemas.microsoft.com/office/drawing/2014/main" id="{40C83330-595A-F112-23CA-33950A60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0842" y="2655736"/>
              <a:ext cx="5116213" cy="4073027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58BC1B-5327-18DA-3862-13EA19803D17}"/>
                </a:ext>
              </a:extLst>
            </p:cNvPr>
            <p:cNvCxnSpPr/>
            <p:nvPr/>
          </p:nvCxnSpPr>
          <p:spPr>
            <a:xfrm>
              <a:off x="6540843" y="2831496"/>
              <a:ext cx="2957384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82D2060-2520-E96E-0673-AA23492D431D}"/>
                </a:ext>
              </a:extLst>
            </p:cNvPr>
            <p:cNvCxnSpPr>
              <a:cxnSpLocks/>
            </p:cNvCxnSpPr>
            <p:nvPr/>
          </p:nvCxnSpPr>
          <p:spPr>
            <a:xfrm>
              <a:off x="9498227" y="2821249"/>
              <a:ext cx="0" cy="992870"/>
            </a:xfrm>
            <a:prstGeom prst="line">
              <a:avLst/>
            </a:prstGeom>
            <a:noFill/>
            <a:ln w="38100" cap="flat" cmpd="sng" algn="ctr">
              <a:solidFill>
                <a:srgbClr val="4EA72E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Connector 33">
              <a:extLst>
                <a:ext uri="{FF2B5EF4-FFF2-40B4-BE49-F238E27FC236}">
                  <a16:creationId xmlns:a16="http://schemas.microsoft.com/office/drawing/2014/main" id="{2285BDAE-9383-228E-7458-5020B458D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227" y="3814119"/>
              <a:ext cx="4119" cy="2652584"/>
            </a:xfrm>
            <a:prstGeom prst="line">
              <a:avLst/>
            </a:prstGeom>
            <a:noFill/>
            <a:ln w="38100" cap="flat" cmpd="sng" algn="ctr">
              <a:solidFill>
                <a:srgbClr val="4EA72E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5">
              <a:extLst>
                <a:ext uri="{FF2B5EF4-FFF2-40B4-BE49-F238E27FC236}">
                  <a16:creationId xmlns:a16="http://schemas.microsoft.com/office/drawing/2014/main" id="{7109CD78-47FB-392A-0F58-E3CCF29106DC}"/>
                </a:ext>
              </a:extLst>
            </p:cNvPr>
            <p:cNvCxnSpPr>
              <a:cxnSpLocks/>
            </p:cNvCxnSpPr>
            <p:nvPr/>
          </p:nvCxnSpPr>
          <p:spPr>
            <a:xfrm>
              <a:off x="9148119" y="2821249"/>
              <a:ext cx="0" cy="1756837"/>
            </a:xfrm>
            <a:prstGeom prst="line">
              <a:avLst/>
            </a:prstGeom>
            <a:noFill/>
            <a:ln w="38100" cap="flat" cmpd="sng" algn="ctr">
              <a:solidFill>
                <a:srgbClr val="A02B93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Connector 36">
              <a:extLst>
                <a:ext uri="{FF2B5EF4-FFF2-40B4-BE49-F238E27FC236}">
                  <a16:creationId xmlns:a16="http://schemas.microsoft.com/office/drawing/2014/main" id="{67CD7F8C-B968-32CE-02BB-C1273A9671CF}"/>
                </a:ext>
              </a:extLst>
            </p:cNvPr>
            <p:cNvCxnSpPr>
              <a:cxnSpLocks/>
            </p:cNvCxnSpPr>
            <p:nvPr/>
          </p:nvCxnSpPr>
          <p:spPr>
            <a:xfrm>
              <a:off x="9148119" y="4578086"/>
              <a:ext cx="0" cy="1888617"/>
            </a:xfrm>
            <a:prstGeom prst="line">
              <a:avLst/>
            </a:prstGeom>
            <a:noFill/>
            <a:ln w="38100" cap="flat" cmpd="sng" algn="ctr">
              <a:solidFill>
                <a:srgbClr val="A02B93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Connector 40">
              <a:extLst>
                <a:ext uri="{FF2B5EF4-FFF2-40B4-BE49-F238E27FC236}">
                  <a16:creationId xmlns:a16="http://schemas.microsoft.com/office/drawing/2014/main" id="{50E6F20D-3591-230E-CA86-7CE309978E05}"/>
                </a:ext>
              </a:extLst>
            </p:cNvPr>
            <p:cNvCxnSpPr>
              <a:cxnSpLocks/>
            </p:cNvCxnSpPr>
            <p:nvPr/>
          </p:nvCxnSpPr>
          <p:spPr>
            <a:xfrm>
              <a:off x="8798011" y="2821249"/>
              <a:ext cx="0" cy="2887573"/>
            </a:xfrm>
            <a:prstGeom prst="line">
              <a:avLst/>
            </a:prstGeom>
            <a:noFill/>
            <a:ln w="38100" cap="flat" cmpd="sng" algn="ctr">
              <a:solidFill>
                <a:srgbClr val="0F9ED5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Connector 41">
              <a:extLst>
                <a:ext uri="{FF2B5EF4-FFF2-40B4-BE49-F238E27FC236}">
                  <a16:creationId xmlns:a16="http://schemas.microsoft.com/office/drawing/2014/main" id="{C30EB9FD-938F-568E-C66D-4E4F0FA40D6F}"/>
                </a:ext>
              </a:extLst>
            </p:cNvPr>
            <p:cNvCxnSpPr>
              <a:cxnSpLocks/>
            </p:cNvCxnSpPr>
            <p:nvPr/>
          </p:nvCxnSpPr>
          <p:spPr>
            <a:xfrm>
              <a:off x="8798011" y="5708822"/>
              <a:ext cx="0" cy="757881"/>
            </a:xfrm>
            <a:prstGeom prst="line">
              <a:avLst/>
            </a:prstGeom>
            <a:noFill/>
            <a:ln w="38100" cap="flat" cmpd="sng" algn="ctr">
              <a:solidFill>
                <a:srgbClr val="0F9ED5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44">
              <a:extLst>
                <a:ext uri="{FF2B5EF4-FFF2-40B4-BE49-F238E27FC236}">
                  <a16:creationId xmlns:a16="http://schemas.microsoft.com/office/drawing/2014/main" id="{D3FCC7AE-1471-51B4-C428-F9CFC77B1306}"/>
                </a:ext>
              </a:extLst>
            </p:cNvPr>
            <p:cNvCxnSpPr>
              <a:cxnSpLocks/>
            </p:cNvCxnSpPr>
            <p:nvPr/>
          </p:nvCxnSpPr>
          <p:spPr>
            <a:xfrm>
              <a:off x="8447903" y="2821249"/>
              <a:ext cx="0" cy="3645454"/>
            </a:xfrm>
            <a:prstGeom prst="line">
              <a:avLst/>
            </a:prstGeom>
            <a:noFill/>
            <a:ln w="38100" cap="flat" cmpd="sng" algn="ctr">
              <a:solidFill>
                <a:srgbClr val="E97132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27870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E8244-E507-4F58-497F-8A94A7335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2B30F7-96AC-E543-23C2-51C55D02F1D9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N(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15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O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12EDAE-D036-0944-FF15-9BDA52865109}"/>
              </a:ext>
            </a:extLst>
          </p:cNvPr>
          <p:cNvSpPr txBox="1"/>
          <p:nvPr/>
        </p:nvSpPr>
        <p:spPr>
          <a:xfrm>
            <a:off x="289983" y="861965"/>
            <a:ext cx="1176654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000" err="1">
                <a:latin typeface="Comic Sans MS" panose="030F0702030302020204" pitchFamily="66" charset="0"/>
              </a:rPr>
              <a:t>Recent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developments</a:t>
            </a:r>
            <a:r>
              <a:rPr lang="it-IT" sz="2000"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US" sz="2000">
                <a:latin typeface="Comic Sans MS" panose="030F0702030302020204" pitchFamily="66" charset="0"/>
              </a:rPr>
              <a:t>New measurements of capture reaction cross section and indirect studies on 6.79 MeV state lifetime, proton ANCs, and low-energy scattering</a:t>
            </a:r>
            <a:endParaRPr lang="it-IT" sz="2000">
              <a:latin typeface="Comic Sans MS" panose="030F0702030302020204" pitchFamily="66" charset="0"/>
            </a:endParaRPr>
          </a:p>
          <a:p>
            <a:pPr lvl="1"/>
            <a:r>
              <a:rPr lang="en-US" sz="2000">
                <a:latin typeface="Comic Sans MS" panose="030F0702030302020204" pitchFamily="66" charset="0"/>
              </a:rPr>
              <a:t>Several new R-matrix fits performed</a:t>
            </a:r>
          </a:p>
          <a:p>
            <a:pPr lvl="1"/>
            <a:endParaRPr lang="en-US" sz="2000">
              <a:latin typeface="Comic Sans MS" panose="030F0702030302020204" pitchFamily="66" charset="0"/>
            </a:endParaRPr>
          </a:p>
          <a:p>
            <a:pPr lvl="1"/>
            <a:endParaRPr lang="en-US" sz="2000">
              <a:latin typeface="Comic Sans MS" panose="030F0702030302020204" pitchFamily="66" charset="0"/>
            </a:endParaRPr>
          </a:p>
          <a:p>
            <a:pPr lvl="0"/>
            <a:r>
              <a:rPr lang="it-IT" sz="2000">
                <a:highlight>
                  <a:srgbClr val="FFFF00"/>
                </a:highlight>
                <a:latin typeface="Comic Sans MS" panose="030F0702030302020204" pitchFamily="66" charset="0"/>
              </a:rPr>
              <a:t>259 </a:t>
            </a:r>
            <a:r>
              <a:rPr lang="it-IT" sz="2000" err="1">
                <a:highlight>
                  <a:srgbClr val="FFFF00"/>
                </a:highlight>
                <a:latin typeface="Comic Sans MS" panose="030F0702030302020204" pitchFamily="66" charset="0"/>
              </a:rPr>
              <a:t>keV</a:t>
            </a:r>
            <a:r>
              <a:rPr lang="it-IT" sz="2000"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it-IT" sz="2000" err="1">
                <a:highlight>
                  <a:srgbClr val="FFFF00"/>
                </a:highlight>
                <a:latin typeface="Comic Sans MS" panose="030F0702030302020204" pitchFamily="66" charset="0"/>
              </a:rPr>
              <a:t>resonance</a:t>
            </a:r>
            <a:r>
              <a:rPr lang="it-IT" sz="2000"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en-US" sz="2000">
                <a:latin typeface="Comic Sans MS" panose="030F0702030302020204" pitchFamily="66" charset="0"/>
              </a:rPr>
              <a:t>narrow resonance with precisely known strength and with </a:t>
            </a:r>
            <a:r>
              <a:rPr lang="en-US" sz="2000">
                <a:latin typeface="Symbol" panose="05050102010706020507" pitchFamily="18" charset="2"/>
              </a:rPr>
              <a:t>g</a:t>
            </a:r>
            <a:r>
              <a:rPr lang="en-US" sz="2000">
                <a:latin typeface="Comic Sans MS" panose="030F0702030302020204" pitchFamily="66" charset="0"/>
              </a:rPr>
              <a:t>-ray transitions that span a wide energy </a:t>
            </a:r>
            <a:r>
              <a:rPr lang="en-US" sz="2000" err="1">
                <a:latin typeface="Comic Sans MS" panose="030F0702030302020204" pitchFamily="66" charset="0"/>
              </a:rPr>
              <a:t>range</a:t>
            </a:r>
            <a:r>
              <a:rPr lang="en-US" sz="2000" err="1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2000" err="1">
                <a:latin typeface="Comic Sans MS" panose="030F0702030302020204" pitchFamily="66" charset="0"/>
              </a:rPr>
              <a:t>used</a:t>
            </a:r>
            <a:r>
              <a:rPr lang="en-US" sz="2000">
                <a:latin typeface="Comic Sans MS" panose="030F0702030302020204" pitchFamily="66" charset="0"/>
              </a:rPr>
              <a:t> for normalization in many experiments</a:t>
            </a:r>
          </a:p>
          <a:p>
            <a:pPr lvl="1"/>
            <a:r>
              <a:rPr lang="it-IT" sz="2000">
                <a:latin typeface="Comic Sans MS" panose="030F0702030302020204" pitchFamily="66" charset="0"/>
              </a:rPr>
              <a:t>New </a:t>
            </a:r>
            <a:r>
              <a:rPr lang="it-IT" sz="2000" err="1">
                <a:latin typeface="Comic Sans MS" panose="030F0702030302020204" pitchFamily="66" charset="0"/>
              </a:rPr>
              <a:t>recommended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strength</a:t>
            </a:r>
            <a:r>
              <a:rPr lang="it-IT" sz="2000">
                <a:latin typeface="Comic Sans MS" panose="030F0702030302020204" pitchFamily="66" charset="0"/>
              </a:rPr>
              <a:t>: </a:t>
            </a:r>
            <a:r>
              <a:rPr lang="it-IT" sz="2000">
                <a:latin typeface="Symbol" panose="05050102010706020507" pitchFamily="18" charset="2"/>
              </a:rPr>
              <a:t>wg</a:t>
            </a:r>
            <a:r>
              <a:rPr lang="it-IT" sz="2000" baseline="-25000">
                <a:latin typeface="Comic Sans MS" panose="030F0702030302020204" pitchFamily="66" charset="0"/>
              </a:rPr>
              <a:t>259</a:t>
            </a:r>
            <a:r>
              <a:rPr lang="it-IT" sz="2000">
                <a:latin typeface="Comic Sans MS" panose="030F0702030302020204" pitchFamily="66" charset="0"/>
              </a:rPr>
              <a:t> = 12.86 ± 0.45 </a:t>
            </a:r>
            <a:r>
              <a:rPr lang="it-IT" sz="2000" err="1">
                <a:latin typeface="Comic Sans MS" panose="030F0702030302020204" pitchFamily="66" charset="0"/>
              </a:rPr>
              <a:t>meV</a:t>
            </a:r>
            <a:r>
              <a:rPr lang="it-IT" sz="2000">
                <a:latin typeface="Comic Sans MS" panose="030F0702030302020204" pitchFamily="66" charset="0"/>
              </a:rPr>
              <a:t>, </a:t>
            </a:r>
            <a:r>
              <a:rPr lang="it-IT" sz="2000" err="1">
                <a:latin typeface="Comic Sans MS" panose="030F0702030302020204" pitchFamily="66" charset="0"/>
              </a:rPr>
              <a:t>consistent</a:t>
            </a:r>
            <a:r>
              <a:rPr lang="it-IT" sz="2000">
                <a:latin typeface="Comic Sans MS" panose="030F0702030302020204" pitchFamily="66" charset="0"/>
              </a:rPr>
              <a:t> with </a:t>
            </a:r>
            <a:r>
              <a:rPr lang="it-IT" sz="2000" err="1">
                <a:latin typeface="Comic Sans MS" panose="030F0702030302020204" pitchFamily="66" charset="0"/>
              </a:rPr>
              <a:t>previous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value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but</a:t>
            </a:r>
            <a:r>
              <a:rPr lang="it-IT" sz="2000">
                <a:latin typeface="Comic Sans MS" panose="030F0702030302020204" pitchFamily="66" charset="0"/>
              </a:rPr>
              <a:t> with </a:t>
            </a:r>
            <a:r>
              <a:rPr lang="it-IT" sz="2000" err="1">
                <a:latin typeface="Comic Sans MS" panose="030F0702030302020204" pitchFamily="66" charset="0"/>
              </a:rPr>
              <a:t>higher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it-IT" sz="2000" err="1">
                <a:latin typeface="Comic Sans MS" panose="030F0702030302020204" pitchFamily="66" charset="0"/>
              </a:rPr>
              <a:t>precision</a:t>
            </a:r>
            <a:r>
              <a:rPr lang="it-IT" sz="2000">
                <a:latin typeface="Comic Sans MS" panose="030F0702030302020204" pitchFamily="66" charset="0"/>
              </a:rPr>
              <a:t>. </a:t>
            </a: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en-US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>
              <a:buNone/>
            </a:pPr>
            <a:endParaRPr lang="it-IT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337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B6AF-9AB3-7968-C1AD-213F63071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9E61D6-661E-9221-D005-82C185B51EEA}"/>
              </a:ext>
            </a:extLst>
          </p:cNvPr>
          <p:cNvSpPr txBox="1"/>
          <p:nvPr/>
        </p:nvSpPr>
        <p:spPr>
          <a:xfrm>
            <a:off x="-105834" y="56329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N(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15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O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583499-FD3B-AA84-B57D-B6EA636E1385}"/>
              </a:ext>
            </a:extLst>
          </p:cNvPr>
          <p:cNvSpPr txBox="1"/>
          <p:nvPr/>
        </p:nvSpPr>
        <p:spPr>
          <a:xfrm>
            <a:off x="289983" y="861965"/>
            <a:ext cx="11766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>
              <a:buNone/>
            </a:pPr>
            <a:endParaRPr lang="it-IT">
              <a:effectLst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EB27B8-0849-7BB0-F5C0-AAAE9A9A58C2}"/>
              </a:ext>
            </a:extLst>
          </p:cNvPr>
          <p:cNvSpPr txBox="1"/>
          <p:nvPr/>
        </p:nvSpPr>
        <p:spPr>
          <a:xfrm>
            <a:off x="489568" y="707886"/>
            <a:ext cx="1176654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highlight>
                  <a:srgbClr val="FFFF00"/>
                </a:highlight>
                <a:latin typeface="Comic Sans MS" panose="030F0702030302020204" pitchFamily="66" charset="0"/>
              </a:rPr>
              <a:t>Ground state transition </a:t>
            </a:r>
            <a:r>
              <a:rPr lang="en-US" sz="2000">
                <a:latin typeface="Comic Sans MS" panose="030F0702030302020204" pitchFamily="66" charset="0"/>
              </a:rPr>
              <a:t>cross section very challenging to measure accurately and to high precision because the cross section is very low and most experiments perform measurements with high efficiency </a:t>
            </a:r>
            <a:r>
              <a:rPr lang="en-US" sz="2000">
                <a:latin typeface="Symbol" panose="05050102010706020507" pitchFamily="18" charset="2"/>
              </a:rPr>
              <a:t>g</a:t>
            </a:r>
            <a:r>
              <a:rPr lang="en-US" sz="2000">
                <a:latin typeface="Comic Sans MS" panose="030F0702030302020204" pitchFamily="66" charset="0"/>
              </a:rPr>
              <a:t>-ray detectors in very close geometry</a:t>
            </a:r>
            <a:r>
              <a:rPr 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summing corrections needed</a:t>
            </a:r>
          </a:p>
          <a:p>
            <a:pPr lvl="0"/>
            <a:endParaRPr lang="en-US" sz="20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0"/>
            <a:r>
              <a:rPr lang="en-US" sz="2000">
                <a:latin typeface="Comic Sans MS" panose="030F0702030302020204" pitchFamily="66" charset="0"/>
              </a:rPr>
              <a:t>The new data and accompanying R-matrix fits have repeatedly confirmed a discrepancy between the R-matrix fit and the experimental data</a:t>
            </a:r>
            <a:r>
              <a:rPr 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a larger uncertainty (37% vs 19%) has been attributed to this transition compared to SF II</a:t>
            </a:r>
          </a:p>
          <a:p>
            <a:pPr lvl="0"/>
            <a:r>
              <a:rPr lang="en-US" sz="2000"/>
              <a:t> </a:t>
            </a:r>
          </a:p>
          <a:p>
            <a:r>
              <a:rPr lang="en-US" sz="2000">
                <a:latin typeface="Comic Sans MS" panose="030F0702030302020204" pitchFamily="66" charset="0"/>
              </a:rPr>
              <a:t>Repeated measurements of the </a:t>
            </a:r>
            <a:r>
              <a:rPr lang="en-US" sz="2000">
                <a:highlight>
                  <a:srgbClr val="FFFF00"/>
                </a:highlight>
                <a:latin typeface="Comic Sans MS" panose="030F0702030302020204" pitchFamily="66" charset="0"/>
              </a:rPr>
              <a:t>6.79 MeV transition </a:t>
            </a:r>
            <a:r>
              <a:rPr lang="en-US" sz="2000">
                <a:latin typeface="Comic Sans MS" panose="030F0702030302020204" pitchFamily="66" charset="0"/>
              </a:rPr>
              <a:t>continue to produce consistent results, especially at very low energies</a:t>
            </a:r>
            <a:r>
              <a:rPr 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it-IT" sz="2000" err="1">
                <a:latin typeface="Comic Sans MS" panose="030F0702030302020204" pitchFamily="66" charset="0"/>
              </a:rPr>
              <a:t>uncertainty</a:t>
            </a:r>
            <a:r>
              <a:rPr lang="it-IT" sz="2000">
                <a:latin typeface="Comic Sans MS" panose="030F0702030302020204" pitchFamily="66" charset="0"/>
              </a:rPr>
              <a:t> (2.9% vs 4.0%) </a:t>
            </a:r>
            <a:r>
              <a:rPr lang="it-IT" sz="2000" err="1">
                <a:latin typeface="Comic Sans MS" panose="030F0702030302020204" pitchFamily="66" charset="0"/>
              </a:rPr>
              <a:t>has</a:t>
            </a:r>
            <a:r>
              <a:rPr lang="it-IT" sz="2000">
                <a:latin typeface="Comic Sans MS" panose="030F0702030302020204" pitchFamily="66" charset="0"/>
              </a:rPr>
              <a:t> </a:t>
            </a:r>
            <a:r>
              <a:rPr lang="en-US" sz="2000">
                <a:latin typeface="Comic Sans MS" panose="030F0702030302020204" pitchFamily="66" charset="0"/>
              </a:rPr>
              <a:t>been further reduced from that of SF II.</a:t>
            </a:r>
            <a:endParaRPr lang="it-IT" sz="2000">
              <a:latin typeface="Comic Sans MS" panose="030F0702030302020204" pitchFamily="66" charset="0"/>
            </a:endParaRPr>
          </a:p>
          <a:p>
            <a:pPr lvl="1"/>
            <a:endParaRPr lang="it-IT" sz="2000">
              <a:latin typeface="Comic Sans MS" panose="030F0702030302020204" pitchFamily="66" charset="0"/>
            </a:endParaRPr>
          </a:p>
          <a:p>
            <a:r>
              <a:rPr lang="en-US" sz="2000">
                <a:latin typeface="Comic Sans MS" panose="030F0702030302020204" pitchFamily="66" charset="0"/>
              </a:rPr>
              <a:t>For the </a:t>
            </a:r>
            <a:r>
              <a:rPr lang="en-US" sz="2000">
                <a:highlight>
                  <a:srgbClr val="FFFF00"/>
                </a:highlight>
                <a:latin typeface="Comic Sans MS" panose="030F0702030302020204" pitchFamily="66" charset="0"/>
              </a:rPr>
              <a:t>three weaker transitions</a:t>
            </a:r>
            <a:r>
              <a:rPr lang="en-US" sz="2000">
                <a:latin typeface="Comic Sans MS" panose="030F0702030302020204" pitchFamily="66" charset="0"/>
              </a:rPr>
              <a:t>, no new experimental data. Values of S(0) determined by scaling those from SF II by the ratio of the 259 keV resonance strengths adopted here and from SF II.</a:t>
            </a:r>
          </a:p>
          <a:p>
            <a:endParaRPr lang="en-US" sz="2000">
              <a:effectLst/>
              <a:latin typeface="Comic Sans MS" panose="030F0702030302020204" pitchFamily="66" charset="0"/>
            </a:endParaRPr>
          </a:p>
          <a:p>
            <a:endParaRPr lang="en-US" sz="2000">
              <a:effectLst/>
              <a:latin typeface="Comic Sans MS" panose="030F0702030302020204" pitchFamily="66" charset="0"/>
            </a:endParaRPr>
          </a:p>
          <a:p>
            <a:endParaRPr lang="en-US" sz="2000">
              <a:effectLst/>
              <a:latin typeface="Comic Sans MS" panose="030F0702030302020204" pitchFamily="66" charset="0"/>
            </a:endParaRPr>
          </a:p>
          <a:p>
            <a:endParaRPr lang="en-US" sz="2000">
              <a:effectLst/>
              <a:latin typeface="Comic Sans MS" panose="030F0702030302020204" pitchFamily="66" charset="0"/>
            </a:endParaRPr>
          </a:p>
          <a:p>
            <a:r>
              <a:rPr lang="en-US" sz="2000">
                <a:effectLst/>
                <a:latin typeface="Comic Sans MS" panose="030F0702030302020204" pitchFamily="66" charset="0"/>
              </a:rPr>
              <a:t>a larger uncertainty of 8.4% has been estimated for S1 14(0), compared to the 7% uncertainty recommended in SF II.</a:t>
            </a:r>
            <a:endParaRPr lang="it-IT" sz="2000"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8E2124AE-AA63-A88E-A379-8D75D36E5CAC}"/>
              </a:ext>
            </a:extLst>
          </p:cNvPr>
          <p:cNvSpPr/>
          <p:nvPr/>
        </p:nvSpPr>
        <p:spPr bwMode="auto">
          <a:xfrm rot="5400000">
            <a:off x="4883860" y="5376642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64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A47CAE-454B-0FC5-D3D1-E77AF209E33E}"/>
              </a:ext>
            </a:extLst>
          </p:cNvPr>
          <p:cNvSpPr txBox="1"/>
          <p:nvPr/>
        </p:nvSpPr>
        <p:spPr>
          <a:xfrm>
            <a:off x="350926" y="-46567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N(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15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O reaction</a:t>
            </a:r>
            <a:endParaRPr lang="it-IT" sz="4000">
              <a:latin typeface="Comic Sans MS" panose="030F0702030302020204" pitchFamily="66" charset="0"/>
            </a:endParaRPr>
          </a:p>
        </p:txBody>
      </p:sp>
      <p:pic>
        <p:nvPicPr>
          <p:cNvPr id="11" name="Immagine 10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9A69E650-BD20-1AF1-6E1E-D2624833F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66" y="763827"/>
            <a:ext cx="6096001" cy="321056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F664F8-1866-02B3-9C5D-9A18A5F2E6BF}"/>
              </a:ext>
            </a:extLst>
          </p:cNvPr>
          <p:cNvSpPr txBox="1"/>
          <p:nvPr/>
        </p:nvSpPr>
        <p:spPr>
          <a:xfrm>
            <a:off x="613833" y="4076895"/>
            <a:ext cx="10786534" cy="2563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Recommendations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for future work (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see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also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Alba </a:t>
            </a:r>
            <a:r>
              <a:rPr lang="it-IT" sz="20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Formicola’s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talk)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Far geometry angular distribution measurements for ground state transition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New measurements to replace Schröder et al. </a:t>
            </a:r>
            <a:r>
              <a:rPr lang="it-IT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(1987) data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Additional low-energy measurements of ground state transition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Precise measurement of 6.79 MeV state lifetime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High-energy measurements of 6.18 MeV and 7.56 MeV final state cross sections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18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C6E5E-2702-8430-D7AC-B7D339087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9FA613-54E9-B4BE-5BC1-8E9E89ED5514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Other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CNO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NeNa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reactions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669EBA-47C0-89A4-BE17-8D1791AA94EB}"/>
              </a:ext>
            </a:extLst>
          </p:cNvPr>
          <p:cNvSpPr txBox="1"/>
          <p:nvPr/>
        </p:nvSpPr>
        <p:spPr>
          <a:xfrm>
            <a:off x="289983" y="861965"/>
            <a:ext cx="11766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>
              <a:buNone/>
            </a:pPr>
            <a:endParaRPr lang="it-IT">
              <a:effectLst/>
            </a:endParaRPr>
          </a:p>
        </p:txBody>
      </p:sp>
      <p:pic>
        <p:nvPicPr>
          <p:cNvPr id="3" name="Immagine 2" descr="Immagine che contiene diagramma, Piano, schematico, mappa&#10;&#10;Il contenuto generato dall'IA potrebbe non essere corretto.">
            <a:extLst>
              <a:ext uri="{FF2B5EF4-FFF2-40B4-BE49-F238E27FC236}">
                <a16:creationId xmlns:a16="http://schemas.microsoft.com/office/drawing/2014/main" id="{197AB76F-CBA3-A4D5-8CF9-3FFF7542B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2" y="2278275"/>
            <a:ext cx="7072935" cy="4579725"/>
          </a:xfrm>
          <a:prstGeom prst="rect">
            <a:avLst/>
          </a:prstGeom>
          <a:noFill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C8904D-82BB-22D8-1026-4BB9A9079B9A}"/>
              </a:ext>
            </a:extLst>
          </p:cNvPr>
          <p:cNvSpPr txBox="1"/>
          <p:nvPr/>
        </p:nvSpPr>
        <p:spPr>
          <a:xfrm>
            <a:off x="135468" y="591375"/>
            <a:ext cx="11921064" cy="187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it-IT" dirty="0">
              <a:effectLst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Proton-induced reactions on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12,13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C,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15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N,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16,17,18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O,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19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F,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20,21,22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Ne, and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23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Na analyzed. Interest for solar neutrinos (up to </a:t>
            </a:r>
            <a:r>
              <a:rPr lang="en-US" sz="2000" kern="100" baseline="300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O) and to  H- burning in AGB stars (higher temperatures)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Focus on low-energy region (below 150 keV in center of mass)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20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Updated S-factors, Gamow peak locations, and resonance strengths provided</a:t>
            </a:r>
            <a:endParaRPr lang="it-IT" sz="20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45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71E52DDA-F4E6-3C7B-32A2-48E8794D1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0" y="830233"/>
            <a:ext cx="6585142" cy="54012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646C92-AA47-434A-9307-BECC54FA868D}"/>
              </a:ext>
            </a:extLst>
          </p:cNvPr>
          <p:cNvSpPr txBox="1"/>
          <p:nvPr/>
        </p:nvSpPr>
        <p:spPr>
          <a:xfrm>
            <a:off x="223926" y="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Other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CNO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NeNa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reactions</a:t>
            </a:r>
            <a:endParaRPr lang="it-IT" sz="4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3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7AF92-0E52-814B-7C18-67A50989C3E8}"/>
              </a:ext>
            </a:extLst>
          </p:cNvPr>
          <p:cNvSpPr txBox="1">
            <a:spLocks/>
          </p:cNvSpPr>
          <p:nvPr/>
        </p:nvSpPr>
        <p:spPr>
          <a:xfrm>
            <a:off x="277694" y="103912"/>
            <a:ext cx="11796192" cy="1193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Solar Fusion Cross </a:t>
            </a:r>
            <a:r>
              <a:rPr lang="de-DE" sz="4000" kern="0" err="1">
                <a:solidFill>
                  <a:srgbClr val="FF0000"/>
                </a:solidFill>
                <a:latin typeface="Comic Sans MS" panose="030F0702030302020204" pitchFamily="66" charset="0"/>
              </a:rPr>
              <a:t>Sections</a:t>
            </a:r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 I, II and III- </a:t>
            </a:r>
            <a:r>
              <a:rPr lang="de-DE" sz="4000" kern="0" err="1">
                <a:solidFill>
                  <a:srgbClr val="FF0000"/>
                </a:solidFill>
                <a:latin typeface="Comic Sans MS" panose="030F0702030302020204" pitchFamily="66" charset="0"/>
              </a:rPr>
              <a:t>Why</a:t>
            </a:r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43D8FA-1676-6DE2-DFCF-35C1B843CA16}"/>
              </a:ext>
            </a:extLst>
          </p:cNvPr>
          <p:cNvSpPr txBox="1"/>
          <p:nvPr/>
        </p:nvSpPr>
        <p:spPr>
          <a:xfrm>
            <a:off x="218637" y="1481715"/>
            <a:ext cx="119143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Solar neutrino experiments use the neutrinos </a:t>
            </a: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‘‘to see into the interior of a star 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and thus verify directly the </a:t>
            </a: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hypothesis of nuclear energy generation in stars’’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Pioneering experiments (Homestake, </a:t>
            </a:r>
            <a:r>
              <a:rPr lang="en-US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Kamiokande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GALLEX, SAGE, …) provided </a:t>
            </a: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direct evidence that the stars shine and evolve as the result of nuclear fusion reactions among light elements in their interiors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Sun, and solar models, can be </a:t>
            </a: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probed with unprecedented precision through neutrino-flux measurements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helioseismology. 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Important to assess </a:t>
            </a: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how uncertainties in our understanding of the underlying nuclear physics might affect our interpretation of such precise measurements</a:t>
            </a: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defRPr/>
            </a:pPr>
            <a:endParaRPr lang="it-IT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8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026311-ED4F-121E-01DB-A15536702222}"/>
              </a:ext>
            </a:extLst>
          </p:cNvPr>
          <p:cNvSpPr txBox="1"/>
          <p:nvPr/>
        </p:nvSpPr>
        <p:spPr>
          <a:xfrm>
            <a:off x="1756832" y="5214035"/>
            <a:ext cx="9266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>
                <a:latin typeface="Comic Sans MS" panose="030F0702030302020204" pitchFamily="66" charset="0"/>
              </a:rPr>
              <a:t>(“A”) Narrow resonances. (“B”) Broad </a:t>
            </a:r>
            <a:r>
              <a:rPr lang="it-IT" sz="1800" b="0" i="0" u="none" strike="noStrike" baseline="0" err="1">
                <a:latin typeface="Comic Sans MS" panose="030F0702030302020204" pitchFamily="66" charset="0"/>
              </a:rPr>
              <a:t>resonant</a:t>
            </a:r>
            <a:r>
              <a:rPr lang="it-IT" sz="1800" b="0" i="0" u="none" strike="noStrike" baseline="0">
                <a:latin typeface="Comic Sans MS" panose="030F0702030302020204" pitchFamily="66" charset="0"/>
              </a:rPr>
              <a:t>/non-</a:t>
            </a:r>
            <a:r>
              <a:rPr lang="it-IT" sz="1800" b="0" i="0" u="none" strike="noStrike" baseline="0" err="1">
                <a:latin typeface="Comic Sans MS" panose="030F0702030302020204" pitchFamily="66" charset="0"/>
              </a:rPr>
              <a:t>resonant</a:t>
            </a:r>
            <a:r>
              <a:rPr lang="it-IT" sz="1800" b="0" i="0" u="none" strike="noStrike" baseline="0">
                <a:latin typeface="Comic Sans MS" panose="030F0702030302020204" pitchFamily="66" charset="0"/>
              </a:rPr>
              <a:t> </a:t>
            </a:r>
            <a:r>
              <a:rPr lang="it-IT" sz="1800" b="0" i="0" u="none" strike="noStrike" baseline="0" err="1">
                <a:latin typeface="Comic Sans MS" panose="030F0702030302020204" pitchFamily="66" charset="0"/>
              </a:rPr>
              <a:t>contributions</a:t>
            </a: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2323A0-5663-F8E9-2DA7-78978283F482}"/>
              </a:ext>
            </a:extLst>
          </p:cNvPr>
          <p:cNvSpPr txBox="1"/>
          <p:nvPr/>
        </p:nvSpPr>
        <p:spPr>
          <a:xfrm>
            <a:off x="0" y="17780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Other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CNO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NeNa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reactions</a:t>
            </a:r>
            <a:endParaRPr lang="it-IT" sz="4000">
              <a:latin typeface="Comic Sans MS" panose="030F0702030302020204" pitchFamily="66" charset="0"/>
            </a:endParaRPr>
          </a:p>
        </p:txBody>
      </p:sp>
      <p:pic>
        <p:nvPicPr>
          <p:cNvPr id="7" name="Immagine 6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8A130498-5159-8642-EEAB-146F9EE3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1116174"/>
            <a:ext cx="9088967" cy="37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8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26D5EF-C953-BD69-D0FD-CCDC57A3C363}"/>
              </a:ext>
            </a:extLst>
          </p:cNvPr>
          <p:cNvSpPr txBox="1"/>
          <p:nvPr/>
        </p:nvSpPr>
        <p:spPr>
          <a:xfrm>
            <a:off x="0" y="17780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Other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CNO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NeNa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cycle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reactions</a:t>
            </a:r>
            <a:endParaRPr lang="it-IT" sz="4000">
              <a:latin typeface="Comic Sans MS" panose="030F0702030302020204" pitchFamily="66" charset="0"/>
            </a:endParaRPr>
          </a:p>
        </p:txBody>
      </p:sp>
      <p:pic>
        <p:nvPicPr>
          <p:cNvPr id="5" name="Immagine 4" descr="Immagine che contiene testo, calligrafia, documento, Carattere&#10;&#10;Il contenuto generato dall'IA potrebbe non essere corretto.">
            <a:extLst>
              <a:ext uri="{FF2B5EF4-FFF2-40B4-BE49-F238E27FC236}">
                <a16:creationId xmlns:a16="http://schemas.microsoft.com/office/drawing/2014/main" id="{F8C945C8-103E-0188-B2C3-B8FB12143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33" y="880717"/>
            <a:ext cx="7510515" cy="57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63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DA104-2A69-E24E-D1D9-BE882F3B4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A9EC07-12C7-5235-6967-B3276FC901D4}"/>
              </a:ext>
            </a:extLst>
          </p:cNvPr>
          <p:cNvSpPr txBox="1"/>
          <p:nvPr/>
        </p:nvSpPr>
        <p:spPr>
          <a:xfrm>
            <a:off x="-271899" y="44244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12-13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 C(</a:t>
            </a:r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it-IT" sz="40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13-14 </a:t>
            </a:r>
            <a:r>
              <a:rPr lang="it-IT" sz="4000">
                <a:solidFill>
                  <a:srgbClr val="FF0000"/>
                </a:solidFill>
                <a:latin typeface="Comic Sans MS" panose="030F0702030302020204" pitchFamily="66" charset="0"/>
              </a:rPr>
              <a:t>N reactions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2C0713-0311-464D-170D-F80B6FE92229}"/>
              </a:ext>
            </a:extLst>
          </p:cNvPr>
          <p:cNvSpPr txBox="1"/>
          <p:nvPr/>
        </p:nvSpPr>
        <p:spPr>
          <a:xfrm>
            <a:off x="289983" y="861965"/>
            <a:ext cx="11766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>
              <a:buNone/>
            </a:pPr>
            <a:endParaRPr lang="it-IT">
              <a:effectLst/>
            </a:endParaRPr>
          </a:p>
        </p:txBody>
      </p:sp>
      <p:pic>
        <p:nvPicPr>
          <p:cNvPr id="3" name="Immagine 2" descr="Immagine che contiene diagramma, Piano, schematico, mappa&#10;&#10;Il contenuto generato dall'IA potrebbe non essere corretto.">
            <a:extLst>
              <a:ext uri="{FF2B5EF4-FFF2-40B4-BE49-F238E27FC236}">
                <a16:creationId xmlns:a16="http://schemas.microsoft.com/office/drawing/2014/main" id="{56DE040B-0714-F099-0E5C-1C839544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33" y="776108"/>
            <a:ext cx="8061664" cy="5219927"/>
          </a:xfrm>
          <a:prstGeom prst="rect">
            <a:avLst/>
          </a:prstGeom>
          <a:noFill/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0149D22-26C6-001C-C529-65871DFDD0B8}"/>
              </a:ext>
            </a:extLst>
          </p:cNvPr>
          <p:cNvSpPr/>
          <p:nvPr/>
        </p:nvSpPr>
        <p:spPr bwMode="auto">
          <a:xfrm rot="5400000">
            <a:off x="2690993" y="3899210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EAB7122-2CCC-EF02-21F7-848254617FE1}"/>
              </a:ext>
            </a:extLst>
          </p:cNvPr>
          <p:cNvSpPr/>
          <p:nvPr/>
        </p:nvSpPr>
        <p:spPr bwMode="auto">
          <a:xfrm rot="16200000">
            <a:off x="3639261" y="6024880"/>
            <a:ext cx="978408" cy="484632"/>
          </a:xfrm>
          <a:prstGeom prst="rightArrow">
            <a:avLst/>
          </a:prstGeom>
          <a:solidFill>
            <a:srgbClr val="00B0F0"/>
          </a:solidFill>
          <a:ln w="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9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550E-901F-2AAE-490A-03352D8D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979CA8-520D-66FF-4811-2EE57AD340E0}"/>
              </a:ext>
            </a:extLst>
          </p:cNvPr>
          <p:cNvSpPr txBox="1"/>
          <p:nvPr/>
        </p:nvSpPr>
        <p:spPr>
          <a:xfrm>
            <a:off x="-271899" y="44244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C(</a:t>
            </a:r>
            <a:r>
              <a:rPr lang="it-IT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13 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 reaction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0FE0EC-B4ED-464F-101E-B30AEA0E6562}"/>
              </a:ext>
            </a:extLst>
          </p:cNvPr>
          <p:cNvSpPr txBox="1"/>
          <p:nvPr/>
        </p:nvSpPr>
        <p:spPr>
          <a:xfrm>
            <a:off x="289983" y="861965"/>
            <a:ext cx="11766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>
              <a:buNone/>
            </a:pPr>
            <a:endParaRPr lang="it-IT"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7DA941-1E57-7925-D7E2-74FB4FB09F3C}"/>
              </a:ext>
            </a:extLst>
          </p:cNvPr>
          <p:cNvSpPr txBox="1"/>
          <p:nvPr/>
        </p:nvSpPr>
        <p:spPr>
          <a:xfrm>
            <a:off x="135468" y="861965"/>
            <a:ext cx="119210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err="1">
                <a:latin typeface="Comic Sans MS" panose="030F0702030302020204" pitchFamily="66" charset="0"/>
              </a:rPr>
              <a:t>Influenced</a:t>
            </a:r>
            <a:r>
              <a:rPr lang="it-IT" sz="2000">
                <a:latin typeface="Comic Sans MS" panose="030F0702030302020204" pitchFamily="66" charset="0"/>
              </a:rPr>
              <a:t> by </a:t>
            </a:r>
            <a:r>
              <a:rPr lang="en-US" sz="2000">
                <a:latin typeface="Comic Sans MS" panose="030F0702030302020204" pitchFamily="66" charset="0"/>
              </a:rPr>
              <a:t>the tail of a broad resonance and the non-resonant capture to the ground state of </a:t>
            </a:r>
            <a:r>
              <a:rPr lang="en-US" sz="2000" baseline="30000">
                <a:latin typeface="Comic Sans MS" panose="030F0702030302020204" pitchFamily="66" charset="0"/>
              </a:rPr>
              <a:t>13</a:t>
            </a:r>
            <a:r>
              <a:rPr lang="en-US" sz="2000">
                <a:latin typeface="Comic Sans MS" panose="030F0702030302020204" pitchFamily="66" charset="0"/>
              </a:rPr>
              <a:t>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latin typeface="Comic Sans MS" panose="030F0702030302020204" pitchFamily="66" charset="0"/>
              </a:rPr>
              <a:t>The results of six new direct measurements have been published since SF II</a:t>
            </a:r>
          </a:p>
          <a:p>
            <a:endParaRPr lang="en-US" sz="2000"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effectLst/>
                <a:latin typeface="Comic Sans MS" panose="030F0702030302020204" pitchFamily="66" charset="0"/>
              </a:rPr>
              <a:t>Thanks to the high consistency of all recent datasets, the extrapolation of the cross section to solar energies has now improved uncertainty.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effectLst/>
                <a:latin typeface="Comic Sans MS" panose="030F0702030302020204" pitchFamily="66" charset="0"/>
              </a:rPr>
              <a:t>Owing to the self-consistency between the used methods (activation and in beam gamma spectroscopy) and the precise data covering</a:t>
            </a:r>
            <a:r>
              <a:rPr lang="en-US" sz="2000">
                <a:latin typeface="Comic Sans MS" panose="030F0702030302020204" pitchFamily="66" charset="0"/>
              </a:rPr>
              <a:t> </a:t>
            </a:r>
            <a:r>
              <a:rPr lang="en-US" sz="2000">
                <a:effectLst/>
                <a:latin typeface="Comic Sans MS" panose="030F0702030302020204" pitchFamily="66" charset="0"/>
              </a:rPr>
              <a:t>the lowest energies to date (Ep =80-140 keV) the S-factor recommended by Skowronski et al. (LUNA collaboration) is adopted</a:t>
            </a:r>
            <a:endParaRPr lang="it-IT" sz="200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7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E5B5BC3-A1DF-731A-E2D4-83DBB777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04" y="1399032"/>
            <a:ext cx="7531423" cy="545896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9AE826-3C21-CD2B-E4F4-B267164BA773}"/>
              </a:ext>
            </a:extLst>
          </p:cNvPr>
          <p:cNvSpPr txBox="1"/>
          <p:nvPr/>
        </p:nvSpPr>
        <p:spPr>
          <a:xfrm>
            <a:off x="-271899" y="44244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C(</a:t>
            </a:r>
            <a:r>
              <a:rPr lang="it-IT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13 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 reaction</a:t>
            </a:r>
            <a:endParaRPr lang="it-IT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02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54654-32BD-D4D9-C995-7942F48CA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4347B-B6BB-7E8A-A141-40E58769DCAD}"/>
              </a:ext>
            </a:extLst>
          </p:cNvPr>
          <p:cNvSpPr txBox="1"/>
          <p:nvPr/>
        </p:nvSpPr>
        <p:spPr>
          <a:xfrm>
            <a:off x="-271899" y="44244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13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C(</a:t>
            </a:r>
            <a:r>
              <a:rPr lang="it-IT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14 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 reaction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6242AF-BC2B-3227-12E4-B7A9A8E5DD90}"/>
              </a:ext>
            </a:extLst>
          </p:cNvPr>
          <p:cNvSpPr txBox="1"/>
          <p:nvPr/>
        </p:nvSpPr>
        <p:spPr>
          <a:xfrm>
            <a:off x="289983" y="861965"/>
            <a:ext cx="11766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>
              <a:buNone/>
            </a:pPr>
            <a:endParaRPr lang="it-IT"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730B88-6182-B721-CFFD-65BC72F0D66A}"/>
              </a:ext>
            </a:extLst>
          </p:cNvPr>
          <p:cNvSpPr txBox="1"/>
          <p:nvPr/>
        </p:nvSpPr>
        <p:spPr>
          <a:xfrm>
            <a:off x="135468" y="861965"/>
            <a:ext cx="119210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>
                <a:latin typeface="Comic Sans MS" panose="030F0702030302020204" pitchFamily="66" charset="0"/>
              </a:rPr>
              <a:t>Proceeds to the ground state and five excited states in </a:t>
            </a:r>
            <a:r>
              <a:rPr lang="en-US" sz="2000" baseline="30000">
                <a:latin typeface="Comic Sans MS" panose="030F0702030302020204" pitchFamily="66" charset="0"/>
              </a:rPr>
              <a:t>14</a:t>
            </a:r>
            <a:r>
              <a:rPr lang="en-US" sz="2000">
                <a:latin typeface="Comic Sans MS" panose="030F0702030302020204" pitchFamily="66" charset="0"/>
              </a:rPr>
              <a:t>N. The low-energy cross section is influenced by the tail of a broad resonance at laboratory </a:t>
            </a:r>
            <a:r>
              <a:rPr lang="it-IT" sz="2000" err="1">
                <a:latin typeface="Comic Sans MS" panose="030F0702030302020204" pitchFamily="66" charset="0"/>
              </a:rPr>
              <a:t>bombarding</a:t>
            </a:r>
            <a:r>
              <a:rPr lang="it-IT" sz="2000">
                <a:latin typeface="Comic Sans MS" panose="030F0702030302020204" pitchFamily="66" charset="0"/>
              </a:rPr>
              <a:t> energy of </a:t>
            </a:r>
            <a:r>
              <a:rPr lang="it-IT" sz="2000" err="1">
                <a:latin typeface="Comic Sans MS" panose="030F0702030302020204" pitchFamily="66" charset="0"/>
              </a:rPr>
              <a:t>E</a:t>
            </a:r>
            <a:r>
              <a:rPr lang="it-IT" sz="2000" baseline="-25000" err="1">
                <a:latin typeface="Comic Sans MS" panose="030F0702030302020204" pitchFamily="66" charset="0"/>
              </a:rPr>
              <a:t>lab</a:t>
            </a:r>
            <a:r>
              <a:rPr lang="en-US" sz="2000">
                <a:latin typeface="Comic Sans MS" panose="030F0702030302020204" pitchFamily="66" charset="0"/>
              </a:rPr>
              <a:t> ≈ 558 keV.</a:t>
            </a:r>
          </a:p>
          <a:p>
            <a:r>
              <a:rPr lang="en-US" sz="200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>
                <a:latin typeface="Comic Sans MS" panose="030F0702030302020204" pitchFamily="66" charset="0"/>
              </a:rPr>
              <a:t>Previously, only a single work (King et al 1994) reported cross sections for all transitions which was the basis of the S-factor recommendations in both SF I and SF II.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latin typeface="Comic Sans MS" panose="030F0702030302020204" pitchFamily="66" charset="0"/>
              </a:rPr>
              <a:t>N</a:t>
            </a:r>
            <a:r>
              <a:rPr lang="en-US" sz="2000">
                <a:effectLst/>
                <a:latin typeface="Comic Sans MS" panose="030F0702030302020204" pitchFamily="66" charset="0"/>
              </a:rPr>
              <a:t>ew comprehensive experiment by the LUNA collaboration provided data in the energy range of </a:t>
            </a:r>
            <a:r>
              <a:rPr lang="en-US" sz="2000" err="1">
                <a:effectLst/>
                <a:latin typeface="Comic Sans MS" panose="030F0702030302020204" pitchFamily="66" charset="0"/>
              </a:rPr>
              <a:t>E</a:t>
            </a:r>
            <a:r>
              <a:rPr lang="en-US" sz="2000" baseline="-25000" err="1">
                <a:effectLst/>
                <a:latin typeface="Comic Sans MS" panose="030F0702030302020204" pitchFamily="66" charset="0"/>
              </a:rPr>
              <a:t>lab</a:t>
            </a:r>
            <a:r>
              <a:rPr lang="en-US" sz="2000">
                <a:effectLst/>
                <a:latin typeface="Comic Sans MS" panose="030F0702030302020204" pitchFamily="66" charset="0"/>
              </a:rPr>
              <a:t> = 80 − 400 keV with two different techniques to measure both partial cross sections and total cross sections. </a:t>
            </a:r>
          </a:p>
          <a:p>
            <a:r>
              <a:rPr lang="en-US" sz="2000">
                <a:effectLst/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latin typeface="Comic Sans MS" panose="030F0702030302020204" pitchFamily="66" charset="0"/>
              </a:rPr>
              <a:t>The adopted S-factor is based on the new LUNA result owing to its self-consistency between the different methods for measuring the cross sections, and the higher precision </a:t>
            </a:r>
            <a:r>
              <a:rPr lang="it-IT" sz="2000">
                <a:latin typeface="Comic Sans MS" panose="030F0702030302020204" pitchFamily="66" charset="0"/>
              </a:rPr>
              <a:t>of the dataset </a:t>
            </a:r>
            <a:r>
              <a:rPr lang="it-IT" sz="2000" err="1">
                <a:latin typeface="Comic Sans MS" panose="030F0702030302020204" pitchFamily="66" charset="0"/>
              </a:rPr>
              <a:t>compared</a:t>
            </a:r>
            <a:r>
              <a:rPr lang="it-IT" sz="2000">
                <a:latin typeface="Comic Sans MS" panose="030F0702030302020204" pitchFamily="66" charset="0"/>
              </a:rPr>
              <a:t> to </a:t>
            </a:r>
            <a:r>
              <a:rPr lang="en-US" sz="2000">
                <a:latin typeface="Comic Sans MS" panose="030F0702030302020204" pitchFamily="66" charset="0"/>
              </a:rPr>
              <a:t>(King et al 1994) </a:t>
            </a:r>
            <a:endParaRPr lang="it-IT" sz="200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21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5455393E-1890-CC31-556E-AB9E17435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23" y="1247466"/>
            <a:ext cx="7459745" cy="540936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AD71F4-C27E-EE93-91DC-378F0FB44942}"/>
              </a:ext>
            </a:extLst>
          </p:cNvPr>
          <p:cNvSpPr txBox="1"/>
          <p:nvPr/>
        </p:nvSpPr>
        <p:spPr>
          <a:xfrm>
            <a:off x="-52917" y="80820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13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C(</a:t>
            </a:r>
            <a:r>
              <a:rPr lang="it-IT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p,</a:t>
            </a:r>
            <a:r>
              <a:rPr lang="it-IT" sz="4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it-IT" sz="40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14 </a:t>
            </a:r>
            <a:r>
              <a:rPr lang="it-IT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 reaction</a:t>
            </a:r>
            <a:endParaRPr lang="it-IT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32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3F253-5580-8680-AAC3-DD2C42A2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ACE034-877B-41B7-04E5-0EBB27B35E13}"/>
              </a:ext>
            </a:extLst>
          </p:cNvPr>
          <p:cNvSpPr txBox="1"/>
          <p:nvPr/>
        </p:nvSpPr>
        <p:spPr>
          <a:xfrm>
            <a:off x="-271899" y="44244"/>
            <a:ext cx="1229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err="1">
                <a:solidFill>
                  <a:srgbClr val="FF0000"/>
                </a:solidFill>
                <a:latin typeface="Comic Sans MS" panose="030F0702030302020204" pitchFamily="66" charset="0"/>
              </a:rPr>
              <a:t>Conclusions</a:t>
            </a:r>
            <a:endParaRPr lang="it-IT" sz="4000">
              <a:latin typeface="Comic Sans MS" panose="030F0702030302020204" pitchFamily="66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7CD4BA-B1FE-429A-FD9B-E99E2FC87266}"/>
              </a:ext>
            </a:extLst>
          </p:cNvPr>
          <p:cNvSpPr txBox="1"/>
          <p:nvPr/>
        </p:nvSpPr>
        <p:spPr>
          <a:xfrm>
            <a:off x="212725" y="867886"/>
            <a:ext cx="11766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>
              <a:latin typeface="Comic Sans MS" panose="030F0702030302020204" pitchFamily="66" charset="0"/>
            </a:endParaRPr>
          </a:p>
          <a:p>
            <a:pPr lvl="1"/>
            <a:endParaRPr lang="it-IT">
              <a:latin typeface="Comic Sans MS" panose="030F0702030302020204" pitchFamily="66" charset="0"/>
            </a:endParaRPr>
          </a:p>
          <a:p>
            <a:pPr>
              <a:buNone/>
            </a:pPr>
            <a:endParaRPr lang="it-IT"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BBC8C3-8497-CAE6-E19B-A64769E422EE}"/>
              </a:ext>
            </a:extLst>
          </p:cNvPr>
          <p:cNvSpPr txBox="1"/>
          <p:nvPr/>
        </p:nvSpPr>
        <p:spPr>
          <a:xfrm>
            <a:off x="516467" y="968286"/>
            <a:ext cx="109633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Comic Sans MS" panose="030F0702030302020204" pitchFamily="66" charset="0"/>
              </a:rPr>
              <a:t>Solar Fusion cross section III paper summarizes the significant progress that has been made over the last decade in understanding the nuclear reactions that govern energy production in solar </a:t>
            </a:r>
            <a:r>
              <a:rPr lang="it-IT" sz="2000" b="0" i="0" u="none" strike="noStrike" baseline="0" dirty="0">
                <a:latin typeface="Comic Sans MS" panose="030F0702030302020204" pitchFamily="66" charset="0"/>
              </a:rPr>
              <a:t>and stellar </a:t>
            </a:r>
            <a:r>
              <a:rPr lang="it-IT" sz="2000" b="0" i="0" u="none" strike="noStrike" baseline="0" dirty="0" err="1">
                <a:latin typeface="Comic Sans MS" panose="030F0702030302020204" pitchFamily="66" charset="0"/>
              </a:rPr>
              <a:t>hydrogen</a:t>
            </a:r>
            <a:r>
              <a:rPr lang="it-IT" sz="20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it-IT" sz="2000" b="0" i="0" u="none" strike="noStrike" baseline="0" dirty="0" err="1">
                <a:latin typeface="Comic Sans MS" panose="030F0702030302020204" pitchFamily="66" charset="0"/>
              </a:rPr>
              <a:t>burning</a:t>
            </a:r>
            <a:endParaRPr lang="it-IT" sz="2000" b="0" i="0" u="none" strike="noStrike" baseline="0" dirty="0">
              <a:latin typeface="Comic Sans MS" panose="030F0702030302020204" pitchFamily="66" charset="0"/>
            </a:endParaRPr>
          </a:p>
          <a:p>
            <a:pPr algn="l"/>
            <a:endParaRPr lang="it-IT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The nuclear physics of the pp chain remains a significant uncertainty in SSM predictions of the individual neutrino fluxes - pp, pep, hep, </a:t>
            </a:r>
            <a:r>
              <a:rPr lang="en-US" sz="2000" baseline="30000" dirty="0">
                <a:latin typeface="Comic Sans MS" panose="030F0702030302020204" pitchFamily="66" charset="0"/>
              </a:rPr>
              <a:t>7</a:t>
            </a:r>
            <a:r>
              <a:rPr lang="en-US" sz="2000" dirty="0">
                <a:latin typeface="Comic Sans MS" panose="030F0702030302020204" pitchFamily="66" charset="0"/>
              </a:rPr>
              <a:t>Be, </a:t>
            </a:r>
            <a:r>
              <a:rPr lang="en-US" sz="2000" baseline="30000" dirty="0">
                <a:latin typeface="Comic Sans MS" panose="030F0702030302020204" pitchFamily="66" charset="0"/>
              </a:rPr>
              <a:t>8</a:t>
            </a:r>
            <a:r>
              <a:rPr lang="en-US" sz="2000" dirty="0">
                <a:latin typeface="Comic Sans MS" panose="030F0702030302020204" pitchFamily="66" charset="0"/>
              </a:rPr>
              <a:t>B, and CNO. Ambitious goal would be to reduce such uncertainties to a factor of 2 below current SSM “environmental” uncertainties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For several reactions the SF III recommended values are less precise than those of SF </a:t>
            </a:r>
            <a:r>
              <a:rPr lang="en-US" sz="2000" dirty="0" err="1">
                <a:latin typeface="Comic Sans MS" panose="030F0702030302020204" pitchFamily="66" charset="0"/>
              </a:rPr>
              <a:t>II.This</a:t>
            </a:r>
            <a:r>
              <a:rPr lang="en-US" sz="2000" dirty="0">
                <a:latin typeface="Comic Sans MS" panose="030F0702030302020204" pitchFamily="66" charset="0"/>
              </a:rPr>
              <a:t> is  indicative of a more cautious treatment </a:t>
            </a:r>
            <a:r>
              <a:rPr lang="it-IT" sz="2000" dirty="0">
                <a:latin typeface="Comic Sans MS" panose="030F0702030302020204" pitchFamily="66" charset="0"/>
              </a:rPr>
              <a:t>of </a:t>
            </a:r>
            <a:r>
              <a:rPr lang="it-IT" sz="2000" dirty="0" err="1">
                <a:latin typeface="Comic Sans MS" panose="030F0702030302020204" pitchFamily="66" charset="0"/>
              </a:rPr>
              <a:t>uncertainties</a:t>
            </a:r>
            <a:endParaRPr lang="it-IT" sz="2000" dirty="0">
              <a:latin typeface="Comic Sans MS" panose="030F0702030302020204" pitchFamily="66" charset="0"/>
            </a:endParaRP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For all of the experimentally accessible pp-chain reactions and for S1 14 which determines the CNO cycle rate, there is a need for at least one experimental data set spanning the entire energy range. Stay tuned!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The effort should go on!</a:t>
            </a:r>
            <a:endParaRPr lang="it-IT" sz="200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3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F148-1F4B-DC3C-5759-1EC74CED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F5DDB-9BA4-4D09-3EC6-CE918D1E5971}"/>
              </a:ext>
            </a:extLst>
          </p:cNvPr>
          <p:cNvSpPr txBox="1">
            <a:spLocks/>
          </p:cNvSpPr>
          <p:nvPr/>
        </p:nvSpPr>
        <p:spPr>
          <a:xfrm>
            <a:off x="277694" y="103912"/>
            <a:ext cx="11796192" cy="1193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Solar Fusion Cross </a:t>
            </a:r>
            <a:r>
              <a:rPr lang="de-DE" sz="4000" kern="0" err="1">
                <a:solidFill>
                  <a:srgbClr val="FF0000"/>
                </a:solidFill>
                <a:latin typeface="Comic Sans MS" panose="030F0702030302020204" pitchFamily="66" charset="0"/>
              </a:rPr>
              <a:t>Sections</a:t>
            </a:r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 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A1FFFB-D37E-3109-B4F8-DC1BB5CCCC0F}"/>
              </a:ext>
            </a:extLst>
          </p:cNvPr>
          <p:cNvSpPr txBox="1"/>
          <p:nvPr/>
        </p:nvSpPr>
        <p:spPr>
          <a:xfrm>
            <a:off x="218637" y="920998"/>
            <a:ext cx="1191430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Solar Fusion Cross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Section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(I)- Workshop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held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Institute for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Nuclear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Theory, University of Washington, 17-20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February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1997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group of international experts in the nuclear physics and astrophysics of hydrogen-burning stars met to begin critical discussions of the existing data on relevant nuclear reactions, with the aim of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determining ‘‘best values’’ and uncertainties for the contributing low-energy S factors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The group also considered opportunities for further improvements in both measurements and theory.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Adelberger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et al., Solar Fusion Cross Sections, Rev. Mod. Phys. 70 (1998), 1265</a:t>
            </a:r>
          </a:p>
        </p:txBody>
      </p:sp>
      <p:pic>
        <p:nvPicPr>
          <p:cNvPr id="3" name="Immagine 2" descr="Immagine che contiene testo, schermata, Carattere, bianco&#10;&#10;Il contenuto generato dall'IA potrebbe non essere corretto.">
            <a:extLst>
              <a:ext uri="{FF2B5EF4-FFF2-40B4-BE49-F238E27FC236}">
                <a16:creationId xmlns:a16="http://schemas.microsoft.com/office/drawing/2014/main" id="{7A020C10-7C8B-C80A-DCE6-AA9ECAA42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03" y="4698674"/>
            <a:ext cx="8887990" cy="132838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F95DF63-66FD-CAB6-FEA8-092C66F241DD}"/>
              </a:ext>
            </a:extLst>
          </p:cNvPr>
          <p:cNvSpPr/>
          <p:nvPr/>
        </p:nvSpPr>
        <p:spPr bwMode="auto">
          <a:xfrm>
            <a:off x="1984075" y="5106838"/>
            <a:ext cx="7884544" cy="123357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3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B9E7F-0BC6-3DD8-4B95-102566CAE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EC5CE-D7FC-9CE6-9DA1-DC191F678B81}"/>
              </a:ext>
            </a:extLst>
          </p:cNvPr>
          <p:cNvSpPr txBox="1">
            <a:spLocks/>
          </p:cNvSpPr>
          <p:nvPr/>
        </p:nvSpPr>
        <p:spPr>
          <a:xfrm>
            <a:off x="277694" y="103912"/>
            <a:ext cx="11796192" cy="1193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Solar Fusion Cross </a:t>
            </a:r>
            <a:r>
              <a:rPr lang="de-DE" sz="4000" kern="0" err="1">
                <a:solidFill>
                  <a:srgbClr val="FF0000"/>
                </a:solidFill>
                <a:latin typeface="Comic Sans MS" panose="030F0702030302020204" pitchFamily="66" charset="0"/>
              </a:rPr>
              <a:t>Sections</a:t>
            </a:r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 II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DBCC25-29A3-A2CB-F599-E12C34EED56A}"/>
              </a:ext>
            </a:extLst>
          </p:cNvPr>
          <p:cNvSpPr txBox="1"/>
          <p:nvPr/>
        </p:nvSpPr>
        <p:spPr>
          <a:xfrm>
            <a:off x="218637" y="920998"/>
            <a:ext cx="119143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>
                <a:solidFill>
                  <a:prstClr val="black"/>
                </a:solidFill>
                <a:latin typeface="Comic Sans MS" panose="030F0702030302020204" pitchFamily="66" charset="0"/>
              </a:rPr>
              <a:t>Ten years after publication of Solar Fusion I, a proposal was made to the Institute for Nuclear Theory (INT) to revisit this process, in order to </a:t>
            </a:r>
            <a:r>
              <a:rPr lang="en-US" sz="2000">
                <a:solidFill>
                  <a:prstClr val="black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produce a new evaluation that would reflect the considerable progress made in the past decade, as well as new motivations for further constraining the SSM.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>
              <a:solidFill>
                <a:prstClr val="black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>
              <a:solidFill>
                <a:prstClr val="black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Solar Fusion Cross </a:t>
            </a:r>
            <a:r>
              <a:rPr lang="it-IT" sz="2000" err="1">
                <a:solidFill>
                  <a:prstClr val="black"/>
                </a:solidFill>
                <a:latin typeface="Comic Sans MS" panose="030F0702030302020204" pitchFamily="66" charset="0"/>
              </a:rPr>
              <a:t>Section</a:t>
            </a: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 II- Workshop </a:t>
            </a:r>
            <a:r>
              <a:rPr lang="it-IT" sz="2000" err="1">
                <a:solidFill>
                  <a:prstClr val="black"/>
                </a:solidFill>
                <a:latin typeface="Comic Sans MS" panose="030F0702030302020204" pitchFamily="66" charset="0"/>
              </a:rPr>
              <a:t>held</a:t>
            </a: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it-IT" sz="2000" err="1">
                <a:solidFill>
                  <a:prstClr val="black"/>
                </a:solidFill>
                <a:latin typeface="Comic Sans MS" panose="030F0702030302020204" pitchFamily="66" charset="0"/>
              </a:rPr>
              <a:t>at</a:t>
            </a: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 the Institute for </a:t>
            </a:r>
            <a:r>
              <a:rPr lang="it-IT" sz="2000" err="1">
                <a:solidFill>
                  <a:prstClr val="black"/>
                </a:solidFill>
                <a:latin typeface="Comic Sans MS" panose="030F0702030302020204" pitchFamily="66" charset="0"/>
              </a:rPr>
              <a:t>NuclearTheory</a:t>
            </a: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, Seattle, </a:t>
            </a:r>
            <a:r>
              <a:rPr lang="it-IT" sz="2000" err="1">
                <a:solidFill>
                  <a:prstClr val="black"/>
                </a:solidFill>
                <a:latin typeface="Comic Sans MS" panose="030F0702030302020204" pitchFamily="66" charset="0"/>
              </a:rPr>
              <a:t>January</a:t>
            </a: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 2009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>
              <a:solidFill>
                <a:prstClr val="blac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Adelberger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et al., Solar Fusion Cross Sections II. The pp chain and CNO cycle , Rev. Mod. Phys. 83 (2011),195</a:t>
            </a:r>
          </a:p>
        </p:txBody>
      </p:sp>
      <p:pic>
        <p:nvPicPr>
          <p:cNvPr id="7" name="Immagine 6" descr="Immagine che contiene testo, Carattere, schermata, algebra&#10;&#10;Il contenuto generato dall'IA potrebbe non essere corretto.">
            <a:extLst>
              <a:ext uri="{FF2B5EF4-FFF2-40B4-BE49-F238E27FC236}">
                <a16:creationId xmlns:a16="http://schemas.microsoft.com/office/drawing/2014/main" id="{CA488668-FE5A-EA53-1F0D-20220A70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94" y="4949616"/>
            <a:ext cx="8075108" cy="143389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44EB6EE-2537-75F2-CAA4-FC9E75B803E7}"/>
              </a:ext>
            </a:extLst>
          </p:cNvPr>
          <p:cNvSpPr/>
          <p:nvPr/>
        </p:nvSpPr>
        <p:spPr bwMode="auto">
          <a:xfrm>
            <a:off x="2104845" y="5098211"/>
            <a:ext cx="8151963" cy="152826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0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9D072-3EB9-6DAC-D89E-537D8B4A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895D9-C8AD-43E0-C017-1C086328B566}"/>
              </a:ext>
            </a:extLst>
          </p:cNvPr>
          <p:cNvSpPr txBox="1">
            <a:spLocks/>
          </p:cNvSpPr>
          <p:nvPr/>
        </p:nvSpPr>
        <p:spPr>
          <a:xfrm>
            <a:off x="277694" y="103912"/>
            <a:ext cx="11796192" cy="1193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Solar Fusion Cross </a:t>
            </a:r>
            <a:r>
              <a:rPr lang="de-DE" sz="4000" kern="0" err="1">
                <a:solidFill>
                  <a:srgbClr val="FF0000"/>
                </a:solidFill>
                <a:latin typeface="Comic Sans MS" panose="030F0702030302020204" pitchFamily="66" charset="0"/>
              </a:rPr>
              <a:t>Sections</a:t>
            </a:r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 III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52EF1F-CB59-FA83-BA78-121DD1C44EE4}"/>
              </a:ext>
            </a:extLst>
          </p:cNvPr>
          <p:cNvSpPr txBox="1"/>
          <p:nvPr/>
        </p:nvSpPr>
        <p:spPr>
          <a:xfrm>
            <a:off x="376326" y="766732"/>
            <a:ext cx="1143862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Comic Sans MS" panose="030F0702030302020204" pitchFamily="66" charset="0"/>
              </a:rPr>
              <a:t>Initially scheduled for 2</a:t>
            </a:r>
            <a:r>
              <a:rPr lang="en-US" sz="2000">
                <a:solidFill>
                  <a:srgbClr val="111111"/>
                </a:solidFill>
                <a:latin typeface="Comic Sans MS" panose="030F0702030302020204" pitchFamily="66" charset="0"/>
              </a:rPr>
              <a:t>020, ten years after the previous SF-II workshop, SF-III brought together experimentalists and theoreticians working on hydrogen burning nuclear reactions with the final goal of </a:t>
            </a:r>
            <a:r>
              <a:rPr lang="en-US" sz="2000">
                <a:solidFill>
                  <a:srgbClr val="11111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defining a new set of consensus reaction rates appropriate for solar and stellar evolution models</a:t>
            </a:r>
            <a:r>
              <a:rPr lang="en-US" sz="2000">
                <a:solidFill>
                  <a:srgbClr val="111111"/>
                </a:solidFill>
                <a:latin typeface="Comic Sans MS" panose="030F0702030302020204" pitchFamily="66" charset="0"/>
              </a:rPr>
              <a:t>.</a:t>
            </a:r>
            <a:br>
              <a:rPr lang="en-US" sz="2000">
                <a:latin typeface="Comic Sans MS" panose="030F0702030302020204" pitchFamily="66" charset="0"/>
              </a:rPr>
            </a:br>
            <a:endParaRPr lang="en-US" sz="2000">
              <a:latin typeface="Comic Sans MS" panose="030F0702030302020204" pitchFamily="66" charset="0"/>
            </a:endParaRPr>
          </a:p>
          <a:p>
            <a:r>
              <a:rPr lang="en-US" sz="2000" b="0" i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The Solar fusion III workshop (SF-III) took place from July 26-29, 2022, at Berkeley (USA) under the sponsorship of </a:t>
            </a:r>
            <a:r>
              <a:rPr lang="en-US" sz="2000" b="0" i="0" err="1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ChETEC</a:t>
            </a:r>
            <a:r>
              <a:rPr lang="en-US" sz="2000" b="0" i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-INFRA, the NSF network N3AS </a:t>
            </a:r>
            <a:r>
              <a:rPr lang="en-US" sz="2000" b="0" i="0">
                <a:effectLst/>
                <a:latin typeface="Comic Sans MS" panose="030F0702030302020204" pitchFamily="66" charset="0"/>
              </a:rPr>
              <a:t>and the Institute for Nuclear Theory (USA)</a:t>
            </a:r>
          </a:p>
          <a:p>
            <a:endParaRPr lang="en-US" sz="2000">
              <a:latin typeface="Comic Sans MS" panose="030F0702030302020204" pitchFamily="66" charset="0"/>
            </a:endParaRPr>
          </a:p>
          <a:p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SCIENTIFIC ORGANIZERS</a:t>
            </a:r>
          </a:p>
          <a:p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D. </a:t>
            </a:r>
            <a:r>
              <a:rPr lang="it-IT" sz="2000" err="1">
                <a:solidFill>
                  <a:prstClr val="black"/>
                </a:solidFill>
                <a:latin typeface="Comic Sans MS" panose="030F0702030302020204" pitchFamily="66" charset="0"/>
              </a:rPr>
              <a:t>Bemmerer</a:t>
            </a: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, A. Guglielmetti, W. </a:t>
            </a:r>
            <a:r>
              <a:rPr lang="it-IT" sz="2000" err="1">
                <a:solidFill>
                  <a:prstClr val="black"/>
                </a:solidFill>
                <a:latin typeface="Comic Sans MS" panose="030F0702030302020204" pitchFamily="66" charset="0"/>
              </a:rPr>
              <a:t>Haxton</a:t>
            </a:r>
            <a:r>
              <a:rPr lang="it-IT" sz="2000">
                <a:solidFill>
                  <a:prstClr val="black"/>
                </a:solidFill>
                <a:latin typeface="Comic Sans MS" panose="030F0702030302020204" pitchFamily="66" charset="0"/>
              </a:rPr>
              <a:t>, A. Serenelli</a:t>
            </a:r>
          </a:p>
          <a:p>
            <a:endParaRPr lang="it-IT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it-IT" sz="200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US" sz="2000" b="0" i="0"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C38431-9485-DB76-FA05-0BF781831EBD}"/>
              </a:ext>
            </a:extLst>
          </p:cNvPr>
          <p:cNvSpPr txBox="1"/>
          <p:nvPr/>
        </p:nvSpPr>
        <p:spPr>
          <a:xfrm>
            <a:off x="277694" y="5629603"/>
            <a:ext cx="111000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solidFill>
                  <a:schemeClr val="accent2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https://www.int.washington.edu/programs-and-workshops/22-82w</a:t>
            </a:r>
            <a:endParaRPr lang="de-DE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de-DE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de-DE">
                <a:solidFill>
                  <a:schemeClr val="accent2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https://indico.ice.csic.es/event/30/overview</a:t>
            </a:r>
            <a:endParaRPr lang="de-DE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460715-D659-C99D-FDB4-4594A5615530}"/>
              </a:ext>
            </a:extLst>
          </p:cNvPr>
          <p:cNvSpPr txBox="1"/>
          <p:nvPr/>
        </p:nvSpPr>
        <p:spPr>
          <a:xfrm>
            <a:off x="376326" y="4590307"/>
            <a:ext cx="12819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all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PROGRAM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Megan </a:t>
            </a:r>
            <a:r>
              <a:rPr kumimoji="0" lang="en-US" sz="2000" i="0" u="none" strike="noStrike" kern="1200" cap="none" spc="0" normalizeH="0" baseline="0" noProof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Baunsgard</a:t>
            </a:r>
            <a:r>
              <a:rPr lang="en-US" sz="200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Institute for Nuclear Theory &amp; Laura Fantone N3AS</a:t>
            </a:r>
          </a:p>
        </p:txBody>
      </p:sp>
    </p:spTree>
    <p:extLst>
      <p:ext uri="{BB962C8B-B14F-4D97-AF65-F5344CB8AC3E}">
        <p14:creationId xmlns:p14="http://schemas.microsoft.com/office/powerpoint/2010/main" val="5612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calzature, uomo&#10;&#10;Il contenuto generato dall'IA potrebbe non essere corretto.">
            <a:extLst>
              <a:ext uri="{FF2B5EF4-FFF2-40B4-BE49-F238E27FC236}">
                <a16:creationId xmlns:a16="http://schemas.microsoft.com/office/drawing/2014/main" id="{10E17A1E-7C5E-C561-64CF-D6C7807B6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8"/>
          <a:stretch>
            <a:fillRect/>
          </a:stretch>
        </p:blipFill>
        <p:spPr>
          <a:xfrm>
            <a:off x="914400" y="1265207"/>
            <a:ext cx="10363200" cy="5486400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CC13D0-A745-78E7-0113-6FFB255EF519}"/>
              </a:ext>
            </a:extLst>
          </p:cNvPr>
          <p:cNvSpPr txBox="1"/>
          <p:nvPr/>
        </p:nvSpPr>
        <p:spPr>
          <a:xfrm>
            <a:off x="1066800" y="242193"/>
            <a:ext cx="10917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SFIII: 47 scientists from 12 countries!</a:t>
            </a:r>
            <a:endParaRPr lang="it-IT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8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5115BC-6289-FC53-2E85-14BE21A843DF}"/>
              </a:ext>
            </a:extLst>
          </p:cNvPr>
          <p:cNvSpPr txBox="1"/>
          <p:nvPr/>
        </p:nvSpPr>
        <p:spPr>
          <a:xfrm>
            <a:off x="364212" y="981353"/>
            <a:ext cx="116231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i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9 Working Groups (WGs), focusing on specific nuclear reactions (or groups of nuclear reactions)</a:t>
            </a:r>
            <a:r>
              <a:rPr lang="en-US" sz="2000">
                <a:solidFill>
                  <a:srgbClr val="111111"/>
                </a:solidFill>
                <a:latin typeface="Comic Sans MS" panose="030F0702030302020204" pitchFamily="66" charset="0"/>
              </a:rPr>
              <a:t> or other relevant topics (neutrinos, new facilities, …)</a:t>
            </a:r>
          </a:p>
          <a:p>
            <a:endParaRPr lang="en-US" sz="2000" b="0" i="0">
              <a:solidFill>
                <a:srgbClr val="111111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i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each participant could join up to 3 different WGs </a:t>
            </a:r>
          </a:p>
          <a:p>
            <a:endParaRPr lang="en-US" sz="2000" b="0" i="0">
              <a:solidFill>
                <a:srgbClr val="111111"/>
              </a:solidFill>
              <a:effectLst/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i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WGs presented the state-of-the-art of the field in plenary talks at the very beginning of the workshop</a:t>
            </a:r>
            <a:r>
              <a:rPr lang="en-US" sz="2000">
                <a:solidFill>
                  <a:srgbClr val="11111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0" i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and then followed their activities by individual meetings. </a:t>
            </a:r>
          </a:p>
          <a:p>
            <a:r>
              <a:rPr lang="en-US" sz="2000" b="0" i="0">
                <a:solidFill>
                  <a:srgbClr val="111111"/>
                </a:solidFill>
                <a:effectLst/>
                <a:latin typeface="Comic Sans MS" panose="030F0702030302020204" pitchFamily="66" charset="0"/>
              </a:rPr>
              <a:t>     Final summaries were presented on the last day</a:t>
            </a:r>
          </a:p>
          <a:p>
            <a:endParaRPr lang="en-US" sz="2000">
              <a:solidFill>
                <a:srgbClr val="11111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>
                <a:solidFill>
                  <a:srgbClr val="111111"/>
                </a:solidFill>
                <a:latin typeface="Comic Sans MS" panose="030F0702030302020204" pitchFamily="66" charset="0"/>
              </a:rPr>
              <a:t>final goal is to provide the community with </a:t>
            </a:r>
            <a:r>
              <a:rPr lang="en-US" sz="2000">
                <a:solidFill>
                  <a:srgbClr val="111111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a new generation of nuclear cross sections </a:t>
            </a:r>
            <a:r>
              <a:rPr lang="en-US" sz="2000">
                <a:solidFill>
                  <a:srgbClr val="111111"/>
                </a:solidFill>
                <a:latin typeface="Comic Sans MS" panose="030F0702030302020204" pitchFamily="66" charset="0"/>
              </a:rPr>
              <a:t>that take into consideration the advancements in the field since SF-II in 2010</a:t>
            </a:r>
            <a:endParaRPr lang="it-IT" sz="2000">
              <a:latin typeface="Comic Sans MS" panose="030F0702030302020204" pitchFamily="66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C22E8FC-02E2-1EDB-A570-2503159FDDA4}"/>
              </a:ext>
            </a:extLst>
          </p:cNvPr>
          <p:cNvSpPr txBox="1">
            <a:spLocks/>
          </p:cNvSpPr>
          <p:nvPr/>
        </p:nvSpPr>
        <p:spPr>
          <a:xfrm>
            <a:off x="277694" y="103912"/>
            <a:ext cx="11796192" cy="11938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Solar Fusion Cross </a:t>
            </a:r>
            <a:r>
              <a:rPr lang="de-DE" sz="4000" kern="0" err="1">
                <a:solidFill>
                  <a:srgbClr val="FF0000"/>
                </a:solidFill>
                <a:latin typeface="Comic Sans MS" panose="030F0702030302020204" pitchFamily="66" charset="0"/>
              </a:rPr>
              <a:t>Sections</a:t>
            </a:r>
            <a:r>
              <a:rPr lang="de-DE" sz="4000" kern="0">
                <a:solidFill>
                  <a:srgbClr val="FF0000"/>
                </a:solidFill>
                <a:latin typeface="Comic Sans MS" panose="030F0702030302020204" pitchFamily="66" charset="0"/>
              </a:rPr>
              <a:t> III</a:t>
            </a:r>
          </a:p>
        </p:txBody>
      </p:sp>
      <p:pic>
        <p:nvPicPr>
          <p:cNvPr id="5" name="Immagine 4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CAFBEF2C-6A05-8C6E-A4BA-F76E145AB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93" y="5078708"/>
            <a:ext cx="8253792" cy="177929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D3AAA9B-662C-F417-17FA-914FC2941D37}"/>
              </a:ext>
            </a:extLst>
          </p:cNvPr>
          <p:cNvSpPr/>
          <p:nvPr/>
        </p:nvSpPr>
        <p:spPr bwMode="auto">
          <a:xfrm>
            <a:off x="1690777" y="4994694"/>
            <a:ext cx="9359661" cy="169077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157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3326</Words>
  <Application>Microsoft Office PowerPoint</Application>
  <PresentationFormat>Widescreen</PresentationFormat>
  <Paragraphs>357</Paragraphs>
  <Slides>47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47</vt:i4>
      </vt:variant>
    </vt:vector>
  </HeadingPairs>
  <TitlesOfParts>
    <vt:vector size="64" baseType="lpstr">
      <vt:lpstr>Aptos</vt:lpstr>
      <vt:lpstr>Arial</vt:lpstr>
      <vt:lpstr>Calibri</vt:lpstr>
      <vt:lpstr>Calibri Light</vt:lpstr>
      <vt:lpstr>Cambria Math</vt:lpstr>
      <vt:lpstr>Comic Sans MS</vt:lpstr>
      <vt:lpstr>Helvetica Neue</vt:lpstr>
      <vt:lpstr>Lucida Sans Unicode</vt:lpstr>
      <vt:lpstr>Roboto</vt:lpstr>
      <vt:lpstr>Symbol</vt:lpstr>
      <vt:lpstr>Times New Roman</vt:lpstr>
      <vt:lpstr>Trebuchet MS</vt:lpstr>
      <vt:lpstr>Wingdings</vt:lpstr>
      <vt:lpstr>4_Office Theme</vt:lpstr>
      <vt:lpstr>2_Presentazione vuota</vt:lpstr>
      <vt:lpstr>5_Office Theme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Fusion reactions inside the stars</vt:lpstr>
      <vt:lpstr>Fusion reactions inside the stars</vt:lpstr>
      <vt:lpstr>Charged particles induced non resonant reactions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resonant vs resonant reactions</vt:lpstr>
      <vt:lpstr>Resonant reactions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Radioattività ambientale (15)</dc:title>
  <dc:creator>Alessandra Guglielmetti</dc:creator>
  <cp:lastModifiedBy>Alessandra Ada Cecilia Guglielmetti</cp:lastModifiedBy>
  <cp:revision>3</cp:revision>
  <dcterms:created xsi:type="dcterms:W3CDTF">2020-04-30T14:19:16Z</dcterms:created>
  <dcterms:modified xsi:type="dcterms:W3CDTF">2025-07-01T16:28:48Z</dcterms:modified>
</cp:coreProperties>
</file>