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C73FB5-7534-0EA1-678C-95A57B894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09E0D07-52BB-F3D7-D148-66009CC56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C6FA39-FCED-AD0C-1ED7-A8A0890C6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0A9149-3EC2-19D3-AD62-3E295454D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F3F334-E17E-3C89-0630-75170B160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08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DF50D2-CDF4-08ED-3437-A4D494798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4A0045C-2E1D-601B-E8A1-BA12590A1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E8FA99-044B-0211-1465-4CFDD2671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0B18D8-3330-2035-16B8-3C8415FF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27D29C-46A9-401F-C4E2-079B1DB84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2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394276A-E3EB-8213-6988-CA590439F3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895B90E-3504-5908-AF9C-3317B36FF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2D04C7-FF8B-0E47-18BA-D4EEF11D8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3E7533-23E6-B646-24CB-1A04CB2F2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41066B-DB83-594E-4C25-73EAA292C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5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3410F9-D45B-27DF-F9CC-6048067E3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5C82BE-ABBC-D193-9C58-87FF80D4D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AA052B-385E-62FB-A159-BE43A3339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922D71-0E10-5549-910E-8ED1175A3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78F7BF-8F1E-04CD-1EC9-5FDEE10C2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637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AB4A46-A5B9-E360-3E9C-205DA8391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F83AB1-3092-696E-8024-C5B258800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BD5E5C-7D38-3701-D2C7-5D04E3E1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30FA04-38A9-0533-E1B2-36D80905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C96745-FA3D-F602-D65F-093866119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09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C36A02-8BA2-C672-5935-97E79D8F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54292E-B1AA-DE7E-A823-B5C267723B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EAF2EE8-6A4C-363B-6BF0-7561294C9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6021BB7-D59D-610E-CAB8-B863BB742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48F9857-412A-4185-4F73-F0D9CF469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EA7CAF-39C6-0F15-5DB8-85448325D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71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001E82-6570-154B-2CEF-4CAFB1446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7FEAAC-BBF5-9F1C-11FC-4B54F4204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AF311C-205B-98A4-9E1B-AE1532127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FF14346-02A3-C9C1-298B-2F43D1664E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2142B9C-BA66-3BF6-DADC-6DA770A0D1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84F53C0-C42E-5D87-608A-E0D2927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B8576D6-5FD3-C021-EE4B-65E02250D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3D7708E-43C9-AF76-856A-FB97B4A66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5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20D901-39C4-7F87-3A00-52276863F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318147C-66D0-F937-FB61-E44A61C92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542BA1-BBE9-1E33-2FD9-B7D0E8E83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32FEECB-DD79-FEBE-CC8A-69F965577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19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7555731-F75B-D705-A7DF-70D335805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0A5FA-ACC3-F628-82B8-FD3E9A4AD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1763947-720B-A046-6330-952E9EC84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34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B9F0B-0123-FA60-E3BB-D10F49E2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CFF489-C529-9D90-DA01-D370D564B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74B1929-1E3C-88D4-2D89-7391D4622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14F2C4-EB12-1DED-253D-827F02F16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6652421-69DC-FA6F-808A-9007849A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20A095-C021-0E20-94F0-4EF761588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018CCD-1A8A-66C6-17E7-A3F75DC08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1AABC5E-1D76-1572-9F7D-89FC5EE49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CA9F9E5-AF70-1B54-4399-707C27390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9B4030-37DF-9FE2-384D-4F240D831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155320-BAA2-4417-E300-5DA7F49EE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9054C7-00B0-07B6-03D6-9F725482A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06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3A6DBEA-4529-EA9D-20E3-17594CBAE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DCE0F5-5D3A-C5C3-E4D3-9878AA49F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F3B161-48C7-B5C5-F55D-9A829AD3C0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F6503-6521-9140-A952-388DCC61ED49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884E24-433A-7965-59DE-46D4706D0C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942F84-0D88-26CB-26DD-1B3C34380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3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7B9C101-02DD-C780-A67E-3B8666BF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Collected topics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F3B5868-A036-AE8D-3A86-D97A78474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4.) How do we host sharing? Side hosting files </a:t>
            </a:r>
            <a:r>
              <a:rPr lang="en-GB" dirty="0" err="1"/>
              <a:t>icedrill.org</a:t>
            </a:r>
            <a:endParaRPr lang="en-GB" dirty="0"/>
          </a:p>
          <a:p>
            <a:r>
              <a:rPr lang="en-GB" dirty="0"/>
              <a:t>5.) Semi regular meetings?</a:t>
            </a:r>
          </a:p>
          <a:p>
            <a:r>
              <a:rPr lang="en-GB" dirty="0"/>
              <a:t>6.) Next Conference?</a:t>
            </a:r>
          </a:p>
          <a:p>
            <a:r>
              <a:rPr lang="en-GB" dirty="0"/>
              <a:t>7.) More formal frame (e.g. working group with IGS, ...)?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8924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Macintosh PowerPoint</Application>
  <PresentationFormat>Breitbild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Collected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Frank Wilhelms</dc:creator>
  <cp:lastModifiedBy>Frank Wilhelms</cp:lastModifiedBy>
  <cp:revision>17</cp:revision>
  <dcterms:created xsi:type="dcterms:W3CDTF">2025-09-18T12:03:00Z</dcterms:created>
  <dcterms:modified xsi:type="dcterms:W3CDTF">2025-09-19T07:52:57Z</dcterms:modified>
</cp:coreProperties>
</file>