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73FB5-7534-0EA1-678C-95A57B894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09E0D07-52BB-F3D7-D148-66009CC56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C6FA39-FCED-AD0C-1ED7-A8A0890C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0A9149-3EC2-19D3-AD62-3E295454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F3F334-E17E-3C89-0630-75170B16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8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DF50D2-CDF4-08ED-3437-A4D494798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A0045C-2E1D-601B-E8A1-BA12590A1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E8FA99-044B-0211-1465-4CFDD267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0B18D8-3330-2035-16B8-3C8415FF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27D29C-46A9-401F-C4E2-079B1DB8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2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94276A-E3EB-8213-6988-CA590439F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895B90E-3504-5908-AF9C-3317B36FF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D04C7-FF8B-0E47-18BA-D4EEF11D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3E7533-23E6-B646-24CB-1A04CB2F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41066B-DB83-594E-4C25-73EAA292C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5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410F9-D45B-27DF-F9CC-6048067E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5C82BE-ABBC-D193-9C58-87FF80D4D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AA052B-385E-62FB-A159-BE43A3339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922D71-0E10-5549-910E-8ED1175A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78F7BF-8F1E-04CD-1EC9-5FDEE10C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3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B4A46-A5B9-E360-3E9C-205DA8391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F83AB1-3092-696E-8024-C5B258800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BD5E5C-7D38-3701-D2C7-5D04E3E1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0FA04-38A9-0533-E1B2-36D80905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C96745-FA3D-F602-D65F-093866119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09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36A02-8BA2-C672-5935-97E79D8F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54292E-B1AA-DE7E-A823-B5C267723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AF2EE8-6A4C-363B-6BF0-7561294C9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021BB7-D59D-610E-CAB8-B863BB74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8F9857-412A-4185-4F73-F0D9CF46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EA7CAF-39C6-0F15-5DB8-85448325D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01E82-6570-154B-2CEF-4CAFB1446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7FEAAC-BBF5-9F1C-11FC-4B54F4204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AF311C-205B-98A4-9E1B-AE1532127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FF14346-02A3-C9C1-298B-2F43D1664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142B9C-BA66-3BF6-DADC-6DA770A0D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4F53C0-C42E-5D87-608A-E0D29273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8576D6-5FD3-C021-EE4B-65E02250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3D7708E-43C9-AF76-856A-FB97B4A6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5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0D901-39C4-7F87-3A00-52276863F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18147C-66D0-F937-FB61-E44A61C9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542BA1-BBE9-1E33-2FD9-B7D0E8E8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2FEECB-DD79-FEBE-CC8A-69F96557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9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555731-F75B-D705-A7DF-70D33580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0A5FA-ACC3-F628-82B8-FD3E9A4A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763947-720B-A046-6330-952E9EC8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4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B9F0B-0123-FA60-E3BB-D10F49E2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CFF489-C529-9D90-DA01-D370D564B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4B1929-1E3C-88D4-2D89-7391D4622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14F2C4-EB12-1DED-253D-827F02F1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652421-69DC-FA6F-808A-9007849A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20A095-C021-0E20-94F0-4EF761588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18CCD-1A8A-66C6-17E7-A3F75DC0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1AABC5E-1D76-1572-9F7D-89FC5EE49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A9F9E5-AF70-1B54-4399-707C27390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9B4030-37DF-9FE2-384D-4F240D83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155320-BAA2-4417-E300-5DA7F49E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9054C7-00B0-07B6-03D6-9F725482A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06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3A6DBEA-4529-EA9D-20E3-17594CBAE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DCE0F5-5D3A-C5C3-E4D3-9878AA49F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F3B161-48C7-B5C5-F55D-9A829AD3C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F6503-6521-9140-A952-388DCC61ED49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84E24-433A-7965-59DE-46D4706D0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942F84-0D88-26CB-26DD-1B3C34380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ABB2B-097A-8C4A-8367-D9024277882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7B9C101-02DD-C780-A67E-3B8666BF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Collected topics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F3B5868-A036-AE8D-3A86-D97A7847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1.) How deep can we safely dry-drill?</a:t>
            </a:r>
          </a:p>
          <a:p>
            <a:r>
              <a:rPr lang="en-GB" dirty="0"/>
              <a:t>2.) How do we find/train/retain on non-permanent staff and in times of inconsistent funding/deployments? </a:t>
            </a:r>
          </a:p>
          <a:p>
            <a:r>
              <a:rPr lang="en-GB" dirty="0"/>
              <a:t>3.) Unknown variables in regards to rock drilling? No clear data</a:t>
            </a:r>
          </a:p>
          <a:p>
            <a:r>
              <a:rPr lang="en-GB" dirty="0"/>
              <a:t>4.) How do we host sharing? Side hosting files </a:t>
            </a:r>
            <a:r>
              <a:rPr lang="en-GB" dirty="0" err="1"/>
              <a:t>icedrill.org</a:t>
            </a:r>
            <a:endParaRPr lang="en-GB" dirty="0"/>
          </a:p>
          <a:p>
            <a:r>
              <a:rPr lang="en-GB" dirty="0"/>
              <a:t>5.) Semi regular meetings?</a:t>
            </a:r>
          </a:p>
          <a:p>
            <a:r>
              <a:rPr lang="en-GB" dirty="0"/>
              <a:t>6.) Next Conference?</a:t>
            </a:r>
          </a:p>
          <a:p>
            <a:r>
              <a:rPr lang="en-GB" dirty="0"/>
              <a:t>7.) More formal frame (e.g. working group with IGS, ...)?</a:t>
            </a:r>
          </a:p>
          <a:p>
            <a:r>
              <a:rPr lang="en-GB" dirty="0"/>
              <a:t>8.) Failures you normally do not talk about.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92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2045D-05DB-7401-C54B-6FF8E70E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deep can we safely dry-drill?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9E9A2A-D846-6034-D7DB-7A45C25D4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Rapid access hole, depth of 5-700 m dry</a:t>
            </a:r>
          </a:p>
          <a:p>
            <a:r>
              <a:rPr lang="en-GB" dirty="0"/>
              <a:t>1 cutter to have smaller diameter when stopped</a:t>
            </a:r>
          </a:p>
          <a:p>
            <a:r>
              <a:rPr lang="en-GB" dirty="0"/>
              <a:t>461 max.</a:t>
            </a:r>
          </a:p>
          <a:p>
            <a:r>
              <a:rPr lang="en-GB" dirty="0"/>
              <a:t>Program how long you can spend at any depth (Rob), warmer site problematic.</a:t>
            </a:r>
          </a:p>
          <a:p>
            <a:r>
              <a:rPr lang="en-GB" dirty="0"/>
              <a:t>Left drilling over night, reached limit how deep you can go. </a:t>
            </a:r>
          </a:p>
          <a:p>
            <a:r>
              <a:rPr lang="en-GB" dirty="0"/>
              <a:t>Low power winch</a:t>
            </a:r>
          </a:p>
          <a:p>
            <a:r>
              <a:rPr lang="en-GB" dirty="0"/>
              <a:t>What is the closure rate.</a:t>
            </a:r>
          </a:p>
          <a:p>
            <a:r>
              <a:rPr lang="en-GB" dirty="0"/>
              <a:t>Step cutters only one having the full diameter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94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1A76C-CF91-1F46-33D8-2E10F8FD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Unknown variables in regards to rock drilling? No clear data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525F94-BA92-28F1-549A-66DED5B16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Core breaks, Elliot might have compiled information</a:t>
            </a:r>
          </a:p>
          <a:p>
            <a:r>
              <a:rPr lang="en-GB" dirty="0" err="1"/>
              <a:t>Pdc</a:t>
            </a:r>
            <a:r>
              <a:rPr lang="en-GB" dirty="0"/>
              <a:t> tooth cutters</a:t>
            </a:r>
          </a:p>
          <a:p>
            <a:r>
              <a:rPr lang="en-GB" dirty="0"/>
              <a:t>Not enough weight on bit</a:t>
            </a:r>
          </a:p>
          <a:p>
            <a:r>
              <a:rPr lang="en-GB" dirty="0"/>
              <a:t>Not enough flushing</a:t>
            </a:r>
          </a:p>
          <a:p>
            <a:r>
              <a:rPr lang="en-GB" dirty="0"/>
              <a:t>Not enough rotation speed</a:t>
            </a:r>
          </a:p>
          <a:p>
            <a:r>
              <a:rPr lang="en-GB" dirty="0"/>
              <a:t>Diamond impregnated bits, change tip geometry -&gt; more pressure</a:t>
            </a:r>
          </a:p>
          <a:p>
            <a:r>
              <a:rPr lang="en-GB" dirty="0"/>
              <a:t>You have to crush rock, not shear it, you need high bit pressure</a:t>
            </a:r>
          </a:p>
          <a:p>
            <a:r>
              <a:rPr lang="en-GB" dirty="0" err="1"/>
              <a:t>Pdc</a:t>
            </a:r>
            <a:r>
              <a:rPr lang="en-GB" dirty="0"/>
              <a:t> bits cut ICE quite nicely, diamond impregnated bits glaze quite easily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7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5291B1-5BEB-21BA-AF93-683461D0C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Failures you normally do not talk about.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D2A182-DF7D-4D00-0839-1E7221CB3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Mount multi start (</a:t>
            </a:r>
            <a:r>
              <a:rPr lang="en-GB" dirty="0" err="1"/>
              <a:t>trapezodial</a:t>
            </a:r>
            <a:r>
              <a:rPr lang="en-GB" dirty="0"/>
              <a:t>) threads with torque, settle with ice very efficient. Had to heat to break apart.</a:t>
            </a:r>
          </a:p>
          <a:p>
            <a:r>
              <a:rPr lang="en-GB" dirty="0"/>
              <a:t>Glycol attacked slip ring</a:t>
            </a:r>
          </a:p>
          <a:p>
            <a:r>
              <a:rPr lang="en-GB" dirty="0"/>
              <a:t>Epoxy raisin pipe -&gt; talk from Darcy tomorrow</a:t>
            </a:r>
          </a:p>
          <a:p>
            <a:r>
              <a:rPr lang="en-GB" dirty="0"/>
              <a:t>Eclipse drill at summit, raised tower vertical, dropped meter to a </a:t>
            </a:r>
            <a:r>
              <a:rPr lang="en-GB" dirty="0" err="1"/>
              <a:t>halfmeter</a:t>
            </a:r>
            <a:r>
              <a:rPr lang="en-GB" dirty="0"/>
              <a:t>, huge bang</a:t>
            </a:r>
          </a:p>
          <a:p>
            <a:r>
              <a:rPr lang="en-GB" dirty="0"/>
              <a:t>Community paper on failures -&gt; coordinated by Keith for hot water drilling</a:t>
            </a:r>
          </a:p>
          <a:p>
            <a:r>
              <a:rPr lang="en-GB" dirty="0"/>
              <a:t>Big raid, a little stuck on the way up, not clear why it happened (hole not straight?)</a:t>
            </a:r>
          </a:p>
          <a:p>
            <a:r>
              <a:rPr lang="en-GB" dirty="0"/>
              <a:t>Checklist what you should check, pull test, hook on the drill</a:t>
            </a:r>
          </a:p>
          <a:p>
            <a:r>
              <a:rPr lang="en-GB" dirty="0"/>
              <a:t>Warning on software when going into liquid, load drop due to too high speed</a:t>
            </a:r>
          </a:p>
          <a:p>
            <a:r>
              <a:rPr lang="en-GB" dirty="0"/>
              <a:t>Training software for new drillers, AI technology, combined with software</a:t>
            </a:r>
          </a:p>
          <a:p>
            <a:r>
              <a:rPr lang="en-GB" dirty="0"/>
              <a:t>Objective way to describe good core quality -&gt; pieces per run, IDP core quality score </a:t>
            </a:r>
          </a:p>
          <a:p>
            <a:r>
              <a:rPr lang="en-GB" dirty="0"/>
              <a:t>Time pressure a problem –&gt; list should be empty</a:t>
            </a:r>
          </a:p>
          <a:p>
            <a:r>
              <a:rPr lang="en-GB" dirty="0"/>
              <a:t>All incidents go to a list, error culture</a:t>
            </a:r>
          </a:p>
          <a:p>
            <a:r>
              <a:rPr lang="en-GB" dirty="0"/>
              <a:t>What went wrong what people have tried</a:t>
            </a:r>
          </a:p>
          <a:p>
            <a:r>
              <a:rPr lang="en-GB" dirty="0"/>
              <a:t>Failure (</a:t>
            </a:r>
            <a:r>
              <a:rPr lang="en-GB" dirty="0" err="1"/>
              <a:t>Arasystem</a:t>
            </a:r>
            <a:r>
              <a:rPr lang="en-GB" dirty="0"/>
              <a:t>): rushed, shifts divided, frozen drill, effort to save fuel, disconnected drill head, almost froze entire drill, people pushing to go upper management, pushed back first time driller</a:t>
            </a:r>
          </a:p>
          <a:p>
            <a:r>
              <a:rPr lang="en-GB" dirty="0"/>
              <a:t>Not just equipment be damaged, also people can get injured, slowing down enough time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2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3748F-C142-B74A-C021-C65632AA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do we find/train/retain on non-permanent staff and in times of inconsistent funding/deployments?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1819BA-5269-5E4E-B862-55E933C21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Payment, worldwide competition, big database and connect people, database for suppliers, </a:t>
            </a:r>
            <a:r>
              <a:rPr lang="en-GB" dirty="0" err="1"/>
              <a:t>traceparts</a:t>
            </a:r>
            <a:endParaRPr lang="en-GB" dirty="0"/>
          </a:p>
          <a:p>
            <a:r>
              <a:rPr lang="en-GB" dirty="0"/>
              <a:t>Specialised contractors very expensive</a:t>
            </a:r>
          </a:p>
          <a:p>
            <a:r>
              <a:rPr lang="en-GB" dirty="0"/>
              <a:t>Specialised database</a:t>
            </a:r>
          </a:p>
          <a:p>
            <a:r>
              <a:rPr lang="en-GB" dirty="0"/>
              <a:t>Attitude to keep people and hire them back</a:t>
            </a:r>
          </a:p>
          <a:p>
            <a:r>
              <a:rPr lang="en-GB" dirty="0"/>
              <a:t>Drilling for scientists</a:t>
            </a:r>
          </a:p>
          <a:p>
            <a:r>
              <a:rPr lang="en-GB" dirty="0"/>
              <a:t>Fight stubbornness of administration</a:t>
            </a:r>
          </a:p>
          <a:p>
            <a:r>
              <a:rPr lang="en-GB" dirty="0"/>
              <a:t>Liaising with private companies who have people that want to go on expedition and can have them going</a:t>
            </a:r>
          </a:p>
          <a:p>
            <a:r>
              <a:rPr lang="en-GB" dirty="0"/>
              <a:t>Recognition on highest level that network has to be done, sending out people </a:t>
            </a:r>
            <a:r>
              <a:rPr lang="en-GB"/>
              <a:t>to interact.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078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Microsoft Macintosh PowerPoint</Application>
  <PresentationFormat>Breitbild</PresentationFormat>
  <Paragraphs>53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Collected topics</vt:lpstr>
      <vt:lpstr>How deep can we safely dry-drill?</vt:lpstr>
      <vt:lpstr>Unknown variables in regards to rock drilling? No clear data</vt:lpstr>
      <vt:lpstr>Failures you normally do not talk about.</vt:lpstr>
      <vt:lpstr>How do we find/train/retain on non-permanent staff and in times of inconsistent funding/deployments?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Wilhelms</dc:creator>
  <cp:lastModifiedBy>Frank Wilhelms</cp:lastModifiedBy>
  <cp:revision>16</cp:revision>
  <dcterms:created xsi:type="dcterms:W3CDTF">2025-09-18T12:03:00Z</dcterms:created>
  <dcterms:modified xsi:type="dcterms:W3CDTF">2025-09-18T13:47:34Z</dcterms:modified>
</cp:coreProperties>
</file>