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74350-900B-5E20-A26E-B019C5133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52E58C-EF36-BD02-740A-D4D3BAE64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6F4C79-1668-085D-9380-7CE966C0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568D00-4684-FED2-B925-98836EDA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378F79-727E-0837-C15B-ACBE5A00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42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0BC3E-DD9A-0036-0711-9696C5D0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616F51-47A3-062F-FED1-AAC1EB7FA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2365FB-DA4C-5E44-337E-FB0AA0C8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22681C-D3CD-DD7B-62EF-80167C25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1CA46C-02C1-87FA-A108-23ED2035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23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81ADBD-CC8A-98F3-F6AD-5446A82AB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E3941F-6DE7-FF71-A031-C4A72B87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4F9756-B787-DA98-B06A-A726E59D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50298-471D-0BF0-A9F0-1A0A2EA6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130172-CC52-2DED-CFE1-B62AF593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27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C07B5-7D95-8BDB-DEEB-4C9BFD41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1B183E-7DFA-4288-4A3C-D9CF26A9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00C4D1-A401-1692-E9B6-4053FF69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F925E9-3184-C40A-880E-9A71933A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3486B1-529F-7C6B-C235-1DDD5211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64A3C-A966-1082-2993-A4A6E919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FF31FF-B48E-4258-1AE6-E4766D924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7021E3-A83C-D08E-5411-BE44DB7A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6F37E-3057-7067-3722-19EE6056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A5E810-917B-53C5-48EA-A87C3D6C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0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4B609-B5C6-5554-B0E0-FA2D7F4F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C7AAF9-F7BC-D703-5380-3A25B925B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C3B461-0F63-4B1A-28A1-A8EAD5E81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95D1A5-F327-91B7-8680-80AFC854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255BBA-9CBF-8586-EE6E-E05201FB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09D9E7-DE05-404D-272A-EB5D90D6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86968-A384-BC9C-9712-F2018AC4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27F63E-6C40-D7DF-5C0F-62070175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F5E3A5-DEBA-BD82-5459-03C96906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B7133E-E0DF-8A84-6377-E239894E9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2A5986-52FE-9201-F883-1EFCFE73C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62A916-A2C4-C3EC-FA1D-A46487F9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908C81-1802-4B53-ABD2-11841D6C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81E898-D97E-9B55-7DB4-1AA4E3DB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79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E3BA5-622F-0D31-3D65-002512BE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341D8E-EA5C-35A5-A034-6D4E9A51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C9DCC1-AB23-8D2E-8EAD-95D62012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156319-32B7-100F-3A6C-FF0370CF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41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994773-069B-F4CD-01A7-7DA7CF0D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0F40E4-1AC2-7E82-B600-439D6284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6FA62-9A4F-0AF5-8B65-32B32848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48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90C48-A5D8-80A1-3999-7EBF5E80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64C3C-64F1-0452-4618-0E7A7B2D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1A8030-515C-E66A-543C-D635A4415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127266-6A13-7DBE-9CD2-7770D98F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C78BF7-1272-D2E4-DB67-6BE77A6E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22901C-AF1A-09B4-20BF-E6677E95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43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EC02B-987D-5B90-DAA7-04B5B6D1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F64EDF-037B-707F-D286-44BA8D308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8004EA-683F-6855-7747-EB08F8B1A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F01E5E-EC53-2B79-A1F3-5B71D0EF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CA489B-E2A6-B1D5-A8DA-87C8A64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2856D5-D710-B791-820B-E88A1F33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9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E6EDEC-AE73-C945-1B07-B80E05B2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F1331-FD75-116C-D383-33D8227D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9CA288-2E49-8524-80D0-AF4138563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39FB37-21ED-4F51-98A9-5C04F0FB6F1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727CA-2E3B-C89F-7B67-A011BB648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1E70B-9A37-48A3-CE64-9C19532C1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41833-38B0-46A9-817E-83B4C6361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ripod, Leiter enthält.&#10;&#10;KI-generierte Inhalte können fehlerhaft sein.">
            <a:extLst>
              <a:ext uri="{FF2B5EF4-FFF2-40B4-BE49-F238E27FC236}">
                <a16:creationId xmlns:a16="http://schemas.microsoft.com/office/drawing/2014/main" id="{19E26948-89CA-5FBE-BE7E-3AC1C5A7B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15" y="1258782"/>
            <a:ext cx="4110659" cy="54808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0A88854-D334-2B89-AA15-7D8E712EADEE}"/>
              </a:ext>
            </a:extLst>
          </p:cNvPr>
          <p:cNvSpPr txBox="1"/>
          <p:nvPr/>
        </p:nvSpPr>
        <p:spPr>
          <a:xfrm>
            <a:off x="2964662" y="118340"/>
            <a:ext cx="6262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Compact Autonomous Melting Probe </a:t>
            </a:r>
          </a:p>
          <a:p>
            <a:r>
              <a:rPr lang="en-US" sz="2800" dirty="0"/>
              <a:t>for Subsurface Sensor Deployment</a:t>
            </a:r>
            <a:endParaRPr lang="de-DE" sz="2800" dirty="0"/>
          </a:p>
        </p:txBody>
      </p:sp>
      <p:pic>
        <p:nvPicPr>
          <p:cNvPr id="8" name="Grafik 7" descr="Ein Bild, das Screenshot,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BFE5810-5DB6-B669-3ED3-2858F15D0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21" y="5081219"/>
            <a:ext cx="2512779" cy="1776781"/>
          </a:xfrm>
          <a:prstGeom prst="rect">
            <a:avLst/>
          </a:prstGeom>
        </p:spPr>
      </p:pic>
      <p:pic>
        <p:nvPicPr>
          <p:cNvPr id="10" name="Grafik 9" descr="Ein Bild, das Screenshot, Text enthält.&#10;&#10;KI-generierte Inhalte können fehlerhaft sein.">
            <a:extLst>
              <a:ext uri="{FF2B5EF4-FFF2-40B4-BE49-F238E27FC236}">
                <a16:creationId xmlns:a16="http://schemas.microsoft.com/office/drawing/2014/main" id="{43B2863D-845E-7D1A-A9F8-7ABECC0AA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85" y="4194461"/>
            <a:ext cx="1449218" cy="1449218"/>
          </a:xfrm>
          <a:prstGeom prst="rect">
            <a:avLst/>
          </a:prstGeom>
        </p:spPr>
      </p:pic>
      <p:pic>
        <p:nvPicPr>
          <p:cNvPr id="12" name="Grafik 11" descr="Ein Bild, das Schnee, draußen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65ABB842-32AC-C761-2070-E19BFC6F2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73" y="1381116"/>
            <a:ext cx="3317643" cy="261810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B12BC80-3460-9EFD-77B9-83DBD5C11E6E}"/>
              </a:ext>
            </a:extLst>
          </p:cNvPr>
          <p:cNvSpPr txBox="1"/>
          <p:nvPr/>
        </p:nvSpPr>
        <p:spPr>
          <a:xfrm>
            <a:off x="1255764" y="2364061"/>
            <a:ext cx="2797112" cy="2545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Depth up to 100m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Lightweight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Small Footprint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Simple Usage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err="1"/>
              <a:t>Autonomous</a:t>
            </a:r>
            <a:r>
              <a:rPr lang="de-DE" dirty="0"/>
              <a:t> Operation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Single Operator</a:t>
            </a:r>
          </a:p>
        </p:txBody>
      </p:sp>
    </p:spTree>
    <p:extLst>
      <p:ext uri="{BB962C8B-B14F-4D97-AF65-F5344CB8AC3E}">
        <p14:creationId xmlns:p14="http://schemas.microsoft.com/office/powerpoint/2010/main" val="42316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Breitbild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Schöttler, Fabian Alexander</dc:creator>
  <cp:lastModifiedBy>Schöttler, Fabian Alexander</cp:lastModifiedBy>
  <cp:revision>3</cp:revision>
  <dcterms:created xsi:type="dcterms:W3CDTF">2025-09-15T11:16:58Z</dcterms:created>
  <dcterms:modified xsi:type="dcterms:W3CDTF">2025-09-15T12:36:23Z</dcterms:modified>
</cp:coreProperties>
</file>