
<file path=[Content_Types].xml><?xml version="1.0" encoding="utf-8"?>
<Types xmlns="http://schemas.openxmlformats.org/package/2006/content-types">
  <Default Extension="jpeg" ContentType="image/jpeg"/>
  <Default Extension="JPG" ContentType="image/.jpg"/>
  <Default Extension="png" ContentType="image/png"/>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
  </p:handoutMasterIdLst>
  <p:sldIdLst>
    <p:sldId id="256" r:id="rId3"/>
  </p:sldIdLst>
  <p:sldSz cx="28803600" cy="51198780"/>
  <p:notesSz cx="6854825" cy="9750425"/>
  <p:defaultTextStyle>
    <a:defPPr>
      <a:defRPr lang="ru-RU"/>
    </a:defPPr>
    <a:lvl1pPr algn="l" rtl="0" fontAlgn="base">
      <a:spcBef>
        <a:spcPct val="0"/>
      </a:spcBef>
      <a:spcAft>
        <a:spcPct val="0"/>
      </a:spcAft>
      <a:defRPr sz="2200" kern="1200">
        <a:solidFill>
          <a:schemeClr val="tx1"/>
        </a:solidFill>
        <a:latin typeface="Times New Roman" panose="02020603050405020304" pitchFamily="18" charset="0"/>
        <a:ea typeface="+mn-ea"/>
        <a:cs typeface="+mn-cs"/>
      </a:defRPr>
    </a:lvl1pPr>
    <a:lvl2pPr marL="431800" indent="25400" algn="l" rtl="0" fontAlgn="base">
      <a:spcBef>
        <a:spcPct val="0"/>
      </a:spcBef>
      <a:spcAft>
        <a:spcPct val="0"/>
      </a:spcAft>
      <a:defRPr sz="2200" kern="1200">
        <a:solidFill>
          <a:schemeClr val="tx1"/>
        </a:solidFill>
        <a:latin typeface="Times New Roman" panose="02020603050405020304" pitchFamily="18" charset="0"/>
        <a:ea typeface="+mn-ea"/>
        <a:cs typeface="+mn-cs"/>
      </a:defRPr>
    </a:lvl2pPr>
    <a:lvl3pPr marL="863600" indent="50800" algn="l" rtl="0" fontAlgn="base">
      <a:spcBef>
        <a:spcPct val="0"/>
      </a:spcBef>
      <a:spcAft>
        <a:spcPct val="0"/>
      </a:spcAft>
      <a:defRPr sz="2200" kern="1200">
        <a:solidFill>
          <a:schemeClr val="tx1"/>
        </a:solidFill>
        <a:latin typeface="Times New Roman" panose="02020603050405020304" pitchFamily="18" charset="0"/>
        <a:ea typeface="+mn-ea"/>
        <a:cs typeface="+mn-cs"/>
      </a:defRPr>
    </a:lvl3pPr>
    <a:lvl4pPr marL="1296035" indent="76200" algn="l" rtl="0" fontAlgn="base">
      <a:spcBef>
        <a:spcPct val="0"/>
      </a:spcBef>
      <a:spcAft>
        <a:spcPct val="0"/>
      </a:spcAft>
      <a:defRPr sz="2200" kern="1200">
        <a:solidFill>
          <a:schemeClr val="tx1"/>
        </a:solidFill>
        <a:latin typeface="Times New Roman" panose="02020603050405020304" pitchFamily="18" charset="0"/>
        <a:ea typeface="+mn-ea"/>
        <a:cs typeface="+mn-cs"/>
      </a:defRPr>
    </a:lvl4pPr>
    <a:lvl5pPr marL="1727835" indent="101600" algn="l" rtl="0" fontAlgn="base">
      <a:spcBef>
        <a:spcPct val="0"/>
      </a:spcBef>
      <a:spcAft>
        <a:spcPct val="0"/>
      </a:spcAft>
      <a:defRPr sz="2200" kern="1200">
        <a:solidFill>
          <a:schemeClr val="tx1"/>
        </a:solidFill>
        <a:latin typeface="Times New Roman" panose="02020603050405020304" pitchFamily="18" charset="0"/>
        <a:ea typeface="+mn-ea"/>
        <a:cs typeface="+mn-cs"/>
      </a:defRPr>
    </a:lvl5pPr>
    <a:lvl6pPr marL="2286635" algn="l" defTabSz="914400" rtl="0" eaLnBrk="1" latinLnBrk="0" hangingPunct="1">
      <a:defRPr sz="2200" kern="1200">
        <a:solidFill>
          <a:schemeClr val="tx1"/>
        </a:solidFill>
        <a:latin typeface="Times New Roman" panose="02020603050405020304" pitchFamily="18" charset="0"/>
        <a:ea typeface="+mn-ea"/>
        <a:cs typeface="+mn-cs"/>
      </a:defRPr>
    </a:lvl6pPr>
    <a:lvl7pPr marL="2743835" algn="l" defTabSz="914400" rtl="0" eaLnBrk="1" latinLnBrk="0" hangingPunct="1">
      <a:defRPr sz="2200" kern="1200">
        <a:solidFill>
          <a:schemeClr val="tx1"/>
        </a:solidFill>
        <a:latin typeface="Times New Roman" panose="02020603050405020304" pitchFamily="18" charset="0"/>
        <a:ea typeface="+mn-ea"/>
        <a:cs typeface="+mn-cs"/>
      </a:defRPr>
    </a:lvl7pPr>
    <a:lvl8pPr marL="3201035" algn="l" defTabSz="914400" rtl="0" eaLnBrk="1" latinLnBrk="0" hangingPunct="1">
      <a:defRPr sz="2200" kern="1200">
        <a:solidFill>
          <a:schemeClr val="tx1"/>
        </a:solidFill>
        <a:latin typeface="Times New Roman" panose="02020603050405020304" pitchFamily="18" charset="0"/>
        <a:ea typeface="+mn-ea"/>
        <a:cs typeface="+mn-cs"/>
      </a:defRPr>
    </a:lvl8pPr>
    <a:lvl9pPr marL="3658870" algn="l" defTabSz="914400" rtl="0" eaLnBrk="1" latinLnBrk="0" hangingPunct="1">
      <a:defRPr sz="2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6255" userDrawn="1">
          <p15:clr>
            <a:srgbClr val="A4A3A4"/>
          </p15:clr>
        </p15:guide>
        <p15:guide id="2" pos="917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2D2DB9"/>
    <a:srgbClr val="F5F5FD"/>
    <a:srgbClr val="E2EAFF"/>
    <a:srgbClr val="929292"/>
    <a:srgbClr val="33CCFF"/>
    <a:srgbClr val="83CEDD"/>
    <a:srgbClr val="6C6CFC"/>
    <a:srgbClr val="70E5F8"/>
    <a:srgbClr val="95C8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43" autoAdjust="0"/>
    <p:restoredTop sz="97176" autoAdjust="0"/>
  </p:normalViewPr>
  <p:slideViewPr>
    <p:cSldViewPr snapToGrid="0" showGuides="1">
      <p:cViewPr>
        <p:scale>
          <a:sx n="30" d="100"/>
          <a:sy n="30" d="100"/>
        </p:scale>
        <p:origin x="-612" y="3228"/>
      </p:cViewPr>
      <p:guideLst>
        <p:guide orient="horz" pos="16255"/>
        <p:guide pos="9174"/>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37" d="100"/>
          <a:sy n="37" d="100"/>
        </p:scale>
        <p:origin x="-2088" y="-88"/>
      </p:cViewPr>
      <p:guideLst>
        <p:guide orient="horz" pos="3096"/>
        <p:guide pos="2183"/>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2970213" cy="487363"/>
          </a:xfrm>
          <a:prstGeom prst="rect">
            <a:avLst/>
          </a:prstGeom>
          <a:noFill/>
          <a:ln w="9525">
            <a:noFill/>
            <a:miter lim="800000"/>
          </a:ln>
          <a:effectLst/>
        </p:spPr>
        <p:txBody>
          <a:bodyPr vert="horz" wrap="square" lIns="91440" tIns="45720" rIns="91440" bIns="45720" numCol="1" anchor="t" anchorCtr="0" compatLnSpc="1"/>
          <a:lstStyle>
            <a:lvl1pPr>
              <a:defRPr sz="1200"/>
            </a:lvl1pPr>
          </a:lstStyle>
          <a:p>
            <a:pPr>
              <a:defRPr/>
            </a:pPr>
            <a:endParaRPr lang="ru-RU"/>
          </a:p>
        </p:txBody>
      </p:sp>
      <p:sp>
        <p:nvSpPr>
          <p:cNvPr id="4099" name="Rectangle 1027"/>
          <p:cNvSpPr>
            <a:spLocks noGrp="1" noChangeArrowheads="1"/>
          </p:cNvSpPr>
          <p:nvPr>
            <p:ph type="dt" sz="quarter" idx="1"/>
          </p:nvPr>
        </p:nvSpPr>
        <p:spPr bwMode="auto">
          <a:xfrm>
            <a:off x="3884613" y="0"/>
            <a:ext cx="2970212" cy="487363"/>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pPr>
              <a:defRPr/>
            </a:pPr>
            <a:endParaRPr lang="ru-RU"/>
          </a:p>
        </p:txBody>
      </p:sp>
      <p:sp>
        <p:nvSpPr>
          <p:cNvPr id="4100" name="Rectangle 1028"/>
          <p:cNvSpPr>
            <a:spLocks noGrp="1" noChangeArrowheads="1"/>
          </p:cNvSpPr>
          <p:nvPr>
            <p:ph type="ftr" sz="quarter" idx="2"/>
          </p:nvPr>
        </p:nvSpPr>
        <p:spPr bwMode="auto">
          <a:xfrm>
            <a:off x="0" y="9263063"/>
            <a:ext cx="2970213" cy="487362"/>
          </a:xfrm>
          <a:prstGeom prst="rect">
            <a:avLst/>
          </a:prstGeom>
          <a:noFill/>
          <a:ln w="9525">
            <a:noFill/>
            <a:miter lim="800000"/>
          </a:ln>
          <a:effectLst/>
        </p:spPr>
        <p:txBody>
          <a:bodyPr vert="horz" wrap="square" lIns="91440" tIns="45720" rIns="91440" bIns="45720" numCol="1" anchor="b" anchorCtr="0" compatLnSpc="1"/>
          <a:lstStyle>
            <a:lvl1pPr>
              <a:defRPr sz="1200"/>
            </a:lvl1pPr>
          </a:lstStyle>
          <a:p>
            <a:pPr>
              <a:defRPr/>
            </a:pPr>
            <a:endParaRPr lang="ru-RU"/>
          </a:p>
        </p:txBody>
      </p:sp>
      <p:sp>
        <p:nvSpPr>
          <p:cNvPr id="4101" name="Rectangle 1029"/>
          <p:cNvSpPr>
            <a:spLocks noGrp="1" noChangeArrowheads="1"/>
          </p:cNvSpPr>
          <p:nvPr>
            <p:ph type="sldNum" sz="quarter" idx="3"/>
          </p:nvPr>
        </p:nvSpPr>
        <p:spPr bwMode="auto">
          <a:xfrm>
            <a:off x="3884613" y="9263063"/>
            <a:ext cx="2970212" cy="487362"/>
          </a:xfrm>
          <a:prstGeom prst="rect">
            <a:avLst/>
          </a:prstGeom>
          <a:noFill/>
          <a:ln w="9525">
            <a:noFill/>
            <a:miter lim="800000"/>
          </a:ln>
          <a:effectLst/>
        </p:spPr>
        <p:txBody>
          <a:bodyPr vert="horz" wrap="square" lIns="91440" tIns="45720" rIns="91440" bIns="45720" numCol="1" anchor="b" anchorCtr="0" compatLnSpc="1"/>
          <a:lstStyle>
            <a:lvl1pPr algn="r">
              <a:defRPr sz="1200"/>
            </a:lvl1pPr>
          </a:lstStyle>
          <a:p>
            <a:fld id="{3C4E2817-4C8A-4C20-95E9-127D7A7F03DA}" type="slidenum">
              <a:rPr lang="ru-RU" altLang="ru-RU"/>
            </a:fld>
            <a:endParaRPr lang="ru-RU" alt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0213" cy="487363"/>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3025" y="0"/>
            <a:ext cx="2970213" cy="487363"/>
          </a:xfrm>
          <a:prstGeom prst="rect">
            <a:avLst/>
          </a:prstGeom>
        </p:spPr>
        <p:txBody>
          <a:bodyPr vert="horz" lIns="91440" tIns="45720" rIns="91440" bIns="45720" rtlCol="0"/>
          <a:lstStyle>
            <a:lvl1pPr algn="r">
              <a:defRPr sz="1200"/>
            </a:lvl1pPr>
          </a:lstStyle>
          <a:p>
            <a:pPr>
              <a:defRPr/>
            </a:pPr>
            <a:fld id="{81F6013E-C1DF-4DE2-B7F1-6E550D664F1C}" type="datetimeFigureOut">
              <a:rPr lang="en-US"/>
            </a:fld>
            <a:endParaRPr lang="en-US"/>
          </a:p>
        </p:txBody>
      </p:sp>
      <p:sp>
        <p:nvSpPr>
          <p:cNvPr id="4" name="Slide Image Placeholder 3"/>
          <p:cNvSpPr>
            <a:spLocks noGrp="1" noRot="1" noChangeAspect="1"/>
          </p:cNvSpPr>
          <p:nvPr>
            <p:ph type="sldImg" idx="2"/>
          </p:nvPr>
        </p:nvSpPr>
        <p:spPr>
          <a:xfrm>
            <a:off x="2399015" y="731838"/>
            <a:ext cx="2056796" cy="3656012"/>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630738"/>
            <a:ext cx="5483225" cy="4387850"/>
          </a:xfrm>
          <a:prstGeom prst="rect">
            <a:avLst/>
          </a:prstGeom>
        </p:spPr>
        <p:txBody>
          <a:bodyPr vert="horz" lIns="91440" tIns="45720" rIns="91440" bIns="45720" rtlCol="0">
            <a:normAutofit/>
          </a:bodyPr>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6" name="Footer Placeholder 5"/>
          <p:cNvSpPr>
            <a:spLocks noGrp="1"/>
          </p:cNvSpPr>
          <p:nvPr>
            <p:ph type="ftr" sz="quarter" idx="4"/>
          </p:nvPr>
        </p:nvSpPr>
        <p:spPr>
          <a:xfrm>
            <a:off x="0" y="9261475"/>
            <a:ext cx="2970213" cy="487363"/>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3025" y="9261475"/>
            <a:ext cx="2970213" cy="487363"/>
          </a:xfrm>
          <a:prstGeom prst="rect">
            <a:avLst/>
          </a:prstGeom>
        </p:spPr>
        <p:txBody>
          <a:bodyPr vert="horz" wrap="square" lIns="91440" tIns="45720" rIns="91440" bIns="45720" numCol="1" anchor="b" anchorCtr="0" compatLnSpc="1"/>
          <a:lstStyle>
            <a:lvl1pPr algn="r">
              <a:defRPr sz="1200"/>
            </a:lvl1pPr>
          </a:lstStyle>
          <a:p>
            <a:fld id="{E954C3C4-0582-4F1E-B792-484DAD387304}" type="slidenum">
              <a:rPr lang="en-US" altLang="ru-RU"/>
            </a:fld>
            <a:endParaRPr lang="en-US" altLang="ru-RU"/>
          </a:p>
        </p:txBody>
      </p:sp>
    </p:spTree>
  </p:cSld>
  <p:clrMap bg1="lt1" tx1="dk1" bg2="lt2" tx2="dk2" accent1="accent1" accent2="accent2" accent3="accent3" accent4="accent4" accent5="accent5" accent6="accent6" hlink="hlink" folHlink="folHlink"/>
  <p:notesStyle>
    <a:lvl1pPr algn="l" defTabSz="863600" rtl="0" eaLnBrk="0" fontAlgn="base" hangingPunct="0">
      <a:spcBef>
        <a:spcPct val="30000"/>
      </a:spcBef>
      <a:spcAft>
        <a:spcPct val="0"/>
      </a:spcAft>
      <a:defRPr sz="1100" kern="1200">
        <a:solidFill>
          <a:schemeClr val="tx1"/>
        </a:solidFill>
        <a:latin typeface="+mn-lt"/>
        <a:ea typeface="+mn-ea"/>
        <a:cs typeface="+mn-cs"/>
      </a:defRPr>
    </a:lvl1pPr>
    <a:lvl2pPr marL="431800" algn="l" defTabSz="863600" rtl="0" eaLnBrk="0" fontAlgn="base" hangingPunct="0">
      <a:spcBef>
        <a:spcPct val="30000"/>
      </a:spcBef>
      <a:spcAft>
        <a:spcPct val="0"/>
      </a:spcAft>
      <a:defRPr sz="1100" kern="1200">
        <a:solidFill>
          <a:schemeClr val="tx1"/>
        </a:solidFill>
        <a:latin typeface="+mn-lt"/>
        <a:ea typeface="+mn-ea"/>
        <a:cs typeface="+mn-cs"/>
      </a:defRPr>
    </a:lvl2pPr>
    <a:lvl3pPr marL="863600" algn="l" defTabSz="863600" rtl="0" eaLnBrk="0" fontAlgn="base" hangingPunct="0">
      <a:spcBef>
        <a:spcPct val="30000"/>
      </a:spcBef>
      <a:spcAft>
        <a:spcPct val="0"/>
      </a:spcAft>
      <a:defRPr sz="1100" kern="1200">
        <a:solidFill>
          <a:schemeClr val="tx1"/>
        </a:solidFill>
        <a:latin typeface="+mn-lt"/>
        <a:ea typeface="+mn-ea"/>
        <a:cs typeface="+mn-cs"/>
      </a:defRPr>
    </a:lvl3pPr>
    <a:lvl4pPr marL="1296035" algn="l" defTabSz="863600" rtl="0" eaLnBrk="0" fontAlgn="base" hangingPunct="0">
      <a:spcBef>
        <a:spcPct val="30000"/>
      </a:spcBef>
      <a:spcAft>
        <a:spcPct val="0"/>
      </a:spcAft>
      <a:defRPr sz="1100" kern="1200">
        <a:solidFill>
          <a:schemeClr val="tx1"/>
        </a:solidFill>
        <a:latin typeface="+mn-lt"/>
        <a:ea typeface="+mn-ea"/>
        <a:cs typeface="+mn-cs"/>
      </a:defRPr>
    </a:lvl4pPr>
    <a:lvl5pPr marL="1727835" algn="l" defTabSz="863600" rtl="0" eaLnBrk="0" fontAlgn="base" hangingPunct="0">
      <a:spcBef>
        <a:spcPct val="30000"/>
      </a:spcBef>
      <a:spcAft>
        <a:spcPct val="0"/>
      </a:spcAft>
      <a:defRPr sz="1100" kern="1200">
        <a:solidFill>
          <a:schemeClr val="tx1"/>
        </a:solidFill>
        <a:latin typeface="+mn-lt"/>
        <a:ea typeface="+mn-ea"/>
        <a:cs typeface="+mn-cs"/>
      </a:defRPr>
    </a:lvl5pPr>
    <a:lvl6pPr marL="2159635" algn="l" defTabSz="863600" rtl="0" eaLnBrk="1" latinLnBrk="0" hangingPunct="1">
      <a:defRPr sz="1100" kern="1200">
        <a:solidFill>
          <a:schemeClr val="tx1"/>
        </a:solidFill>
        <a:latin typeface="+mn-lt"/>
        <a:ea typeface="+mn-ea"/>
        <a:cs typeface="+mn-cs"/>
      </a:defRPr>
    </a:lvl6pPr>
    <a:lvl7pPr marL="2591435" algn="l" defTabSz="863600" rtl="0" eaLnBrk="1" latinLnBrk="0" hangingPunct="1">
      <a:defRPr sz="1100" kern="1200">
        <a:solidFill>
          <a:schemeClr val="tx1"/>
        </a:solidFill>
        <a:latin typeface="+mn-lt"/>
        <a:ea typeface="+mn-ea"/>
        <a:cs typeface="+mn-cs"/>
      </a:defRPr>
    </a:lvl7pPr>
    <a:lvl8pPr marL="3023870" algn="l" defTabSz="863600" rtl="0" eaLnBrk="1" latinLnBrk="0" hangingPunct="1">
      <a:defRPr sz="1100" kern="1200">
        <a:solidFill>
          <a:schemeClr val="tx1"/>
        </a:solidFill>
        <a:latin typeface="+mn-lt"/>
        <a:ea typeface="+mn-ea"/>
        <a:cs typeface="+mn-cs"/>
      </a:defRPr>
    </a:lvl8pPr>
    <a:lvl9pPr marL="3455670" algn="l" defTabSz="863600"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2399015" y="731838"/>
            <a:ext cx="2056796" cy="3656012"/>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ru-RU"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Times New Roman" panose="02020603050405020304" pitchFamily="18" charset="0"/>
              </a:defRPr>
            </a:lvl1pPr>
            <a:lvl2pPr marL="742950" indent="-285750" eaLnBrk="0" hangingPunct="0">
              <a:defRPr sz="2200">
                <a:solidFill>
                  <a:schemeClr val="tx1"/>
                </a:solidFill>
                <a:latin typeface="Times New Roman" panose="02020603050405020304" pitchFamily="18" charset="0"/>
              </a:defRPr>
            </a:lvl2pPr>
            <a:lvl3pPr marL="1143000" indent="-228600" eaLnBrk="0" hangingPunct="0">
              <a:defRPr sz="2200">
                <a:solidFill>
                  <a:schemeClr val="tx1"/>
                </a:solidFill>
                <a:latin typeface="Times New Roman" panose="02020603050405020304" pitchFamily="18" charset="0"/>
              </a:defRPr>
            </a:lvl3pPr>
            <a:lvl4pPr marL="1600200" indent="-228600" eaLnBrk="0" hangingPunct="0">
              <a:defRPr sz="2200">
                <a:solidFill>
                  <a:schemeClr val="tx1"/>
                </a:solidFill>
                <a:latin typeface="Times New Roman" panose="02020603050405020304" pitchFamily="18" charset="0"/>
              </a:defRPr>
            </a:lvl4pPr>
            <a:lvl5pPr marL="2057400" indent="-228600" eaLnBrk="0" hangingPunct="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fld id="{20BEABE3-DD1E-40ED-BF6D-B88BAC50BC76}" type="slidenum">
              <a:rPr lang="en-US" altLang="ru-RU" sz="1200"/>
            </a:fld>
            <a:endParaRPr lang="en-US" altLang="ru-RU"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0578" y="15905675"/>
            <a:ext cx="24482747" cy="10973388"/>
          </a:xfrm>
        </p:spPr>
        <p:txBody>
          <a:bodyPr/>
          <a:lstStyle/>
          <a:p>
            <a:r>
              <a:rPr lang="en-US"/>
              <a:t>Click to edit Master title style</a:t>
            </a:r>
            <a:endParaRPr lang="en-US"/>
          </a:p>
        </p:txBody>
      </p:sp>
      <p:sp>
        <p:nvSpPr>
          <p:cNvPr id="3" name="Subtitle 2"/>
          <p:cNvSpPr>
            <a:spLocks noGrp="1"/>
          </p:cNvSpPr>
          <p:nvPr>
            <p:ph type="subTitle" idx="1"/>
          </p:nvPr>
        </p:nvSpPr>
        <p:spPr>
          <a:xfrm>
            <a:off x="4321157" y="29012380"/>
            <a:ext cx="20161590" cy="13085176"/>
          </a:xfrm>
        </p:spPr>
        <p:txBody>
          <a:bodyPr/>
          <a:lstStyle>
            <a:lvl1pPr marL="0" indent="0" algn="ctr">
              <a:buNone/>
              <a:defRPr/>
            </a:lvl1pPr>
            <a:lvl2pPr marL="376555" indent="0" algn="ctr">
              <a:buNone/>
              <a:defRPr/>
            </a:lvl2pPr>
            <a:lvl3pPr marL="752475" indent="0" algn="ctr">
              <a:buNone/>
              <a:defRPr/>
            </a:lvl3pPr>
            <a:lvl4pPr marL="1129030" indent="0" algn="ctr">
              <a:buNone/>
              <a:defRPr/>
            </a:lvl4pPr>
            <a:lvl5pPr marL="1505585" indent="0" algn="ctr">
              <a:buNone/>
              <a:defRPr/>
            </a:lvl5pPr>
            <a:lvl6pPr marL="1882140" indent="0" algn="ctr">
              <a:buNone/>
              <a:defRPr/>
            </a:lvl6pPr>
            <a:lvl7pPr marL="2257425" indent="0" algn="ctr">
              <a:buNone/>
              <a:defRPr/>
            </a:lvl7pPr>
            <a:lvl8pPr marL="2633980" indent="0" algn="ctr">
              <a:buNone/>
              <a:defRPr/>
            </a:lvl8pPr>
            <a:lvl9pPr marL="3010535" indent="0" algn="ctr">
              <a:buNone/>
              <a:defRPr/>
            </a:lvl9pPr>
          </a:lstStyle>
          <a:p>
            <a:r>
              <a:rPr lang="en-US"/>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55772D18-B0A1-410E-B1C9-A537A81EE557}" type="slidenum">
              <a:rPr lang="ru-RU" altLang="ru-RU"/>
            </a:fld>
            <a:endParaRPr lang="ru-RU"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06236797-3BC9-47C8-B8CB-4E2D715DB44B}" type="slidenum">
              <a:rPr lang="ru-RU" altLang="ru-RU"/>
            </a:fld>
            <a:endParaRPr lang="ru-RU"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522640" y="4551914"/>
            <a:ext cx="6120686" cy="4095823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2160578" y="4551914"/>
            <a:ext cx="18225062" cy="4095823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E267B594-5787-4B89-8378-D8A0096F826F}" type="slidenum">
              <a:rPr lang="ru-RU" altLang="ru-RU"/>
            </a:fld>
            <a:endParaRPr lang="ru-RU" alt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C0375C8A-91D5-45A5-B576-92DC2B02FBA4}" type="slidenum">
              <a:rPr lang="ru-RU" altLang="ru-RU"/>
            </a:fld>
            <a:endParaRPr lang="ru-RU"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74744" y="32900434"/>
            <a:ext cx="24484174" cy="10169583"/>
          </a:xfrm>
        </p:spPr>
        <p:txBody>
          <a:bodyPr anchor="t"/>
          <a:lstStyle>
            <a:lvl1pPr algn="l">
              <a:defRPr sz="3310" b="1" cap="all"/>
            </a:lvl1pPr>
          </a:lstStyle>
          <a:p>
            <a:r>
              <a:rPr lang="en-US"/>
              <a:t>Click to edit Master title style</a:t>
            </a:r>
            <a:endParaRPr lang="en-US"/>
          </a:p>
        </p:txBody>
      </p:sp>
      <p:sp>
        <p:nvSpPr>
          <p:cNvPr id="3" name="Text Placeholder 2"/>
          <p:cNvSpPr>
            <a:spLocks noGrp="1"/>
          </p:cNvSpPr>
          <p:nvPr>
            <p:ph type="body" idx="1"/>
          </p:nvPr>
        </p:nvSpPr>
        <p:spPr>
          <a:xfrm>
            <a:off x="2274744" y="21700974"/>
            <a:ext cx="24484174" cy="11199460"/>
          </a:xfrm>
        </p:spPr>
        <p:txBody>
          <a:bodyPr anchor="b"/>
          <a:lstStyle>
            <a:lvl1pPr marL="0" indent="0">
              <a:buNone/>
              <a:defRPr sz="1655"/>
            </a:lvl1pPr>
            <a:lvl2pPr marL="376555" indent="0">
              <a:buNone/>
              <a:defRPr sz="1480"/>
            </a:lvl2pPr>
            <a:lvl3pPr marL="752475" indent="0">
              <a:buNone/>
              <a:defRPr sz="1310"/>
            </a:lvl3pPr>
            <a:lvl4pPr marL="1129030" indent="0">
              <a:buNone/>
              <a:defRPr sz="1130"/>
            </a:lvl4pPr>
            <a:lvl5pPr marL="1505585" indent="0">
              <a:buNone/>
              <a:defRPr sz="1130"/>
            </a:lvl5pPr>
            <a:lvl6pPr marL="1882140" indent="0">
              <a:buNone/>
              <a:defRPr sz="1130"/>
            </a:lvl6pPr>
            <a:lvl7pPr marL="2257425" indent="0">
              <a:buNone/>
              <a:defRPr sz="1130"/>
            </a:lvl7pPr>
            <a:lvl8pPr marL="2633980" indent="0">
              <a:buNone/>
              <a:defRPr sz="1130"/>
            </a:lvl8pPr>
            <a:lvl9pPr marL="3010535" indent="0">
              <a:buNone/>
              <a:defRPr sz="1130"/>
            </a:lvl9pPr>
          </a:lstStyle>
          <a:p>
            <a:pPr lvl="0"/>
            <a:r>
              <a:rPr lang="en-US"/>
              <a:t>Click to edit Master text styles</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917D70DD-1941-4CE7-9359-10D2A646B60E}" type="slidenum">
              <a:rPr lang="ru-RU" altLang="ru-RU"/>
            </a:fld>
            <a:endParaRPr lang="ru-RU" alt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2160580" y="14791472"/>
            <a:ext cx="12172874" cy="30718672"/>
          </a:xfrm>
        </p:spPr>
        <p:txBody>
          <a:bodyPr/>
          <a:lstStyle>
            <a:lvl1pPr>
              <a:defRPr sz="2265"/>
            </a:lvl1pPr>
            <a:lvl2pPr>
              <a:defRPr sz="2005"/>
            </a:lvl2pPr>
            <a:lvl3pPr>
              <a:defRPr sz="1655"/>
            </a:lvl3pPr>
            <a:lvl4pPr>
              <a:defRPr sz="1480"/>
            </a:lvl4pPr>
            <a:lvl5pPr>
              <a:defRPr sz="1480"/>
            </a:lvl5pPr>
            <a:lvl6pPr>
              <a:defRPr sz="1480"/>
            </a:lvl6pPr>
            <a:lvl7pPr>
              <a:defRPr sz="1480"/>
            </a:lvl7pPr>
            <a:lvl8pPr>
              <a:defRPr sz="1480"/>
            </a:lvl8pPr>
            <a:lvl9pPr>
              <a:defRPr sz="148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14470451" y="14791472"/>
            <a:ext cx="12172874" cy="30718672"/>
          </a:xfrm>
        </p:spPr>
        <p:txBody>
          <a:bodyPr/>
          <a:lstStyle>
            <a:lvl1pPr>
              <a:defRPr sz="2265"/>
            </a:lvl1pPr>
            <a:lvl2pPr>
              <a:defRPr sz="2005"/>
            </a:lvl2pPr>
            <a:lvl3pPr>
              <a:defRPr sz="1655"/>
            </a:lvl3pPr>
            <a:lvl4pPr>
              <a:defRPr sz="1480"/>
            </a:lvl4pPr>
            <a:lvl5pPr>
              <a:defRPr sz="1480"/>
            </a:lvl5pPr>
            <a:lvl6pPr>
              <a:defRPr sz="1480"/>
            </a:lvl6pPr>
            <a:lvl7pPr>
              <a:defRPr sz="1480"/>
            </a:lvl7pPr>
            <a:lvl8pPr>
              <a:defRPr sz="1480"/>
            </a:lvl8pPr>
            <a:lvl9pPr>
              <a:defRPr sz="148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D4CEDEDD-65DB-4BB2-A482-E5638F96B949}" type="slidenum">
              <a:rPr lang="ru-RU" altLang="ru-RU"/>
            </a:fld>
            <a:endParaRPr lang="ru-RU"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39910" y="2050783"/>
            <a:ext cx="25924083" cy="8533263"/>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1439911" y="11461416"/>
            <a:ext cx="12726576" cy="4776186"/>
          </a:xfrm>
        </p:spPr>
        <p:txBody>
          <a:bodyPr anchor="b"/>
          <a:lstStyle>
            <a:lvl1pPr marL="0" indent="0">
              <a:buNone/>
              <a:defRPr sz="2005" b="1"/>
            </a:lvl1pPr>
            <a:lvl2pPr marL="376555" indent="0">
              <a:buNone/>
              <a:defRPr sz="1655" b="1"/>
            </a:lvl2pPr>
            <a:lvl3pPr marL="752475" indent="0">
              <a:buNone/>
              <a:defRPr sz="1480" b="1"/>
            </a:lvl3pPr>
            <a:lvl4pPr marL="1129030" indent="0">
              <a:buNone/>
              <a:defRPr sz="1310" b="1"/>
            </a:lvl4pPr>
            <a:lvl5pPr marL="1505585" indent="0">
              <a:buNone/>
              <a:defRPr sz="1310" b="1"/>
            </a:lvl5pPr>
            <a:lvl6pPr marL="1882140" indent="0">
              <a:buNone/>
              <a:defRPr sz="1310" b="1"/>
            </a:lvl6pPr>
            <a:lvl7pPr marL="2257425" indent="0">
              <a:buNone/>
              <a:defRPr sz="1310" b="1"/>
            </a:lvl7pPr>
            <a:lvl8pPr marL="2633980" indent="0">
              <a:buNone/>
              <a:defRPr sz="1310" b="1"/>
            </a:lvl8pPr>
            <a:lvl9pPr marL="3010535" indent="0">
              <a:buNone/>
              <a:defRPr sz="1310" b="1"/>
            </a:lvl9pPr>
          </a:lstStyle>
          <a:p>
            <a:pPr lvl="0"/>
            <a:r>
              <a:rPr lang="en-US"/>
              <a:t>Click to edit Master text styles</a:t>
            </a:r>
            <a:endParaRPr lang="en-US"/>
          </a:p>
        </p:txBody>
      </p:sp>
      <p:sp>
        <p:nvSpPr>
          <p:cNvPr id="4" name="Content Placeholder 3"/>
          <p:cNvSpPr>
            <a:spLocks noGrp="1"/>
          </p:cNvSpPr>
          <p:nvPr>
            <p:ph sz="half" idx="2"/>
          </p:nvPr>
        </p:nvSpPr>
        <p:spPr>
          <a:xfrm>
            <a:off x="1439911" y="16237604"/>
            <a:ext cx="12726576" cy="29498610"/>
          </a:xfrm>
        </p:spPr>
        <p:txBody>
          <a:bodyPr/>
          <a:lstStyle>
            <a:lvl1pPr>
              <a:defRPr sz="2005"/>
            </a:lvl1pPr>
            <a:lvl2pPr>
              <a:defRPr sz="1655"/>
            </a:lvl2pPr>
            <a:lvl3pPr>
              <a:defRPr sz="1480"/>
            </a:lvl3pPr>
            <a:lvl4pPr>
              <a:defRPr sz="1310"/>
            </a:lvl4pPr>
            <a:lvl5pPr>
              <a:defRPr sz="1310"/>
            </a:lvl5pPr>
            <a:lvl6pPr>
              <a:defRPr sz="1310"/>
            </a:lvl6pPr>
            <a:lvl7pPr>
              <a:defRPr sz="1310"/>
            </a:lvl7pPr>
            <a:lvl8pPr>
              <a:defRPr sz="1310"/>
            </a:lvl8pPr>
            <a:lvl9pPr>
              <a:defRPr sz="131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14631711" y="11461416"/>
            <a:ext cx="12732284" cy="4776186"/>
          </a:xfrm>
        </p:spPr>
        <p:txBody>
          <a:bodyPr anchor="b"/>
          <a:lstStyle>
            <a:lvl1pPr marL="0" indent="0">
              <a:buNone/>
              <a:defRPr sz="2005" b="1"/>
            </a:lvl1pPr>
            <a:lvl2pPr marL="376555" indent="0">
              <a:buNone/>
              <a:defRPr sz="1655" b="1"/>
            </a:lvl2pPr>
            <a:lvl3pPr marL="752475" indent="0">
              <a:buNone/>
              <a:defRPr sz="1480" b="1"/>
            </a:lvl3pPr>
            <a:lvl4pPr marL="1129030" indent="0">
              <a:buNone/>
              <a:defRPr sz="1310" b="1"/>
            </a:lvl4pPr>
            <a:lvl5pPr marL="1505585" indent="0">
              <a:buNone/>
              <a:defRPr sz="1310" b="1"/>
            </a:lvl5pPr>
            <a:lvl6pPr marL="1882140" indent="0">
              <a:buNone/>
              <a:defRPr sz="1310" b="1"/>
            </a:lvl6pPr>
            <a:lvl7pPr marL="2257425" indent="0">
              <a:buNone/>
              <a:defRPr sz="1310" b="1"/>
            </a:lvl7pPr>
            <a:lvl8pPr marL="2633980" indent="0">
              <a:buNone/>
              <a:defRPr sz="1310" b="1"/>
            </a:lvl8pPr>
            <a:lvl9pPr marL="3010535" indent="0">
              <a:buNone/>
              <a:defRPr sz="1310" b="1"/>
            </a:lvl9pPr>
          </a:lstStyle>
          <a:p>
            <a:pPr lvl="0"/>
            <a:r>
              <a:rPr lang="en-US"/>
              <a:t>Click to edit Master text styles</a:t>
            </a:r>
            <a:endParaRPr lang="en-US"/>
          </a:p>
        </p:txBody>
      </p:sp>
      <p:sp>
        <p:nvSpPr>
          <p:cNvPr id="6" name="Content Placeholder 5"/>
          <p:cNvSpPr>
            <a:spLocks noGrp="1"/>
          </p:cNvSpPr>
          <p:nvPr>
            <p:ph sz="quarter" idx="4"/>
          </p:nvPr>
        </p:nvSpPr>
        <p:spPr>
          <a:xfrm>
            <a:off x="14631711" y="16237604"/>
            <a:ext cx="12732284" cy="29498610"/>
          </a:xfrm>
        </p:spPr>
        <p:txBody>
          <a:bodyPr/>
          <a:lstStyle>
            <a:lvl1pPr>
              <a:defRPr sz="2005"/>
            </a:lvl1pPr>
            <a:lvl2pPr>
              <a:defRPr sz="1655"/>
            </a:lvl2pPr>
            <a:lvl3pPr>
              <a:defRPr sz="1480"/>
            </a:lvl3pPr>
            <a:lvl4pPr>
              <a:defRPr sz="1310"/>
            </a:lvl4pPr>
            <a:lvl5pPr>
              <a:defRPr sz="1310"/>
            </a:lvl5pPr>
            <a:lvl6pPr>
              <a:defRPr sz="1310"/>
            </a:lvl6pPr>
            <a:lvl7pPr>
              <a:defRPr sz="1310"/>
            </a:lvl7pPr>
            <a:lvl8pPr>
              <a:defRPr sz="1310"/>
            </a:lvl8pPr>
            <a:lvl9pPr>
              <a:defRPr sz="131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4961767A-C254-4C17-90DC-719CE12F6520}" type="slidenum">
              <a:rPr lang="ru-RU" altLang="ru-RU"/>
            </a:fld>
            <a:endParaRPr lang="ru-RU"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84511DF1-BDE5-454F-A737-9DB3C86B6F06}" type="slidenum">
              <a:rPr lang="ru-RU" altLang="ru-RU"/>
            </a:fld>
            <a:endParaRPr lang="ru-RU"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63E735DC-FCCD-42F8-9AD5-735BADF312EE}" type="slidenum">
              <a:rPr lang="ru-RU" altLang="ru-RU"/>
            </a:fld>
            <a:endParaRPr lang="ru-RU"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912" y="2038223"/>
            <a:ext cx="9477145" cy="8675008"/>
          </a:xfrm>
        </p:spPr>
        <p:txBody>
          <a:bodyPr anchor="b"/>
          <a:lstStyle>
            <a:lvl1pPr algn="l">
              <a:defRPr sz="1655" b="1"/>
            </a:lvl1pPr>
          </a:lstStyle>
          <a:p>
            <a:r>
              <a:rPr lang="en-US"/>
              <a:t>Click to edit Master title style</a:t>
            </a:r>
            <a:endParaRPr lang="en-US"/>
          </a:p>
        </p:txBody>
      </p:sp>
      <p:sp>
        <p:nvSpPr>
          <p:cNvPr id="3" name="Content Placeholder 2"/>
          <p:cNvSpPr>
            <a:spLocks noGrp="1"/>
          </p:cNvSpPr>
          <p:nvPr>
            <p:ph idx="1"/>
          </p:nvPr>
        </p:nvSpPr>
        <p:spPr>
          <a:xfrm>
            <a:off x="11260979" y="2038224"/>
            <a:ext cx="16103014" cy="43697991"/>
          </a:xfrm>
        </p:spPr>
        <p:txBody>
          <a:bodyPr/>
          <a:lstStyle>
            <a:lvl1pPr>
              <a:defRPr sz="2615"/>
            </a:lvl1pPr>
            <a:lvl2pPr>
              <a:defRPr sz="2265"/>
            </a:lvl2pPr>
            <a:lvl3pPr>
              <a:defRPr sz="2005"/>
            </a:lvl3pPr>
            <a:lvl4pPr>
              <a:defRPr sz="1655"/>
            </a:lvl4pPr>
            <a:lvl5pPr>
              <a:defRPr sz="1655"/>
            </a:lvl5pPr>
            <a:lvl6pPr>
              <a:defRPr sz="1655"/>
            </a:lvl6pPr>
            <a:lvl7pPr>
              <a:defRPr sz="1655"/>
            </a:lvl7pPr>
            <a:lvl8pPr>
              <a:defRPr sz="1655"/>
            </a:lvl8pPr>
            <a:lvl9pPr>
              <a:defRPr sz="165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1439912" y="10713232"/>
            <a:ext cx="9477145" cy="35022982"/>
          </a:xfrm>
        </p:spPr>
        <p:txBody>
          <a:bodyPr/>
          <a:lstStyle>
            <a:lvl1pPr marL="0" indent="0">
              <a:buNone/>
              <a:defRPr sz="1130"/>
            </a:lvl1pPr>
            <a:lvl2pPr marL="376555" indent="0">
              <a:buNone/>
              <a:defRPr sz="955"/>
            </a:lvl2pPr>
            <a:lvl3pPr marL="752475" indent="0">
              <a:buNone/>
              <a:defRPr sz="785"/>
            </a:lvl3pPr>
            <a:lvl4pPr marL="1129030" indent="0">
              <a:buNone/>
              <a:defRPr sz="785"/>
            </a:lvl4pPr>
            <a:lvl5pPr marL="1505585" indent="0">
              <a:buNone/>
              <a:defRPr sz="785"/>
            </a:lvl5pPr>
            <a:lvl6pPr marL="1882140" indent="0">
              <a:buNone/>
              <a:defRPr sz="785"/>
            </a:lvl6pPr>
            <a:lvl7pPr marL="2257425" indent="0">
              <a:buNone/>
              <a:defRPr sz="785"/>
            </a:lvl7pPr>
            <a:lvl8pPr marL="2633980" indent="0">
              <a:buNone/>
              <a:defRPr sz="785"/>
            </a:lvl8pPr>
            <a:lvl9pPr marL="3010535" indent="0">
              <a:buNone/>
              <a:defRPr sz="785"/>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632146DF-D335-4A21-9BF1-3DA052A6F26E}" type="slidenum">
              <a:rPr lang="ru-RU" altLang="ru-RU"/>
            </a:fld>
            <a:endParaRPr lang="ru-RU"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45474" y="35839351"/>
            <a:ext cx="17283199" cy="4230747"/>
          </a:xfrm>
        </p:spPr>
        <p:txBody>
          <a:bodyPr anchor="b"/>
          <a:lstStyle>
            <a:lvl1pPr algn="l">
              <a:defRPr sz="1655" b="1"/>
            </a:lvl1pPr>
          </a:lstStyle>
          <a:p>
            <a:r>
              <a:rPr lang="en-US"/>
              <a:t>Click to edit Master title style</a:t>
            </a:r>
            <a:endParaRPr lang="en-US"/>
          </a:p>
        </p:txBody>
      </p:sp>
      <p:sp>
        <p:nvSpPr>
          <p:cNvPr id="3" name="Picture Placeholder 2"/>
          <p:cNvSpPr>
            <a:spLocks noGrp="1"/>
          </p:cNvSpPr>
          <p:nvPr>
            <p:ph type="pic" idx="1"/>
          </p:nvPr>
        </p:nvSpPr>
        <p:spPr>
          <a:xfrm>
            <a:off x="5645474" y="4575236"/>
            <a:ext cx="17283199" cy="30718672"/>
          </a:xfrm>
        </p:spPr>
        <p:txBody>
          <a:bodyPr/>
          <a:lstStyle>
            <a:lvl1pPr marL="0" indent="0">
              <a:buNone/>
              <a:defRPr sz="2615"/>
            </a:lvl1pPr>
            <a:lvl2pPr marL="376555" indent="0">
              <a:buNone/>
              <a:defRPr sz="2265"/>
            </a:lvl2pPr>
            <a:lvl3pPr marL="752475" indent="0">
              <a:buNone/>
              <a:defRPr sz="2005"/>
            </a:lvl3pPr>
            <a:lvl4pPr marL="1129030" indent="0">
              <a:buNone/>
              <a:defRPr sz="1655"/>
            </a:lvl4pPr>
            <a:lvl5pPr marL="1505585" indent="0">
              <a:buNone/>
              <a:defRPr sz="1655"/>
            </a:lvl5pPr>
            <a:lvl6pPr marL="1882140" indent="0">
              <a:buNone/>
              <a:defRPr sz="1655"/>
            </a:lvl6pPr>
            <a:lvl7pPr marL="2257425" indent="0">
              <a:buNone/>
              <a:defRPr sz="1655"/>
            </a:lvl7pPr>
            <a:lvl8pPr marL="2633980" indent="0">
              <a:buNone/>
              <a:defRPr sz="1655"/>
            </a:lvl8pPr>
            <a:lvl9pPr marL="3010535" indent="0">
              <a:buNone/>
              <a:defRPr sz="1655"/>
            </a:lvl9pPr>
          </a:lstStyle>
          <a:p>
            <a:pPr lvl="0"/>
            <a:endParaRPr lang="en-US" noProof="0"/>
          </a:p>
        </p:txBody>
      </p:sp>
      <p:sp>
        <p:nvSpPr>
          <p:cNvPr id="4" name="Text Placeholder 3"/>
          <p:cNvSpPr>
            <a:spLocks noGrp="1"/>
          </p:cNvSpPr>
          <p:nvPr>
            <p:ph type="body" sz="half" idx="2"/>
          </p:nvPr>
        </p:nvSpPr>
        <p:spPr>
          <a:xfrm>
            <a:off x="5645474" y="40070097"/>
            <a:ext cx="17283199" cy="6008811"/>
          </a:xfrm>
        </p:spPr>
        <p:txBody>
          <a:bodyPr/>
          <a:lstStyle>
            <a:lvl1pPr marL="0" indent="0">
              <a:buNone/>
              <a:defRPr sz="1130"/>
            </a:lvl1pPr>
            <a:lvl2pPr marL="376555" indent="0">
              <a:buNone/>
              <a:defRPr sz="955"/>
            </a:lvl2pPr>
            <a:lvl3pPr marL="752475" indent="0">
              <a:buNone/>
              <a:defRPr sz="785"/>
            </a:lvl3pPr>
            <a:lvl4pPr marL="1129030" indent="0">
              <a:buNone/>
              <a:defRPr sz="785"/>
            </a:lvl4pPr>
            <a:lvl5pPr marL="1505585" indent="0">
              <a:buNone/>
              <a:defRPr sz="785"/>
            </a:lvl5pPr>
            <a:lvl6pPr marL="1882140" indent="0">
              <a:buNone/>
              <a:defRPr sz="785"/>
            </a:lvl6pPr>
            <a:lvl7pPr marL="2257425" indent="0">
              <a:buNone/>
              <a:defRPr sz="785"/>
            </a:lvl7pPr>
            <a:lvl8pPr marL="2633980" indent="0">
              <a:buNone/>
              <a:defRPr sz="785"/>
            </a:lvl8pPr>
            <a:lvl9pPr marL="3010535" indent="0">
              <a:buNone/>
              <a:defRPr sz="785"/>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B874A2E4-EAEB-474C-918E-114DE83E8795}" type="slidenum">
              <a:rPr lang="ru-RU" altLang="ru-RU"/>
            </a:fld>
            <a:endParaRPr lang="ru-RU" alt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60973" y="4551032"/>
            <a:ext cx="24481958" cy="853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384" tIns="208691" rIns="417384" bIns="208691" numCol="1" anchor="ctr" anchorCtr="0" compatLnSpc="1"/>
          <a:lstStyle/>
          <a:p>
            <a:pPr lvl="0"/>
            <a:r>
              <a:rPr lang="ru-RU" altLang="ru-RU"/>
              <a:t>Образец заголовка</a:t>
            </a:r>
            <a:endParaRPr lang="ru-RU" altLang="ru-RU"/>
          </a:p>
        </p:txBody>
      </p:sp>
      <p:sp>
        <p:nvSpPr>
          <p:cNvPr id="1027" name="Rectangle 3"/>
          <p:cNvSpPr>
            <a:spLocks noGrp="1" noChangeArrowheads="1"/>
          </p:cNvSpPr>
          <p:nvPr>
            <p:ph type="body" idx="1"/>
          </p:nvPr>
        </p:nvSpPr>
        <p:spPr bwMode="auto">
          <a:xfrm>
            <a:off x="2160973" y="14791329"/>
            <a:ext cx="24481958" cy="30718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384" tIns="208691" rIns="417384" bIns="208691" numCol="1" anchor="t" anchorCtr="0" compatLnSpc="1"/>
          <a:lstStyle/>
          <a:p>
            <a:pPr lvl="0"/>
            <a:r>
              <a:rPr lang="ru-RU" altLang="ru-RU"/>
              <a:t>Образец текста</a:t>
            </a:r>
            <a:endParaRPr lang="ru-RU" altLang="ru-RU"/>
          </a:p>
          <a:p>
            <a:pPr lvl="1"/>
            <a:r>
              <a:rPr lang="ru-RU" altLang="ru-RU"/>
              <a:t>Второй уровень</a:t>
            </a:r>
            <a:endParaRPr lang="ru-RU" altLang="ru-RU"/>
          </a:p>
          <a:p>
            <a:pPr lvl="2"/>
            <a:r>
              <a:rPr lang="ru-RU" altLang="ru-RU"/>
              <a:t>Третий уровень</a:t>
            </a:r>
            <a:endParaRPr lang="ru-RU" altLang="ru-RU"/>
          </a:p>
          <a:p>
            <a:pPr lvl="3"/>
            <a:r>
              <a:rPr lang="ru-RU" altLang="ru-RU"/>
              <a:t>Четвертый уровень</a:t>
            </a:r>
            <a:endParaRPr lang="ru-RU" altLang="ru-RU"/>
          </a:p>
          <a:p>
            <a:pPr lvl="4"/>
            <a:r>
              <a:rPr lang="ru-RU" altLang="ru-RU"/>
              <a:t>Пятый уровень</a:t>
            </a:r>
            <a:endParaRPr lang="ru-RU" altLang="ru-RU"/>
          </a:p>
        </p:txBody>
      </p:sp>
      <p:sp>
        <p:nvSpPr>
          <p:cNvPr id="1028" name="Rectangle 4"/>
          <p:cNvSpPr>
            <a:spLocks noGrp="1" noChangeArrowheads="1"/>
          </p:cNvSpPr>
          <p:nvPr>
            <p:ph type="dt" sz="half" idx="2"/>
          </p:nvPr>
        </p:nvSpPr>
        <p:spPr bwMode="auto">
          <a:xfrm>
            <a:off x="2160973" y="46648552"/>
            <a:ext cx="5999680" cy="3412799"/>
          </a:xfrm>
          <a:prstGeom prst="rect">
            <a:avLst/>
          </a:prstGeom>
          <a:noFill/>
          <a:ln w="9525">
            <a:noFill/>
            <a:miter lim="800000"/>
          </a:ln>
          <a:effectLst/>
        </p:spPr>
        <p:txBody>
          <a:bodyPr vert="horz" wrap="square" lIns="417384" tIns="208691" rIns="417384" bIns="208691" numCol="1" anchor="t" anchorCtr="0" compatLnSpc="1"/>
          <a:lstStyle>
            <a:lvl1pPr>
              <a:defRPr sz="5575"/>
            </a:lvl1pPr>
          </a:lstStyle>
          <a:p>
            <a:pPr>
              <a:defRPr/>
            </a:pPr>
            <a:endParaRPr lang="en-US"/>
          </a:p>
        </p:txBody>
      </p:sp>
      <p:sp>
        <p:nvSpPr>
          <p:cNvPr id="1029" name="Rectangle 5"/>
          <p:cNvSpPr>
            <a:spLocks noGrp="1" noChangeArrowheads="1"/>
          </p:cNvSpPr>
          <p:nvPr>
            <p:ph type="ftr" sz="quarter" idx="3"/>
          </p:nvPr>
        </p:nvSpPr>
        <p:spPr bwMode="auto">
          <a:xfrm>
            <a:off x="9841409" y="46648552"/>
            <a:ext cx="9121086" cy="3412799"/>
          </a:xfrm>
          <a:prstGeom prst="rect">
            <a:avLst/>
          </a:prstGeom>
          <a:noFill/>
          <a:ln w="9525">
            <a:noFill/>
            <a:miter lim="800000"/>
          </a:ln>
          <a:effectLst/>
        </p:spPr>
        <p:txBody>
          <a:bodyPr vert="horz" wrap="square" lIns="417384" tIns="208691" rIns="417384" bIns="208691" numCol="1" anchor="t" anchorCtr="0" compatLnSpc="1"/>
          <a:lstStyle>
            <a:lvl1pPr algn="ctr">
              <a:defRPr sz="5575"/>
            </a:lvl1pPr>
          </a:lstStyle>
          <a:p>
            <a:pPr>
              <a:defRPr/>
            </a:pPr>
            <a:endParaRPr lang="en-US"/>
          </a:p>
        </p:txBody>
      </p:sp>
      <p:sp>
        <p:nvSpPr>
          <p:cNvPr id="1030" name="Rectangle 6"/>
          <p:cNvSpPr>
            <a:spLocks noGrp="1" noChangeArrowheads="1"/>
          </p:cNvSpPr>
          <p:nvPr>
            <p:ph type="sldNum" sz="quarter" idx="4"/>
          </p:nvPr>
        </p:nvSpPr>
        <p:spPr bwMode="auto">
          <a:xfrm>
            <a:off x="20643251" y="46648552"/>
            <a:ext cx="5999681" cy="3412799"/>
          </a:xfrm>
          <a:prstGeom prst="rect">
            <a:avLst/>
          </a:prstGeom>
          <a:noFill/>
          <a:ln w="9525">
            <a:noFill/>
            <a:miter lim="800000"/>
          </a:ln>
          <a:effectLst/>
        </p:spPr>
        <p:txBody>
          <a:bodyPr vert="horz" wrap="square" lIns="417384" tIns="208691" rIns="417384" bIns="208691" numCol="1" anchor="t" anchorCtr="0" compatLnSpc="1"/>
          <a:lstStyle>
            <a:lvl1pPr algn="r">
              <a:defRPr sz="5575"/>
            </a:lvl1pPr>
          </a:lstStyle>
          <a:p>
            <a:fld id="{29F04224-17B6-4CB0-9268-42D954BA7D34}" type="slidenum">
              <a:rPr lang="ru-RU" altLang="ru-RU"/>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636645" rtl="0" eaLnBrk="0" fontAlgn="base" hangingPunct="0">
        <a:spcBef>
          <a:spcPct val="0"/>
        </a:spcBef>
        <a:spcAft>
          <a:spcPct val="0"/>
        </a:spcAft>
        <a:defRPr sz="17515">
          <a:solidFill>
            <a:schemeClr val="tx2"/>
          </a:solidFill>
          <a:latin typeface="+mj-lt"/>
          <a:ea typeface="+mj-ea"/>
          <a:cs typeface="+mj-cs"/>
        </a:defRPr>
      </a:lvl1pPr>
      <a:lvl2pPr algn="ctr" defTabSz="3822700" rtl="0" eaLnBrk="0" fontAlgn="base" hangingPunct="0">
        <a:spcBef>
          <a:spcPct val="0"/>
        </a:spcBef>
        <a:spcAft>
          <a:spcPct val="0"/>
        </a:spcAft>
        <a:defRPr sz="18410">
          <a:solidFill>
            <a:schemeClr val="tx2"/>
          </a:solidFill>
          <a:latin typeface="Times New Roman" panose="02020603050405020304" pitchFamily="18" charset="0"/>
        </a:defRPr>
      </a:lvl2pPr>
      <a:lvl3pPr algn="ctr" defTabSz="3822700" rtl="0" eaLnBrk="0" fontAlgn="base" hangingPunct="0">
        <a:spcBef>
          <a:spcPct val="0"/>
        </a:spcBef>
        <a:spcAft>
          <a:spcPct val="0"/>
        </a:spcAft>
        <a:defRPr sz="18410">
          <a:solidFill>
            <a:schemeClr val="tx2"/>
          </a:solidFill>
          <a:latin typeface="Times New Roman" panose="02020603050405020304" pitchFamily="18" charset="0"/>
        </a:defRPr>
      </a:lvl3pPr>
      <a:lvl4pPr algn="ctr" defTabSz="3822700" rtl="0" eaLnBrk="0" fontAlgn="base" hangingPunct="0">
        <a:spcBef>
          <a:spcPct val="0"/>
        </a:spcBef>
        <a:spcAft>
          <a:spcPct val="0"/>
        </a:spcAft>
        <a:defRPr sz="18410">
          <a:solidFill>
            <a:schemeClr val="tx2"/>
          </a:solidFill>
          <a:latin typeface="Times New Roman" panose="02020603050405020304" pitchFamily="18" charset="0"/>
        </a:defRPr>
      </a:lvl4pPr>
      <a:lvl5pPr algn="ctr" defTabSz="3822700" rtl="0" eaLnBrk="0" fontAlgn="base" hangingPunct="0">
        <a:spcBef>
          <a:spcPct val="0"/>
        </a:spcBef>
        <a:spcAft>
          <a:spcPct val="0"/>
        </a:spcAft>
        <a:defRPr sz="18410">
          <a:solidFill>
            <a:schemeClr val="tx2"/>
          </a:solidFill>
          <a:latin typeface="Times New Roman" panose="02020603050405020304" pitchFamily="18" charset="0"/>
        </a:defRPr>
      </a:lvl5pPr>
      <a:lvl6pPr marL="395605" algn="ctr" defTabSz="3823335" rtl="0" fontAlgn="base">
        <a:spcBef>
          <a:spcPct val="0"/>
        </a:spcBef>
        <a:spcAft>
          <a:spcPct val="0"/>
        </a:spcAft>
        <a:defRPr sz="18410">
          <a:solidFill>
            <a:schemeClr val="tx2"/>
          </a:solidFill>
          <a:latin typeface="Times New Roman" panose="02020603050405020304" pitchFamily="18" charset="0"/>
        </a:defRPr>
      </a:lvl6pPr>
      <a:lvl7pPr marL="791210" algn="ctr" defTabSz="3823335" rtl="0" fontAlgn="base">
        <a:spcBef>
          <a:spcPct val="0"/>
        </a:spcBef>
        <a:spcAft>
          <a:spcPct val="0"/>
        </a:spcAft>
        <a:defRPr sz="18410">
          <a:solidFill>
            <a:schemeClr val="tx2"/>
          </a:solidFill>
          <a:latin typeface="Times New Roman" panose="02020603050405020304" pitchFamily="18" charset="0"/>
        </a:defRPr>
      </a:lvl7pPr>
      <a:lvl8pPr marL="1186815" algn="ctr" defTabSz="3823335" rtl="0" fontAlgn="base">
        <a:spcBef>
          <a:spcPct val="0"/>
        </a:spcBef>
        <a:spcAft>
          <a:spcPct val="0"/>
        </a:spcAft>
        <a:defRPr sz="18410">
          <a:solidFill>
            <a:schemeClr val="tx2"/>
          </a:solidFill>
          <a:latin typeface="Times New Roman" panose="02020603050405020304" pitchFamily="18" charset="0"/>
        </a:defRPr>
      </a:lvl8pPr>
      <a:lvl9pPr marL="1582420" algn="ctr" defTabSz="3823335" rtl="0" fontAlgn="base">
        <a:spcBef>
          <a:spcPct val="0"/>
        </a:spcBef>
        <a:spcAft>
          <a:spcPct val="0"/>
        </a:spcAft>
        <a:defRPr sz="18410">
          <a:solidFill>
            <a:schemeClr val="tx2"/>
          </a:solidFill>
          <a:latin typeface="Times New Roman" panose="02020603050405020304" pitchFamily="18" charset="0"/>
        </a:defRPr>
      </a:lvl9pPr>
    </p:titleStyle>
    <p:bodyStyle>
      <a:lvl1pPr marL="1362710" indent="-1362710" algn="l" defTabSz="3636645" rtl="0" eaLnBrk="0" fontAlgn="base" hangingPunct="0">
        <a:spcBef>
          <a:spcPct val="19000"/>
        </a:spcBef>
        <a:spcAft>
          <a:spcPct val="0"/>
        </a:spcAft>
        <a:buChar char="•"/>
        <a:defRPr sz="12635">
          <a:solidFill>
            <a:schemeClr val="tx1"/>
          </a:solidFill>
          <a:latin typeface="+mn-lt"/>
          <a:ea typeface="+mn-ea"/>
          <a:cs typeface="+mn-cs"/>
        </a:defRPr>
      </a:lvl1pPr>
      <a:lvl2pPr marL="2953385" indent="-1134745" algn="l" defTabSz="3636645" rtl="0" eaLnBrk="0" fontAlgn="base" hangingPunct="0">
        <a:spcBef>
          <a:spcPct val="19000"/>
        </a:spcBef>
        <a:spcAft>
          <a:spcPct val="0"/>
        </a:spcAft>
        <a:buChar char="–"/>
        <a:defRPr sz="11155">
          <a:solidFill>
            <a:schemeClr val="tx1"/>
          </a:solidFill>
          <a:latin typeface="+mn-lt"/>
        </a:defRPr>
      </a:lvl2pPr>
      <a:lvl3pPr marL="4544695" indent="-907415" algn="l" defTabSz="3636645" rtl="0" eaLnBrk="0" fontAlgn="base" hangingPunct="0">
        <a:spcBef>
          <a:spcPct val="19000"/>
        </a:spcBef>
        <a:spcAft>
          <a:spcPct val="0"/>
        </a:spcAft>
        <a:buChar char="•"/>
        <a:defRPr sz="9585">
          <a:solidFill>
            <a:schemeClr val="tx1"/>
          </a:solidFill>
          <a:latin typeface="+mn-lt"/>
        </a:defRPr>
      </a:lvl3pPr>
      <a:lvl4pPr marL="6365240" indent="-909320" algn="l" defTabSz="3636645" rtl="0" eaLnBrk="0" fontAlgn="base" hangingPunct="0">
        <a:spcBef>
          <a:spcPct val="19000"/>
        </a:spcBef>
        <a:spcAft>
          <a:spcPct val="0"/>
        </a:spcAft>
        <a:buChar char="–"/>
        <a:defRPr sz="8015">
          <a:solidFill>
            <a:schemeClr val="tx1"/>
          </a:solidFill>
          <a:latin typeface="+mn-lt"/>
        </a:defRPr>
      </a:lvl4pPr>
      <a:lvl5pPr marL="8183245" indent="-909320" algn="l" defTabSz="3636645" rtl="0" eaLnBrk="0" fontAlgn="base" hangingPunct="0">
        <a:spcBef>
          <a:spcPct val="19000"/>
        </a:spcBef>
        <a:spcAft>
          <a:spcPct val="0"/>
        </a:spcAft>
        <a:buChar char="»"/>
        <a:defRPr sz="8015">
          <a:solidFill>
            <a:schemeClr val="tx1"/>
          </a:solidFill>
          <a:latin typeface="+mn-lt"/>
        </a:defRPr>
      </a:lvl5pPr>
      <a:lvl6pPr marL="8559800" indent="-909320" algn="l" defTabSz="3637280" rtl="0" fontAlgn="base">
        <a:spcBef>
          <a:spcPct val="19000"/>
        </a:spcBef>
        <a:spcAft>
          <a:spcPct val="0"/>
        </a:spcAft>
        <a:buChar char="»"/>
        <a:defRPr sz="8015">
          <a:solidFill>
            <a:schemeClr val="tx1"/>
          </a:solidFill>
          <a:latin typeface="+mn-lt"/>
        </a:defRPr>
      </a:lvl6pPr>
      <a:lvl7pPr marL="8936355" indent="-909320" algn="l" defTabSz="3637280" rtl="0" fontAlgn="base">
        <a:spcBef>
          <a:spcPct val="19000"/>
        </a:spcBef>
        <a:spcAft>
          <a:spcPct val="0"/>
        </a:spcAft>
        <a:buChar char="»"/>
        <a:defRPr sz="8015">
          <a:solidFill>
            <a:schemeClr val="tx1"/>
          </a:solidFill>
          <a:latin typeface="+mn-lt"/>
        </a:defRPr>
      </a:lvl7pPr>
      <a:lvl8pPr marL="9312910" indent="-909320" algn="l" defTabSz="3637280" rtl="0" fontAlgn="base">
        <a:spcBef>
          <a:spcPct val="19000"/>
        </a:spcBef>
        <a:spcAft>
          <a:spcPct val="0"/>
        </a:spcAft>
        <a:buChar char="»"/>
        <a:defRPr sz="8015">
          <a:solidFill>
            <a:schemeClr val="tx1"/>
          </a:solidFill>
          <a:latin typeface="+mn-lt"/>
        </a:defRPr>
      </a:lvl8pPr>
      <a:lvl9pPr marL="9689465" indent="-909320" algn="l" defTabSz="3637280" rtl="0" fontAlgn="base">
        <a:spcBef>
          <a:spcPct val="19000"/>
        </a:spcBef>
        <a:spcAft>
          <a:spcPct val="0"/>
        </a:spcAft>
        <a:buChar char="»"/>
        <a:defRPr sz="8015">
          <a:solidFill>
            <a:schemeClr val="tx1"/>
          </a:solidFill>
          <a:latin typeface="+mn-lt"/>
        </a:defRPr>
      </a:lvl9pPr>
    </p:bodyStyle>
    <p:otherStyle>
      <a:defPPr>
        <a:defRPr lang="en-US"/>
      </a:defPPr>
      <a:lvl1pPr marL="0" algn="l" defTabSz="752475" rtl="0" eaLnBrk="1" latinLnBrk="0" hangingPunct="1">
        <a:defRPr sz="1480" kern="1200">
          <a:solidFill>
            <a:schemeClr val="tx1"/>
          </a:solidFill>
          <a:latin typeface="+mn-lt"/>
          <a:ea typeface="+mn-ea"/>
          <a:cs typeface="+mn-cs"/>
        </a:defRPr>
      </a:lvl1pPr>
      <a:lvl2pPr marL="376555" algn="l" defTabSz="752475" rtl="0" eaLnBrk="1" latinLnBrk="0" hangingPunct="1">
        <a:defRPr sz="1480" kern="1200">
          <a:solidFill>
            <a:schemeClr val="tx1"/>
          </a:solidFill>
          <a:latin typeface="+mn-lt"/>
          <a:ea typeface="+mn-ea"/>
          <a:cs typeface="+mn-cs"/>
        </a:defRPr>
      </a:lvl2pPr>
      <a:lvl3pPr marL="752475" algn="l" defTabSz="752475" rtl="0" eaLnBrk="1" latinLnBrk="0" hangingPunct="1">
        <a:defRPr sz="1480" kern="1200">
          <a:solidFill>
            <a:schemeClr val="tx1"/>
          </a:solidFill>
          <a:latin typeface="+mn-lt"/>
          <a:ea typeface="+mn-ea"/>
          <a:cs typeface="+mn-cs"/>
        </a:defRPr>
      </a:lvl3pPr>
      <a:lvl4pPr marL="1129030" algn="l" defTabSz="752475" rtl="0" eaLnBrk="1" latinLnBrk="0" hangingPunct="1">
        <a:defRPr sz="1480" kern="1200">
          <a:solidFill>
            <a:schemeClr val="tx1"/>
          </a:solidFill>
          <a:latin typeface="+mn-lt"/>
          <a:ea typeface="+mn-ea"/>
          <a:cs typeface="+mn-cs"/>
        </a:defRPr>
      </a:lvl4pPr>
      <a:lvl5pPr marL="1505585" algn="l" defTabSz="752475" rtl="0" eaLnBrk="1" latinLnBrk="0" hangingPunct="1">
        <a:defRPr sz="1480" kern="1200">
          <a:solidFill>
            <a:schemeClr val="tx1"/>
          </a:solidFill>
          <a:latin typeface="+mn-lt"/>
          <a:ea typeface="+mn-ea"/>
          <a:cs typeface="+mn-cs"/>
        </a:defRPr>
      </a:lvl5pPr>
      <a:lvl6pPr marL="1882140" algn="l" defTabSz="752475" rtl="0" eaLnBrk="1" latinLnBrk="0" hangingPunct="1">
        <a:defRPr sz="1480" kern="1200">
          <a:solidFill>
            <a:schemeClr val="tx1"/>
          </a:solidFill>
          <a:latin typeface="+mn-lt"/>
          <a:ea typeface="+mn-ea"/>
          <a:cs typeface="+mn-cs"/>
        </a:defRPr>
      </a:lvl6pPr>
      <a:lvl7pPr marL="2257425" algn="l" defTabSz="752475" rtl="0" eaLnBrk="1" latinLnBrk="0" hangingPunct="1">
        <a:defRPr sz="1480" kern="1200">
          <a:solidFill>
            <a:schemeClr val="tx1"/>
          </a:solidFill>
          <a:latin typeface="+mn-lt"/>
          <a:ea typeface="+mn-ea"/>
          <a:cs typeface="+mn-cs"/>
        </a:defRPr>
      </a:lvl7pPr>
      <a:lvl8pPr marL="2633980" algn="l" defTabSz="752475" rtl="0" eaLnBrk="1" latinLnBrk="0" hangingPunct="1">
        <a:defRPr sz="1480" kern="1200">
          <a:solidFill>
            <a:schemeClr val="tx1"/>
          </a:solidFill>
          <a:latin typeface="+mn-lt"/>
          <a:ea typeface="+mn-ea"/>
          <a:cs typeface="+mn-cs"/>
        </a:defRPr>
      </a:lvl8pPr>
      <a:lvl9pPr marL="3010535" algn="l" defTabSz="752475" rtl="0" eaLnBrk="1" latinLnBrk="0" hangingPunct="1">
        <a:defRPr sz="1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5.xml"/><Relationship Id="rId7" Type="http://schemas.openxmlformats.org/officeDocument/2006/relationships/image" Target="../media/image3.png"/><Relationship Id="rId6" Type="http://schemas.openxmlformats.org/officeDocument/2006/relationships/tags" Target="../tags/tag4.xml"/><Relationship Id="rId5" Type="http://schemas.openxmlformats.org/officeDocument/2006/relationships/tags" Target="../tags/tag3.xml"/><Relationship Id="rId43" Type="http://schemas.openxmlformats.org/officeDocument/2006/relationships/notesSlide" Target="../notesSlides/notesSlide1.xml"/><Relationship Id="rId42" Type="http://schemas.openxmlformats.org/officeDocument/2006/relationships/slideLayout" Target="../slideLayouts/slideLayout7.xml"/><Relationship Id="rId41" Type="http://schemas.openxmlformats.org/officeDocument/2006/relationships/image" Target="../media/image30.png"/><Relationship Id="rId40" Type="http://schemas.openxmlformats.org/officeDocument/2006/relationships/image" Target="../media/image29.png"/><Relationship Id="rId4" Type="http://schemas.openxmlformats.org/officeDocument/2006/relationships/image" Target="../media/image2.png"/><Relationship Id="rId39" Type="http://schemas.openxmlformats.org/officeDocument/2006/relationships/tags" Target="../tags/tag11.xml"/><Relationship Id="rId38" Type="http://schemas.openxmlformats.org/officeDocument/2006/relationships/tags" Target="../tags/tag10.xml"/><Relationship Id="rId37" Type="http://schemas.openxmlformats.org/officeDocument/2006/relationships/image" Target="../media/image28.png"/><Relationship Id="rId36" Type="http://schemas.openxmlformats.org/officeDocument/2006/relationships/image" Target="../media/image27.png"/><Relationship Id="rId35" Type="http://schemas.openxmlformats.org/officeDocument/2006/relationships/image" Target="../media/image26.png"/><Relationship Id="rId34" Type="http://schemas.openxmlformats.org/officeDocument/2006/relationships/image" Target="../media/image25.png"/><Relationship Id="rId33" Type="http://schemas.openxmlformats.org/officeDocument/2006/relationships/image" Target="../media/image24.png"/><Relationship Id="rId32" Type="http://schemas.openxmlformats.org/officeDocument/2006/relationships/image" Target="../media/image23.png"/><Relationship Id="rId31" Type="http://schemas.openxmlformats.org/officeDocument/2006/relationships/image" Target="../media/image22.png"/><Relationship Id="rId30" Type="http://schemas.openxmlformats.org/officeDocument/2006/relationships/image" Target="../media/image21.png"/><Relationship Id="rId3" Type="http://schemas.openxmlformats.org/officeDocument/2006/relationships/tags" Target="../tags/tag2.xml"/><Relationship Id="rId29" Type="http://schemas.openxmlformats.org/officeDocument/2006/relationships/image" Target="../media/image20.png"/><Relationship Id="rId28" Type="http://schemas.openxmlformats.org/officeDocument/2006/relationships/image" Target="../media/image19.png"/><Relationship Id="rId27" Type="http://schemas.openxmlformats.org/officeDocument/2006/relationships/image" Target="../media/image18.png"/><Relationship Id="rId26" Type="http://schemas.openxmlformats.org/officeDocument/2006/relationships/image" Target="../media/image17.png"/><Relationship Id="rId25" Type="http://schemas.openxmlformats.org/officeDocument/2006/relationships/image" Target="../media/image16.png"/><Relationship Id="rId24" Type="http://schemas.openxmlformats.org/officeDocument/2006/relationships/image" Target="../media/image15.png"/><Relationship Id="rId23" Type="http://schemas.openxmlformats.org/officeDocument/2006/relationships/image" Target="../media/image14.png"/><Relationship Id="rId22" Type="http://schemas.openxmlformats.org/officeDocument/2006/relationships/image" Target="../media/image13.png"/><Relationship Id="rId21" Type="http://schemas.openxmlformats.org/officeDocument/2006/relationships/image" Target="../media/image12.png"/><Relationship Id="rId20" Type="http://schemas.openxmlformats.org/officeDocument/2006/relationships/image" Target="../media/image11.tiff"/><Relationship Id="rId2" Type="http://schemas.openxmlformats.org/officeDocument/2006/relationships/tags" Target="../tags/tag1.xml"/><Relationship Id="rId19" Type="http://schemas.openxmlformats.org/officeDocument/2006/relationships/image" Target="../media/image10.tiff"/><Relationship Id="rId18" Type="http://schemas.openxmlformats.org/officeDocument/2006/relationships/image" Target="../media/image9.tiff"/><Relationship Id="rId17" Type="http://schemas.openxmlformats.org/officeDocument/2006/relationships/image" Target="../media/image8.png"/><Relationship Id="rId16" Type="http://schemas.openxmlformats.org/officeDocument/2006/relationships/tags" Target="../tags/tag9.xml"/><Relationship Id="rId15" Type="http://schemas.openxmlformats.org/officeDocument/2006/relationships/image" Target="../media/image7.png"/><Relationship Id="rId14" Type="http://schemas.openxmlformats.org/officeDocument/2006/relationships/tags" Target="../tags/tag8.xml"/><Relationship Id="rId13" Type="http://schemas.openxmlformats.org/officeDocument/2006/relationships/image" Target="../media/image6.jpeg"/><Relationship Id="rId12" Type="http://schemas.openxmlformats.org/officeDocument/2006/relationships/tags" Target="../tags/tag7.xml"/><Relationship Id="rId11" Type="http://schemas.openxmlformats.org/officeDocument/2006/relationships/image" Target="../media/image5.png"/><Relationship Id="rId10" Type="http://schemas.openxmlformats.org/officeDocument/2006/relationships/tags" Target="../tags/tag6.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p:cNvSpPr>
            <a:spLocks noChangeArrowheads="1"/>
          </p:cNvSpPr>
          <p:nvPr/>
        </p:nvSpPr>
        <p:spPr bwMode="auto">
          <a:xfrm>
            <a:off x="0" y="73332"/>
            <a:ext cx="28803903" cy="4698114"/>
          </a:xfrm>
          <a:prstGeom prst="rect">
            <a:avLst/>
          </a:prstGeom>
          <a:gradFill rotWithShape="1">
            <a:gsLst>
              <a:gs pos="0">
                <a:srgbClr val="181847"/>
              </a:gs>
              <a:gs pos="100000">
                <a:srgbClr val="333399">
                  <a:alpha val="43999"/>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5263" tIns="37631" rIns="75263" bIns="37631" anchor="ctr"/>
          <a:lstStyle>
            <a:lvl1pPr eaLnBrk="0" hangingPunct="0">
              <a:defRPr sz="2200">
                <a:solidFill>
                  <a:schemeClr val="tx1"/>
                </a:solidFill>
                <a:latin typeface="Times New Roman" panose="02020603050405020304" pitchFamily="18" charset="0"/>
              </a:defRPr>
            </a:lvl1pPr>
            <a:lvl2pPr marL="742950" indent="-285750" eaLnBrk="0" hangingPunct="0">
              <a:defRPr sz="2200">
                <a:solidFill>
                  <a:schemeClr val="tx1"/>
                </a:solidFill>
                <a:latin typeface="Times New Roman" panose="02020603050405020304" pitchFamily="18" charset="0"/>
              </a:defRPr>
            </a:lvl2pPr>
            <a:lvl3pPr marL="1143000" indent="-228600" eaLnBrk="0" hangingPunct="0">
              <a:defRPr sz="2200">
                <a:solidFill>
                  <a:schemeClr val="tx1"/>
                </a:solidFill>
                <a:latin typeface="Times New Roman" panose="02020603050405020304" pitchFamily="18" charset="0"/>
              </a:defRPr>
            </a:lvl3pPr>
            <a:lvl4pPr marL="1600200" indent="-228600" eaLnBrk="0" hangingPunct="0">
              <a:defRPr sz="2200">
                <a:solidFill>
                  <a:schemeClr val="tx1"/>
                </a:solidFill>
                <a:latin typeface="Times New Roman" panose="02020603050405020304" pitchFamily="18" charset="0"/>
              </a:defRPr>
            </a:lvl4pPr>
            <a:lvl5pPr marL="2057400" indent="-228600" eaLnBrk="0" hangingPunct="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endParaRPr lang="en-US" altLang="ru-RU" sz="1915"/>
          </a:p>
        </p:txBody>
      </p:sp>
      <p:sp>
        <p:nvSpPr>
          <p:cNvPr id="2051" name="Rectangle 12188"/>
          <p:cNvSpPr>
            <a:spLocks noChangeArrowheads="1"/>
          </p:cNvSpPr>
          <p:nvPr/>
        </p:nvSpPr>
        <p:spPr bwMode="auto">
          <a:xfrm>
            <a:off x="8255" y="635"/>
            <a:ext cx="28795345" cy="51198780"/>
          </a:xfrm>
          <a:prstGeom prst="rect">
            <a:avLst/>
          </a:prstGeom>
          <a:solidFill>
            <a:srgbClr val="F5F5FD"/>
          </a:solidFill>
          <a:ln>
            <a:noFill/>
          </a:ln>
        </p:spPr>
        <p:txBody>
          <a:bodyPr wrap="none" lIns="75263" tIns="37631" rIns="75263" bIns="37631" anchor="ctr"/>
          <a:lstStyle>
            <a:lvl1pPr eaLnBrk="0" hangingPunct="0">
              <a:defRPr sz="2200">
                <a:solidFill>
                  <a:schemeClr val="tx1"/>
                </a:solidFill>
                <a:latin typeface="Times New Roman" panose="02020603050405020304" pitchFamily="18" charset="0"/>
              </a:defRPr>
            </a:lvl1pPr>
            <a:lvl2pPr marL="742950" indent="-285750" eaLnBrk="0" hangingPunct="0">
              <a:defRPr sz="2200">
                <a:solidFill>
                  <a:schemeClr val="tx1"/>
                </a:solidFill>
                <a:latin typeface="Times New Roman" panose="02020603050405020304" pitchFamily="18" charset="0"/>
              </a:defRPr>
            </a:lvl2pPr>
            <a:lvl3pPr marL="1143000" indent="-228600" eaLnBrk="0" hangingPunct="0">
              <a:defRPr sz="2200">
                <a:solidFill>
                  <a:schemeClr val="tx1"/>
                </a:solidFill>
                <a:latin typeface="Times New Roman" panose="02020603050405020304" pitchFamily="18" charset="0"/>
              </a:defRPr>
            </a:lvl3pPr>
            <a:lvl4pPr marL="1600200" indent="-228600" eaLnBrk="0" hangingPunct="0">
              <a:defRPr sz="2200">
                <a:solidFill>
                  <a:schemeClr val="tx1"/>
                </a:solidFill>
                <a:latin typeface="Times New Roman" panose="02020603050405020304" pitchFamily="18" charset="0"/>
              </a:defRPr>
            </a:lvl4pPr>
            <a:lvl5pPr marL="2057400" indent="-228600" eaLnBrk="0" hangingPunct="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r>
              <a:rPr lang="en-US" altLang="ru-RU" sz="1915" dirty="0"/>
              <a:t> </a:t>
            </a:r>
            <a:endParaRPr lang="en-US" altLang="ru-RU" sz="1915" dirty="0"/>
          </a:p>
        </p:txBody>
      </p:sp>
      <p:sp>
        <p:nvSpPr>
          <p:cNvPr id="2177" name="Text Box 11879"/>
          <p:cNvSpPr txBox="1">
            <a:spLocks noChangeArrowheads="1"/>
          </p:cNvSpPr>
          <p:nvPr/>
        </p:nvSpPr>
        <p:spPr bwMode="auto">
          <a:xfrm>
            <a:off x="4637986" y="96229"/>
            <a:ext cx="20987836" cy="356425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lIns="141217" tIns="70610" rIns="141217" bIns="70610">
            <a:spAutoFit/>
          </a:bodyPr>
          <a:lstStyle>
            <a:lvl1pPr defTabSz="5232400" eaLnBrk="0" hangingPunct="0">
              <a:defRPr sz="2200">
                <a:solidFill>
                  <a:schemeClr val="tx1"/>
                </a:solidFill>
                <a:latin typeface="Times New Roman" panose="02020603050405020304" pitchFamily="18" charset="0"/>
              </a:defRPr>
            </a:lvl1pPr>
            <a:lvl2pPr marL="742950" indent="-285750" defTabSz="5232400" eaLnBrk="0" hangingPunct="0">
              <a:defRPr sz="2200">
                <a:solidFill>
                  <a:schemeClr val="tx1"/>
                </a:solidFill>
                <a:latin typeface="Times New Roman" panose="02020603050405020304" pitchFamily="18" charset="0"/>
              </a:defRPr>
            </a:lvl2pPr>
            <a:lvl3pPr marL="1143000" indent="-228600" defTabSz="5232400" eaLnBrk="0" hangingPunct="0">
              <a:defRPr sz="2200">
                <a:solidFill>
                  <a:schemeClr val="tx1"/>
                </a:solidFill>
                <a:latin typeface="Times New Roman" panose="02020603050405020304" pitchFamily="18" charset="0"/>
              </a:defRPr>
            </a:lvl3pPr>
            <a:lvl4pPr marL="1600200" indent="-228600" defTabSz="5232400" eaLnBrk="0" hangingPunct="0">
              <a:defRPr sz="2200">
                <a:solidFill>
                  <a:schemeClr val="tx1"/>
                </a:solidFill>
                <a:latin typeface="Times New Roman" panose="02020603050405020304" pitchFamily="18" charset="0"/>
              </a:defRPr>
            </a:lvl4pPr>
            <a:lvl5pPr marL="2057400" indent="-228600" defTabSz="5232400" eaLnBrk="0" hangingPunct="0">
              <a:defRPr sz="2200">
                <a:solidFill>
                  <a:schemeClr val="tx1"/>
                </a:solidFill>
                <a:latin typeface="Times New Roman" panose="02020603050405020304" pitchFamily="18" charset="0"/>
              </a:defRPr>
            </a:lvl5pPr>
            <a:lvl6pPr marL="2514600" indent="-228600" defTabSz="52324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defTabSz="52324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defTabSz="52324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defTabSz="5232400" eaLnBrk="0" fontAlgn="base" hangingPunct="0">
              <a:spcBef>
                <a:spcPct val="0"/>
              </a:spcBef>
              <a:spcAft>
                <a:spcPct val="0"/>
              </a:spcAft>
              <a:defRPr sz="2200">
                <a:solidFill>
                  <a:schemeClr val="tx1"/>
                </a:solidFill>
                <a:latin typeface="Times New Roman" panose="02020603050405020304" pitchFamily="18" charset="0"/>
              </a:defRPr>
            </a:lvl9pPr>
          </a:lstStyle>
          <a:p>
            <a:pPr algn="ctr" eaLnBrk="1" hangingPunct="1">
              <a:lnSpc>
                <a:spcPct val="90000"/>
              </a:lnSpc>
              <a:spcBef>
                <a:spcPct val="50000"/>
              </a:spcBef>
            </a:pPr>
            <a:r>
              <a:rPr lang="en-US" altLang="zh-CN" sz="8370" b="1" dirty="0">
                <a:solidFill>
                  <a:schemeClr val="accent6">
                    <a:lumMod val="75000"/>
                  </a:schemeClr>
                </a:solidFill>
                <a:latin typeface="Arial" panose="020B0604020202020204" pitchFamily="34" charset="0"/>
                <a:cs typeface="Arial" panose="020B0604020202020204" pitchFamily="34" charset="0"/>
              </a:rPr>
              <a:t>   </a:t>
            </a:r>
            <a:r>
              <a:rPr lang="en-US" altLang="zh-CN" sz="8180" b="1" dirty="0">
                <a:solidFill>
                  <a:schemeClr val="accent6">
                    <a:lumMod val="75000"/>
                  </a:schemeClr>
                </a:solidFill>
                <a:latin typeface="Arial" panose="020B0604020202020204" pitchFamily="34" charset="0"/>
                <a:cs typeface="Arial" panose="020B0604020202020204" pitchFamily="34" charset="0"/>
              </a:rPr>
              <a:t>Model construction and research of synergistic-effect mechanism on subglacial bedrock core breaking</a:t>
            </a:r>
            <a:endParaRPr lang="en-US" altLang="zh-CN" sz="8180" b="1" dirty="0">
              <a:solidFill>
                <a:schemeClr val="accent6">
                  <a:lumMod val="75000"/>
                </a:schemeClr>
              </a:solidFill>
              <a:latin typeface="Arial" panose="020B0604020202020204" pitchFamily="34" charset="0"/>
              <a:cs typeface="Arial" panose="020B0604020202020204" pitchFamily="34" charset="0"/>
            </a:endParaRPr>
          </a:p>
        </p:txBody>
      </p:sp>
      <p:sp>
        <p:nvSpPr>
          <p:cNvPr id="2122" name="Text Box 11908"/>
          <p:cNvSpPr txBox="1">
            <a:spLocks noChangeArrowheads="1"/>
          </p:cNvSpPr>
          <p:nvPr/>
        </p:nvSpPr>
        <p:spPr bwMode="auto">
          <a:xfrm>
            <a:off x="7854" y="3673345"/>
            <a:ext cx="28795746" cy="982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5188" tIns="52596" rIns="105188" bIns="52596">
            <a:spAutoFit/>
          </a:bodyPr>
          <a:lstStyle>
            <a:lvl1pPr defTabSz="863600" eaLnBrk="0" hangingPunct="0">
              <a:defRPr sz="2200">
                <a:solidFill>
                  <a:schemeClr val="tx1"/>
                </a:solidFill>
                <a:latin typeface="Times New Roman" panose="02020603050405020304" pitchFamily="18" charset="0"/>
              </a:defRPr>
            </a:lvl1pPr>
            <a:lvl2pPr marL="742950" indent="-285750" defTabSz="863600" eaLnBrk="0" hangingPunct="0">
              <a:defRPr sz="2200">
                <a:solidFill>
                  <a:schemeClr val="tx1"/>
                </a:solidFill>
                <a:latin typeface="Times New Roman" panose="02020603050405020304" pitchFamily="18" charset="0"/>
              </a:defRPr>
            </a:lvl2pPr>
            <a:lvl3pPr marL="1143000" indent="-228600" defTabSz="863600" eaLnBrk="0" hangingPunct="0">
              <a:defRPr sz="2200">
                <a:solidFill>
                  <a:schemeClr val="tx1"/>
                </a:solidFill>
                <a:latin typeface="Times New Roman" panose="02020603050405020304" pitchFamily="18" charset="0"/>
              </a:defRPr>
            </a:lvl3pPr>
            <a:lvl4pPr marL="1600200" indent="-228600" defTabSz="863600" eaLnBrk="0" hangingPunct="0">
              <a:defRPr sz="2200">
                <a:solidFill>
                  <a:schemeClr val="tx1"/>
                </a:solidFill>
                <a:latin typeface="Times New Roman" panose="02020603050405020304" pitchFamily="18" charset="0"/>
              </a:defRPr>
            </a:lvl4pPr>
            <a:lvl5pPr marL="2057400" indent="-228600" defTabSz="863600" eaLnBrk="0" hangingPunct="0">
              <a:defRPr sz="2200">
                <a:solidFill>
                  <a:schemeClr val="tx1"/>
                </a:solidFill>
                <a:latin typeface="Times New Roman" panose="02020603050405020304" pitchFamily="18" charset="0"/>
              </a:defRPr>
            </a:lvl5pPr>
            <a:lvl6pPr marL="2514600" indent="-228600" defTabSz="863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defTabSz="863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defTabSz="863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defTabSz="863600" eaLnBrk="0" fontAlgn="base" hangingPunct="0">
              <a:spcBef>
                <a:spcPct val="0"/>
              </a:spcBef>
              <a:spcAft>
                <a:spcPct val="0"/>
              </a:spcAft>
              <a:defRPr sz="2200">
                <a:solidFill>
                  <a:schemeClr val="tx1"/>
                </a:solidFill>
                <a:latin typeface="Times New Roman" panose="02020603050405020304" pitchFamily="18" charset="0"/>
              </a:defRPr>
            </a:lvl9pPr>
          </a:lstStyle>
          <a:p>
            <a:pPr algn="ctr"/>
            <a:r>
              <a:rPr lang="en-US" altLang="zh-CN" sz="5710" b="1" dirty="0" smtClean="0">
                <a:ln/>
                <a:solidFill>
                  <a:schemeClr val="tx1"/>
                </a:solidFill>
                <a:effectLst/>
                <a:latin typeface="Cambria" panose="02040503050406030204" pitchFamily="18" charset="0"/>
                <a:cs typeface="Arial" panose="020B0604020202020204" pitchFamily="34" charset="0"/>
              </a:rPr>
              <a:t>Zhihao Cui</a:t>
            </a:r>
            <a:r>
              <a:rPr lang="en-US" altLang="ru-RU" sz="5710" b="1" dirty="0" smtClean="0">
                <a:ln/>
                <a:solidFill>
                  <a:schemeClr val="tx1"/>
                </a:solidFill>
                <a:effectLst/>
                <a:latin typeface="Cambria" panose="02040503050406030204" pitchFamily="18" charset="0"/>
                <a:cs typeface="Arial" panose="020B0604020202020204" pitchFamily="34" charset="0"/>
              </a:rPr>
              <a:t>, </a:t>
            </a:r>
            <a:r>
              <a:rPr lang="en-US" altLang="zh-CN" sz="5710" b="1" dirty="0" smtClean="0">
                <a:ln/>
                <a:solidFill>
                  <a:schemeClr val="tx1"/>
                </a:solidFill>
                <a:effectLst/>
                <a:latin typeface="Cambria" panose="02040503050406030204" pitchFamily="18" charset="0"/>
                <a:cs typeface="Arial" panose="020B0604020202020204" pitchFamily="34" charset="0"/>
              </a:rPr>
              <a:t>Rusheng Wang</a:t>
            </a:r>
            <a:r>
              <a:rPr lang="zh-CN" altLang="en-US" sz="5710" b="1" dirty="0" smtClean="0">
                <a:ln/>
                <a:solidFill>
                  <a:schemeClr val="tx1"/>
                </a:solidFill>
                <a:effectLst/>
                <a:latin typeface="Cambria" panose="02040503050406030204" pitchFamily="18" charset="0"/>
                <a:cs typeface="Arial" panose="020B0604020202020204" pitchFamily="34" charset="0"/>
              </a:rPr>
              <a:t>*</a:t>
            </a:r>
            <a:r>
              <a:rPr lang="en-US" altLang="zh-CN" sz="5710" b="1" dirty="0" smtClean="0">
                <a:ln/>
                <a:solidFill>
                  <a:schemeClr val="tx1"/>
                </a:solidFill>
                <a:effectLst/>
                <a:latin typeface="Cambria" panose="02040503050406030204" pitchFamily="18" charset="0"/>
                <a:cs typeface="Arial" panose="020B0604020202020204" pitchFamily="34" charset="0"/>
              </a:rPr>
              <a:t>, Guigang Tu, Xiaopeng Fan, Da Gong, Xinyu Lv, Siqi Hong</a:t>
            </a:r>
            <a:endParaRPr lang="en-US" altLang="zh-CN" sz="5710" b="1" baseline="30000" dirty="0" smtClean="0">
              <a:ln/>
              <a:solidFill>
                <a:schemeClr val="tx1"/>
              </a:solidFill>
              <a:effectLst/>
              <a:latin typeface="Cambria" panose="02040503050406030204" pitchFamily="18" charset="0"/>
              <a:ea typeface="宋体" panose="02010600030101010101" pitchFamily="2" charset="-122"/>
              <a:cs typeface="Arial" panose="020B0604020202020204" pitchFamily="34" charset="0"/>
            </a:endParaRPr>
          </a:p>
        </p:txBody>
      </p:sp>
      <p:sp>
        <p:nvSpPr>
          <p:cNvPr id="42" name="Text Box 11908"/>
          <p:cNvSpPr txBox="1">
            <a:spLocks noChangeArrowheads="1"/>
          </p:cNvSpPr>
          <p:nvPr/>
        </p:nvSpPr>
        <p:spPr bwMode="auto">
          <a:xfrm>
            <a:off x="1251624" y="4618382"/>
            <a:ext cx="26317808" cy="894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5188" tIns="52596" rIns="105188" bIns="52596">
            <a:spAutoFit/>
          </a:bodyPr>
          <a:lstStyle>
            <a:lvl1pPr defTabSz="863600" eaLnBrk="0" hangingPunct="0">
              <a:defRPr sz="2200">
                <a:solidFill>
                  <a:schemeClr val="tx1"/>
                </a:solidFill>
                <a:latin typeface="Times New Roman" panose="02020603050405020304" pitchFamily="18" charset="0"/>
              </a:defRPr>
            </a:lvl1pPr>
            <a:lvl2pPr marL="742950" indent="-285750" defTabSz="863600" eaLnBrk="0" hangingPunct="0">
              <a:defRPr sz="2200">
                <a:solidFill>
                  <a:schemeClr val="tx1"/>
                </a:solidFill>
                <a:latin typeface="Times New Roman" panose="02020603050405020304" pitchFamily="18" charset="0"/>
              </a:defRPr>
            </a:lvl2pPr>
            <a:lvl3pPr marL="1143000" indent="-228600" defTabSz="863600" eaLnBrk="0" hangingPunct="0">
              <a:defRPr sz="2200">
                <a:solidFill>
                  <a:schemeClr val="tx1"/>
                </a:solidFill>
                <a:latin typeface="Times New Roman" panose="02020603050405020304" pitchFamily="18" charset="0"/>
              </a:defRPr>
            </a:lvl3pPr>
            <a:lvl4pPr marL="1600200" indent="-228600" defTabSz="863600" eaLnBrk="0" hangingPunct="0">
              <a:defRPr sz="2200">
                <a:solidFill>
                  <a:schemeClr val="tx1"/>
                </a:solidFill>
                <a:latin typeface="Times New Roman" panose="02020603050405020304" pitchFamily="18" charset="0"/>
              </a:defRPr>
            </a:lvl4pPr>
            <a:lvl5pPr marL="2057400" indent="-228600" defTabSz="863600" eaLnBrk="0" hangingPunct="0">
              <a:defRPr sz="2200">
                <a:solidFill>
                  <a:schemeClr val="tx1"/>
                </a:solidFill>
                <a:latin typeface="Times New Roman" panose="02020603050405020304" pitchFamily="18" charset="0"/>
              </a:defRPr>
            </a:lvl5pPr>
            <a:lvl6pPr marL="2514600" indent="-228600" defTabSz="863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defTabSz="863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defTabSz="863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defTabSz="863600" eaLnBrk="0" fontAlgn="base" hangingPunct="0">
              <a:spcBef>
                <a:spcPct val="0"/>
              </a:spcBef>
              <a:spcAft>
                <a:spcPct val="0"/>
              </a:spcAft>
              <a:defRPr sz="2200">
                <a:solidFill>
                  <a:schemeClr val="tx1"/>
                </a:solidFill>
                <a:latin typeface="Times New Roman" panose="02020603050405020304" pitchFamily="18" charset="0"/>
              </a:defRPr>
            </a:lvl9pPr>
          </a:lstStyle>
          <a:p>
            <a:pPr algn="ctr"/>
            <a:r>
              <a:rPr lang="en-US" altLang="zh-CN" sz="5140" b="1" dirty="0" smtClean="0">
                <a:ln/>
                <a:solidFill>
                  <a:schemeClr val="tx1"/>
                </a:solidFill>
                <a:effectLst/>
                <a:latin typeface="Cambria" panose="02040503050406030204" pitchFamily="18" charset="0"/>
                <a:cs typeface="Arial" panose="020B0604020202020204" pitchFamily="34" charset="0"/>
              </a:rPr>
              <a:t>Polar Research Center, Jilin University, Changchun, China</a:t>
            </a:r>
            <a:endParaRPr lang="en-US" altLang="zh-CN" sz="5140" b="1" dirty="0" smtClean="0">
              <a:ln/>
              <a:solidFill>
                <a:schemeClr val="tx1"/>
              </a:solidFill>
              <a:effectLst/>
              <a:latin typeface="Cambria" panose="02040503050406030204" pitchFamily="18" charset="0"/>
              <a:cs typeface="Arial" panose="020B0604020202020204" pitchFamily="34" charset="0"/>
            </a:endParaRPr>
          </a:p>
        </p:txBody>
      </p:sp>
      <p:sp>
        <p:nvSpPr>
          <p:cNvPr id="5" name="Text Box 11908"/>
          <p:cNvSpPr txBox="1">
            <a:spLocks noChangeArrowheads="1"/>
          </p:cNvSpPr>
          <p:nvPr/>
        </p:nvSpPr>
        <p:spPr bwMode="auto">
          <a:xfrm>
            <a:off x="599307" y="5814677"/>
            <a:ext cx="3737816" cy="654888"/>
          </a:xfrm>
          <a:prstGeom prst="rect">
            <a:avLst/>
          </a:prstGeom>
        </p:spPr>
        <p:style>
          <a:lnRef idx="1">
            <a:schemeClr val="accent2"/>
          </a:lnRef>
          <a:fillRef idx="2">
            <a:schemeClr val="accent2"/>
          </a:fillRef>
          <a:effectRef idx="1">
            <a:schemeClr val="accent2"/>
          </a:effectRef>
          <a:fontRef idx="minor">
            <a:schemeClr val="dk1"/>
          </a:fontRef>
        </p:style>
        <p:txBody>
          <a:bodyPr wrap="square" lIns="105188" tIns="52596" rIns="105188" bIns="52596">
            <a:noAutofit/>
          </a:bodyPr>
          <a:lstStyle>
            <a:lvl1pPr defTabSz="863600" eaLnBrk="0" hangingPunct="0">
              <a:defRPr sz="2200">
                <a:solidFill>
                  <a:schemeClr val="tx1"/>
                </a:solidFill>
                <a:latin typeface="Times New Roman" panose="02020603050405020304" pitchFamily="18" charset="0"/>
              </a:defRPr>
            </a:lvl1pPr>
            <a:lvl2pPr marL="742950" indent="-285750" defTabSz="863600" eaLnBrk="0" hangingPunct="0">
              <a:defRPr sz="2200">
                <a:solidFill>
                  <a:schemeClr val="tx1"/>
                </a:solidFill>
                <a:latin typeface="Times New Roman" panose="02020603050405020304" pitchFamily="18" charset="0"/>
              </a:defRPr>
            </a:lvl2pPr>
            <a:lvl3pPr marL="1143000" indent="-228600" defTabSz="863600" eaLnBrk="0" hangingPunct="0">
              <a:defRPr sz="2200">
                <a:solidFill>
                  <a:schemeClr val="tx1"/>
                </a:solidFill>
                <a:latin typeface="Times New Roman" panose="02020603050405020304" pitchFamily="18" charset="0"/>
              </a:defRPr>
            </a:lvl3pPr>
            <a:lvl4pPr marL="1600200" indent="-228600" defTabSz="863600" eaLnBrk="0" hangingPunct="0">
              <a:defRPr sz="2200">
                <a:solidFill>
                  <a:schemeClr val="tx1"/>
                </a:solidFill>
                <a:latin typeface="Times New Roman" panose="02020603050405020304" pitchFamily="18" charset="0"/>
              </a:defRPr>
            </a:lvl4pPr>
            <a:lvl5pPr marL="2057400" indent="-228600" defTabSz="863600" eaLnBrk="0" hangingPunct="0">
              <a:defRPr sz="2200">
                <a:solidFill>
                  <a:schemeClr val="tx1"/>
                </a:solidFill>
                <a:latin typeface="Times New Roman" panose="02020603050405020304" pitchFamily="18" charset="0"/>
              </a:defRPr>
            </a:lvl5pPr>
            <a:lvl6pPr marL="2514600" indent="-228600" defTabSz="863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defTabSz="863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defTabSz="863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defTabSz="863600" eaLnBrk="0" fontAlgn="base" hangingPunct="0">
              <a:spcBef>
                <a:spcPct val="0"/>
              </a:spcBef>
              <a:spcAft>
                <a:spcPct val="0"/>
              </a:spcAft>
              <a:defRPr sz="2200">
                <a:solidFill>
                  <a:schemeClr val="tx1"/>
                </a:solidFill>
                <a:latin typeface="Times New Roman" panose="02020603050405020304" pitchFamily="18" charset="0"/>
              </a:defRPr>
            </a:lvl9pPr>
          </a:lstStyle>
          <a:p>
            <a:pPr algn="l"/>
            <a:r>
              <a:rPr lang="en-US" altLang="ru-RU" sz="3425" b="1" dirty="0" smtClean="0">
                <a:solidFill>
                  <a:schemeClr val="accent6">
                    <a:lumMod val="75000"/>
                  </a:schemeClr>
                </a:solidFill>
                <a:latin typeface="Arial" panose="020B0604020202020204" pitchFamily="34" charset="0"/>
                <a:cs typeface="Arial" panose="020B0604020202020204" pitchFamily="34" charset="0"/>
              </a:rPr>
              <a:t>1.</a:t>
            </a:r>
            <a:r>
              <a:rPr lang="en-US" altLang="zh-CN" sz="3425" b="1" dirty="0" smtClean="0">
                <a:solidFill>
                  <a:schemeClr val="accent6">
                    <a:lumMod val="75000"/>
                  </a:schemeClr>
                </a:solidFill>
                <a:latin typeface="Arial" panose="020B0604020202020204" pitchFamily="34" charset="0"/>
                <a:cs typeface="Arial" panose="020B0604020202020204" pitchFamily="34" charset="0"/>
              </a:rPr>
              <a:t>Introduction</a:t>
            </a:r>
            <a:endParaRPr lang="en-US" altLang="zh-CN" sz="3425" b="1" dirty="0" smtClean="0">
              <a:solidFill>
                <a:schemeClr val="accent6">
                  <a:lumMod val="75000"/>
                </a:schemeClr>
              </a:solidFill>
              <a:latin typeface="Arial" panose="020B0604020202020204" pitchFamily="34" charset="0"/>
              <a:cs typeface="Arial" panose="020B0604020202020204" pitchFamily="34" charset="0"/>
            </a:endParaRPr>
          </a:p>
        </p:txBody>
      </p:sp>
      <p:sp>
        <p:nvSpPr>
          <p:cNvPr id="9" name="Text Box 11908"/>
          <p:cNvSpPr txBox="1">
            <a:spLocks noChangeArrowheads="1"/>
          </p:cNvSpPr>
          <p:nvPr/>
        </p:nvSpPr>
        <p:spPr bwMode="auto">
          <a:xfrm>
            <a:off x="563059" y="28575496"/>
            <a:ext cx="12282778" cy="631825"/>
          </a:xfrm>
          <a:prstGeom prst="rect">
            <a:avLst/>
          </a:prstGeom>
        </p:spPr>
        <p:style>
          <a:lnRef idx="1">
            <a:schemeClr val="accent2"/>
          </a:lnRef>
          <a:fillRef idx="2">
            <a:schemeClr val="accent2"/>
          </a:fillRef>
          <a:effectRef idx="1">
            <a:schemeClr val="accent2"/>
          </a:effectRef>
          <a:fontRef idx="minor">
            <a:schemeClr val="dk1"/>
          </a:fontRef>
        </p:style>
        <p:txBody>
          <a:bodyPr wrap="square" lIns="105188" tIns="52596" rIns="105188" bIns="52596">
            <a:spAutoFit/>
          </a:bodyPr>
          <a:lstStyle>
            <a:lvl1pPr defTabSz="863600" eaLnBrk="0" hangingPunct="0">
              <a:defRPr sz="2200">
                <a:solidFill>
                  <a:schemeClr val="tx1"/>
                </a:solidFill>
                <a:latin typeface="Times New Roman" panose="02020603050405020304" pitchFamily="18" charset="0"/>
              </a:defRPr>
            </a:lvl1pPr>
            <a:lvl2pPr marL="742950" indent="-285750" defTabSz="863600" eaLnBrk="0" hangingPunct="0">
              <a:defRPr sz="2200">
                <a:solidFill>
                  <a:schemeClr val="tx1"/>
                </a:solidFill>
                <a:latin typeface="Times New Roman" panose="02020603050405020304" pitchFamily="18" charset="0"/>
              </a:defRPr>
            </a:lvl2pPr>
            <a:lvl3pPr marL="1143000" indent="-228600" defTabSz="863600" eaLnBrk="0" hangingPunct="0">
              <a:defRPr sz="2200">
                <a:solidFill>
                  <a:schemeClr val="tx1"/>
                </a:solidFill>
                <a:latin typeface="Times New Roman" panose="02020603050405020304" pitchFamily="18" charset="0"/>
              </a:defRPr>
            </a:lvl3pPr>
            <a:lvl4pPr marL="1600200" indent="-228600" defTabSz="863600" eaLnBrk="0" hangingPunct="0">
              <a:defRPr sz="2200">
                <a:solidFill>
                  <a:schemeClr val="tx1"/>
                </a:solidFill>
                <a:latin typeface="Times New Roman" panose="02020603050405020304" pitchFamily="18" charset="0"/>
              </a:defRPr>
            </a:lvl4pPr>
            <a:lvl5pPr marL="2057400" indent="-228600" defTabSz="863600" eaLnBrk="0" hangingPunct="0">
              <a:defRPr sz="2200">
                <a:solidFill>
                  <a:schemeClr val="tx1"/>
                </a:solidFill>
                <a:latin typeface="Times New Roman" panose="02020603050405020304" pitchFamily="18" charset="0"/>
              </a:defRPr>
            </a:lvl5pPr>
            <a:lvl6pPr marL="2514600" indent="-228600" defTabSz="863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defTabSz="863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defTabSz="863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defTabSz="863600" eaLnBrk="0" fontAlgn="base" hangingPunct="0">
              <a:spcBef>
                <a:spcPct val="0"/>
              </a:spcBef>
              <a:spcAft>
                <a:spcPct val="0"/>
              </a:spcAft>
              <a:defRPr sz="2200">
                <a:solidFill>
                  <a:schemeClr val="tx1"/>
                </a:solidFill>
                <a:latin typeface="Times New Roman" panose="02020603050405020304" pitchFamily="18" charset="0"/>
              </a:defRPr>
            </a:lvl9pPr>
          </a:lstStyle>
          <a:p>
            <a:pPr algn="l"/>
            <a:r>
              <a:rPr lang="en-US" altLang="ru-RU" sz="3425" b="1" dirty="0">
                <a:solidFill>
                  <a:schemeClr val="accent6">
                    <a:lumMod val="75000"/>
                  </a:schemeClr>
                </a:solidFill>
                <a:latin typeface="Arial" panose="020B0604020202020204" pitchFamily="34" charset="0"/>
                <a:cs typeface="Arial" panose="020B0604020202020204" pitchFamily="34" charset="0"/>
              </a:rPr>
              <a:t>2. </a:t>
            </a:r>
            <a:r>
              <a:rPr lang="en-US" altLang="zh-CN" sz="3425" b="1" dirty="0">
                <a:solidFill>
                  <a:schemeClr val="accent6">
                    <a:lumMod val="75000"/>
                  </a:schemeClr>
                </a:solidFill>
                <a:latin typeface="Arial" panose="020B0604020202020204" pitchFamily="34" charset="0"/>
                <a:cs typeface="Arial" panose="020B0604020202020204" pitchFamily="34" charset="0"/>
              </a:rPr>
              <a:t>Multi-factor coupling modeling of rock core breaking</a:t>
            </a:r>
            <a:endParaRPr lang="en-US" altLang="zh-CN" sz="3425" b="1" dirty="0">
              <a:solidFill>
                <a:schemeClr val="accent6">
                  <a:lumMod val="75000"/>
                </a:schemeClr>
              </a:solidFill>
              <a:latin typeface="Arial" panose="020B0604020202020204" pitchFamily="34" charset="0"/>
              <a:cs typeface="Arial" panose="020B0604020202020204" pitchFamily="34" charset="0"/>
            </a:endParaRPr>
          </a:p>
        </p:txBody>
      </p:sp>
      <p:sp>
        <p:nvSpPr>
          <p:cNvPr id="41" name="Text Box 11908"/>
          <p:cNvSpPr txBox="1">
            <a:spLocks noChangeArrowheads="1"/>
          </p:cNvSpPr>
          <p:nvPr/>
        </p:nvSpPr>
        <p:spPr bwMode="auto">
          <a:xfrm>
            <a:off x="14929304" y="5814677"/>
            <a:ext cx="12490602" cy="631825"/>
          </a:xfrm>
          <a:prstGeom prst="rect">
            <a:avLst/>
          </a:prstGeom>
        </p:spPr>
        <p:style>
          <a:lnRef idx="1">
            <a:schemeClr val="accent2"/>
          </a:lnRef>
          <a:fillRef idx="2">
            <a:schemeClr val="accent2"/>
          </a:fillRef>
          <a:effectRef idx="1">
            <a:schemeClr val="accent2"/>
          </a:effectRef>
          <a:fontRef idx="minor">
            <a:schemeClr val="dk1"/>
          </a:fontRef>
        </p:style>
        <p:txBody>
          <a:bodyPr wrap="square" lIns="105188" tIns="52596" rIns="105188" bIns="52596">
            <a:spAutoFit/>
          </a:bodyPr>
          <a:lstStyle>
            <a:lvl1pPr defTabSz="863600" eaLnBrk="0" hangingPunct="0">
              <a:defRPr sz="2200">
                <a:solidFill>
                  <a:schemeClr val="tx1"/>
                </a:solidFill>
                <a:latin typeface="Times New Roman" panose="02020603050405020304" pitchFamily="18" charset="0"/>
              </a:defRPr>
            </a:lvl1pPr>
            <a:lvl2pPr marL="742950" indent="-285750" defTabSz="863600" eaLnBrk="0" hangingPunct="0">
              <a:defRPr sz="2200">
                <a:solidFill>
                  <a:schemeClr val="tx1"/>
                </a:solidFill>
                <a:latin typeface="Times New Roman" panose="02020603050405020304" pitchFamily="18" charset="0"/>
              </a:defRPr>
            </a:lvl2pPr>
            <a:lvl3pPr marL="1143000" indent="-228600" defTabSz="863600" eaLnBrk="0" hangingPunct="0">
              <a:defRPr sz="2200">
                <a:solidFill>
                  <a:schemeClr val="tx1"/>
                </a:solidFill>
                <a:latin typeface="Times New Roman" panose="02020603050405020304" pitchFamily="18" charset="0"/>
              </a:defRPr>
            </a:lvl3pPr>
            <a:lvl4pPr marL="1600200" indent="-228600" defTabSz="863600" eaLnBrk="0" hangingPunct="0">
              <a:defRPr sz="2200">
                <a:solidFill>
                  <a:schemeClr val="tx1"/>
                </a:solidFill>
                <a:latin typeface="Times New Roman" panose="02020603050405020304" pitchFamily="18" charset="0"/>
              </a:defRPr>
            </a:lvl4pPr>
            <a:lvl5pPr marL="2057400" indent="-228600" defTabSz="863600" eaLnBrk="0" hangingPunct="0">
              <a:defRPr sz="2200">
                <a:solidFill>
                  <a:schemeClr val="tx1"/>
                </a:solidFill>
                <a:latin typeface="Times New Roman" panose="02020603050405020304" pitchFamily="18" charset="0"/>
              </a:defRPr>
            </a:lvl5pPr>
            <a:lvl6pPr marL="2514600" indent="-228600" defTabSz="863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defTabSz="863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defTabSz="863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defTabSz="863600" eaLnBrk="0" fontAlgn="base" hangingPunct="0">
              <a:spcBef>
                <a:spcPct val="0"/>
              </a:spcBef>
              <a:spcAft>
                <a:spcPct val="0"/>
              </a:spcAft>
              <a:defRPr sz="2200">
                <a:solidFill>
                  <a:schemeClr val="tx1"/>
                </a:solidFill>
                <a:latin typeface="Times New Roman" panose="02020603050405020304" pitchFamily="18" charset="0"/>
              </a:defRPr>
            </a:lvl9pPr>
          </a:lstStyle>
          <a:p>
            <a:pPr algn="l"/>
            <a:r>
              <a:rPr lang="en-US" altLang="ru-RU" sz="3425" b="1" dirty="0">
                <a:solidFill>
                  <a:schemeClr val="accent6">
                    <a:lumMod val="75000"/>
                  </a:schemeClr>
                </a:solidFill>
                <a:latin typeface="Arial" panose="020B0604020202020204" pitchFamily="34" charset="0"/>
                <a:cs typeface="Arial" panose="020B0604020202020204" pitchFamily="34" charset="0"/>
              </a:rPr>
              <a:t>3. </a:t>
            </a:r>
            <a:r>
              <a:rPr lang="en-US" altLang="zh-CN" sz="3425" b="1" dirty="0">
                <a:solidFill>
                  <a:schemeClr val="accent6">
                    <a:lumMod val="75000"/>
                  </a:schemeClr>
                </a:solidFill>
                <a:latin typeface="Arial" panose="020B0604020202020204" pitchFamily="34" charset="0"/>
                <a:cs typeface="Arial" panose="020B0604020202020204" pitchFamily="34" charset="0"/>
              </a:rPr>
              <a:t>Multi-factor analysis experiment of rock core breaking</a:t>
            </a:r>
            <a:endParaRPr lang="en-US" altLang="zh-CN" sz="3425" b="1" dirty="0">
              <a:solidFill>
                <a:schemeClr val="accent6">
                  <a:lumMod val="75000"/>
                </a:schemeClr>
              </a:solidFill>
              <a:latin typeface="Arial" panose="020B0604020202020204" pitchFamily="34" charset="0"/>
              <a:cs typeface="Arial" panose="020B0604020202020204" pitchFamily="34" charset="0"/>
            </a:endParaRPr>
          </a:p>
        </p:txBody>
      </p:sp>
      <p:sp>
        <p:nvSpPr>
          <p:cNvPr id="47" name="Text Box 11908"/>
          <p:cNvSpPr txBox="1">
            <a:spLocks noChangeArrowheads="1"/>
          </p:cNvSpPr>
          <p:nvPr/>
        </p:nvSpPr>
        <p:spPr bwMode="auto">
          <a:xfrm>
            <a:off x="14928034" y="34032991"/>
            <a:ext cx="10019668" cy="631825"/>
          </a:xfrm>
          <a:prstGeom prst="rect">
            <a:avLst/>
          </a:prstGeom>
        </p:spPr>
        <p:style>
          <a:lnRef idx="1">
            <a:schemeClr val="accent2"/>
          </a:lnRef>
          <a:fillRef idx="2">
            <a:schemeClr val="accent2"/>
          </a:fillRef>
          <a:effectRef idx="1">
            <a:schemeClr val="accent2"/>
          </a:effectRef>
          <a:fontRef idx="minor">
            <a:schemeClr val="dk1"/>
          </a:fontRef>
        </p:style>
        <p:txBody>
          <a:bodyPr wrap="square" lIns="105188" tIns="52596" rIns="105188" bIns="52596">
            <a:spAutoFit/>
          </a:bodyPr>
          <a:lstStyle>
            <a:lvl1pPr defTabSz="863600" eaLnBrk="0" hangingPunct="0">
              <a:defRPr sz="2200">
                <a:solidFill>
                  <a:schemeClr val="tx1"/>
                </a:solidFill>
                <a:latin typeface="Times New Roman" panose="02020603050405020304" pitchFamily="18" charset="0"/>
              </a:defRPr>
            </a:lvl1pPr>
            <a:lvl2pPr marL="742950" indent="-285750" defTabSz="863600" eaLnBrk="0" hangingPunct="0">
              <a:defRPr sz="2200">
                <a:solidFill>
                  <a:schemeClr val="tx1"/>
                </a:solidFill>
                <a:latin typeface="Times New Roman" panose="02020603050405020304" pitchFamily="18" charset="0"/>
              </a:defRPr>
            </a:lvl2pPr>
            <a:lvl3pPr marL="1143000" indent="-228600" defTabSz="863600" eaLnBrk="0" hangingPunct="0">
              <a:defRPr sz="2200">
                <a:solidFill>
                  <a:schemeClr val="tx1"/>
                </a:solidFill>
                <a:latin typeface="Times New Roman" panose="02020603050405020304" pitchFamily="18" charset="0"/>
              </a:defRPr>
            </a:lvl3pPr>
            <a:lvl4pPr marL="1600200" indent="-228600" defTabSz="863600" eaLnBrk="0" hangingPunct="0">
              <a:defRPr sz="2200">
                <a:solidFill>
                  <a:schemeClr val="tx1"/>
                </a:solidFill>
                <a:latin typeface="Times New Roman" panose="02020603050405020304" pitchFamily="18" charset="0"/>
              </a:defRPr>
            </a:lvl4pPr>
            <a:lvl5pPr marL="2057400" indent="-228600" defTabSz="863600" eaLnBrk="0" hangingPunct="0">
              <a:defRPr sz="2200">
                <a:solidFill>
                  <a:schemeClr val="tx1"/>
                </a:solidFill>
                <a:latin typeface="Times New Roman" panose="02020603050405020304" pitchFamily="18" charset="0"/>
              </a:defRPr>
            </a:lvl5pPr>
            <a:lvl6pPr marL="2514600" indent="-228600" defTabSz="863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defTabSz="863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defTabSz="863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defTabSz="863600" eaLnBrk="0" fontAlgn="base" hangingPunct="0">
              <a:spcBef>
                <a:spcPct val="0"/>
              </a:spcBef>
              <a:spcAft>
                <a:spcPct val="0"/>
              </a:spcAft>
              <a:defRPr sz="2200">
                <a:solidFill>
                  <a:schemeClr val="tx1"/>
                </a:solidFill>
                <a:latin typeface="Times New Roman" panose="02020603050405020304" pitchFamily="18" charset="0"/>
              </a:defRPr>
            </a:lvl9pPr>
          </a:lstStyle>
          <a:p>
            <a:r>
              <a:rPr lang="en-US" altLang="ru-RU" sz="3425" b="1" dirty="0">
                <a:solidFill>
                  <a:schemeClr val="accent6">
                    <a:lumMod val="75000"/>
                  </a:schemeClr>
                </a:solidFill>
                <a:latin typeface="Arial" panose="020B0604020202020204" pitchFamily="34" charset="0"/>
                <a:cs typeface="Arial" panose="020B0604020202020204" pitchFamily="34" charset="0"/>
              </a:rPr>
              <a:t>4. </a:t>
            </a:r>
            <a:r>
              <a:rPr lang="en-US" altLang="zh-CN" sz="3425" b="1" dirty="0">
                <a:solidFill>
                  <a:schemeClr val="accent6">
                    <a:lumMod val="75000"/>
                  </a:schemeClr>
                </a:solidFill>
                <a:latin typeface="Arial" panose="020B0604020202020204" pitchFamily="34" charset="0"/>
                <a:ea typeface="宋体" panose="02010600030101010101" pitchFamily="2" charset="-122"/>
                <a:cs typeface="Arial" panose="020B0604020202020204" pitchFamily="34" charset="0"/>
              </a:rPr>
              <a:t>Mechanism analysis of rock core breaking</a:t>
            </a:r>
            <a:endParaRPr lang="en-US" altLang="zh-CN" sz="3425" b="1" dirty="0">
              <a:solidFill>
                <a:schemeClr val="accent6">
                  <a:lumMod val="75000"/>
                </a:schemeClr>
              </a:solidFill>
              <a:latin typeface="Arial" panose="020B0604020202020204" pitchFamily="34" charset="0"/>
              <a:ea typeface="宋体" panose="02010600030101010101" pitchFamily="2" charset="-122"/>
              <a:cs typeface="Arial" panose="020B0604020202020204" pitchFamily="34" charset="0"/>
            </a:endParaRPr>
          </a:p>
        </p:txBody>
      </p:sp>
      <p:sp>
        <p:nvSpPr>
          <p:cNvPr id="75" name="Text Box 11908"/>
          <p:cNvSpPr txBox="1">
            <a:spLocks noChangeArrowheads="1"/>
          </p:cNvSpPr>
          <p:nvPr/>
        </p:nvSpPr>
        <p:spPr bwMode="auto">
          <a:xfrm>
            <a:off x="380891" y="40230556"/>
            <a:ext cx="4625299" cy="80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5188" tIns="52596" rIns="105188" bIns="52596">
            <a:spAutoFit/>
          </a:bodyPr>
          <a:lstStyle>
            <a:lvl1pPr defTabSz="863600" eaLnBrk="0" hangingPunct="0">
              <a:defRPr sz="2200">
                <a:solidFill>
                  <a:schemeClr val="tx1"/>
                </a:solidFill>
                <a:latin typeface="Times New Roman" panose="02020603050405020304" pitchFamily="18" charset="0"/>
              </a:defRPr>
            </a:lvl1pPr>
            <a:lvl2pPr marL="742950" indent="-285750" defTabSz="863600" eaLnBrk="0" hangingPunct="0">
              <a:defRPr sz="2200">
                <a:solidFill>
                  <a:schemeClr val="tx1"/>
                </a:solidFill>
                <a:latin typeface="Times New Roman" panose="02020603050405020304" pitchFamily="18" charset="0"/>
              </a:defRPr>
            </a:lvl2pPr>
            <a:lvl3pPr marL="1143000" indent="-228600" defTabSz="863600" eaLnBrk="0" hangingPunct="0">
              <a:defRPr sz="2200">
                <a:solidFill>
                  <a:schemeClr val="tx1"/>
                </a:solidFill>
                <a:latin typeface="Times New Roman" panose="02020603050405020304" pitchFamily="18" charset="0"/>
              </a:defRPr>
            </a:lvl3pPr>
            <a:lvl4pPr marL="1600200" indent="-228600" defTabSz="863600" eaLnBrk="0" hangingPunct="0">
              <a:defRPr sz="2200">
                <a:solidFill>
                  <a:schemeClr val="tx1"/>
                </a:solidFill>
                <a:latin typeface="Times New Roman" panose="02020603050405020304" pitchFamily="18" charset="0"/>
              </a:defRPr>
            </a:lvl4pPr>
            <a:lvl5pPr marL="2057400" indent="-228600" defTabSz="863600" eaLnBrk="0" hangingPunct="0">
              <a:defRPr sz="2200">
                <a:solidFill>
                  <a:schemeClr val="tx1"/>
                </a:solidFill>
                <a:latin typeface="Times New Roman" panose="02020603050405020304" pitchFamily="18" charset="0"/>
              </a:defRPr>
            </a:lvl5pPr>
            <a:lvl6pPr marL="2514600" indent="-228600" defTabSz="863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defTabSz="863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defTabSz="863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defTabSz="863600" eaLnBrk="0" fontAlgn="base" hangingPunct="0">
              <a:spcBef>
                <a:spcPct val="0"/>
              </a:spcBef>
              <a:spcAft>
                <a:spcPct val="0"/>
              </a:spcAft>
              <a:defRPr sz="2200">
                <a:solidFill>
                  <a:schemeClr val="tx1"/>
                </a:solidFill>
                <a:latin typeface="Times New Roman" panose="02020603050405020304" pitchFamily="18" charset="0"/>
              </a:defRPr>
            </a:lvl9pPr>
          </a:lstStyle>
          <a:p>
            <a:pPr lvl="1" algn="ctr">
              <a:buClrTx/>
              <a:buSzTx/>
              <a:buFontTx/>
            </a:pPr>
            <a:r>
              <a:rPr lang="en-US" altLang="zh-CN" sz="2285" b="1" dirty="0">
                <a:solidFill>
                  <a:schemeClr val="accent6">
                    <a:lumMod val="75000"/>
                  </a:schemeClr>
                </a:solidFill>
                <a:latin typeface="Arial" panose="020B0604020202020204" pitchFamily="34" charset="0"/>
                <a:cs typeface="Arial" panose="020B0604020202020204" pitchFamily="34" charset="0"/>
              </a:rPr>
              <a:t>Fig.3. Force state diagram </a:t>
            </a:r>
            <a:endParaRPr lang="en-US" altLang="zh-CN" sz="2285" b="1" dirty="0">
              <a:solidFill>
                <a:schemeClr val="accent6">
                  <a:lumMod val="75000"/>
                </a:schemeClr>
              </a:solidFill>
              <a:latin typeface="Arial" panose="020B0604020202020204" pitchFamily="34" charset="0"/>
              <a:cs typeface="Arial" panose="020B0604020202020204" pitchFamily="34" charset="0"/>
            </a:endParaRPr>
          </a:p>
          <a:p>
            <a:pPr lvl="1" algn="ctr">
              <a:buClrTx/>
              <a:buSzTx/>
              <a:buFontTx/>
            </a:pPr>
            <a:r>
              <a:rPr lang="en-US" altLang="zh-CN" sz="2285" b="1" dirty="0">
                <a:solidFill>
                  <a:schemeClr val="accent6">
                    <a:lumMod val="75000"/>
                  </a:schemeClr>
                </a:solidFill>
                <a:latin typeface="Arial" panose="020B0604020202020204" pitchFamily="34" charset="0"/>
                <a:cs typeface="Arial" panose="020B0604020202020204" pitchFamily="34" charset="0"/>
              </a:rPr>
              <a:t>of the rock core</a:t>
            </a:r>
            <a:endParaRPr lang="en-US" altLang="zh-CN" sz="2285" b="1" dirty="0">
              <a:solidFill>
                <a:schemeClr val="accent6">
                  <a:lumMod val="75000"/>
                </a:schemeClr>
              </a:solidFill>
              <a:latin typeface="Arial" panose="020B0604020202020204" pitchFamily="34" charset="0"/>
              <a:cs typeface="Arial" panose="020B0604020202020204" pitchFamily="34" charset="0"/>
            </a:endParaRPr>
          </a:p>
        </p:txBody>
      </p:sp>
      <p:sp>
        <p:nvSpPr>
          <p:cNvPr id="79" name="Text Box 11908"/>
          <p:cNvSpPr txBox="1">
            <a:spLocks noChangeArrowheads="1"/>
          </p:cNvSpPr>
          <p:nvPr/>
        </p:nvSpPr>
        <p:spPr bwMode="auto">
          <a:xfrm>
            <a:off x="1277620" y="21664295"/>
            <a:ext cx="12178665" cy="45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5188" tIns="52596" rIns="105188" bIns="52596">
            <a:spAutoFit/>
          </a:bodyPr>
          <a:lstStyle>
            <a:lvl1pPr defTabSz="863600" eaLnBrk="0" hangingPunct="0">
              <a:defRPr sz="2200">
                <a:solidFill>
                  <a:schemeClr val="tx1"/>
                </a:solidFill>
                <a:latin typeface="Times New Roman" panose="02020603050405020304" pitchFamily="18" charset="0"/>
              </a:defRPr>
            </a:lvl1pPr>
            <a:lvl2pPr marL="742950" indent="-285750" defTabSz="863600" eaLnBrk="0" hangingPunct="0">
              <a:defRPr sz="2200">
                <a:solidFill>
                  <a:schemeClr val="tx1"/>
                </a:solidFill>
                <a:latin typeface="Times New Roman" panose="02020603050405020304" pitchFamily="18" charset="0"/>
              </a:defRPr>
            </a:lvl2pPr>
            <a:lvl3pPr marL="1143000" indent="-228600" defTabSz="863600" eaLnBrk="0" hangingPunct="0">
              <a:defRPr sz="2200">
                <a:solidFill>
                  <a:schemeClr val="tx1"/>
                </a:solidFill>
                <a:latin typeface="Times New Roman" panose="02020603050405020304" pitchFamily="18" charset="0"/>
              </a:defRPr>
            </a:lvl3pPr>
            <a:lvl4pPr marL="1600200" indent="-228600" defTabSz="863600" eaLnBrk="0" hangingPunct="0">
              <a:defRPr sz="2200">
                <a:solidFill>
                  <a:schemeClr val="tx1"/>
                </a:solidFill>
                <a:latin typeface="Times New Roman" panose="02020603050405020304" pitchFamily="18" charset="0"/>
              </a:defRPr>
            </a:lvl4pPr>
            <a:lvl5pPr marL="2057400" indent="-228600" defTabSz="863600" eaLnBrk="0" hangingPunct="0">
              <a:defRPr sz="2200">
                <a:solidFill>
                  <a:schemeClr val="tx1"/>
                </a:solidFill>
                <a:latin typeface="Times New Roman" panose="02020603050405020304" pitchFamily="18" charset="0"/>
              </a:defRPr>
            </a:lvl5pPr>
            <a:lvl6pPr marL="2514600" indent="-228600" defTabSz="863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defTabSz="863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defTabSz="863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defTabSz="863600" eaLnBrk="0" fontAlgn="base" hangingPunct="0">
              <a:spcBef>
                <a:spcPct val="0"/>
              </a:spcBef>
              <a:spcAft>
                <a:spcPct val="0"/>
              </a:spcAft>
              <a:defRPr sz="2200">
                <a:solidFill>
                  <a:schemeClr val="tx1"/>
                </a:solidFill>
                <a:latin typeface="Times New Roman" panose="02020603050405020304" pitchFamily="18" charset="0"/>
              </a:defRPr>
            </a:lvl9pPr>
          </a:lstStyle>
          <a:p>
            <a:pPr lvl="1" algn="ctr"/>
            <a:r>
              <a:rPr lang="en-US" altLang="zh-CN" sz="2285" b="1" dirty="0">
                <a:solidFill>
                  <a:schemeClr val="accent6">
                    <a:lumMod val="75000"/>
                  </a:schemeClr>
                </a:solidFill>
                <a:latin typeface="Arial" panose="020B0604020202020204" pitchFamily="34" charset="0"/>
                <a:cs typeface="Arial" panose="020B0604020202020204" pitchFamily="34" charset="0"/>
              </a:rPr>
              <a:t>Fig.1. Principle diagram of hydraulic reverse circulation continuous coring </a:t>
            </a:r>
            <a:endParaRPr lang="en-US" altLang="zh-CN" sz="2285" b="1" dirty="0">
              <a:solidFill>
                <a:schemeClr val="accent6">
                  <a:lumMod val="75000"/>
                </a:schemeClr>
              </a:solidFill>
              <a:latin typeface="Arial" panose="020B0604020202020204" pitchFamily="34" charset="0"/>
              <a:cs typeface="Arial" panose="020B0604020202020204" pitchFamily="34" charset="0"/>
            </a:endParaRPr>
          </a:p>
        </p:txBody>
      </p:sp>
      <p:sp>
        <p:nvSpPr>
          <p:cNvPr id="81" name="Text Box 11908"/>
          <p:cNvSpPr txBox="1">
            <a:spLocks noChangeArrowheads="1"/>
          </p:cNvSpPr>
          <p:nvPr/>
        </p:nvSpPr>
        <p:spPr bwMode="auto">
          <a:xfrm>
            <a:off x="627702" y="29448385"/>
            <a:ext cx="13726069" cy="517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5188" tIns="52596" rIns="105188" bIns="52596">
            <a:spAutoFit/>
          </a:bodyPr>
          <a:lstStyle>
            <a:lvl1pPr defTabSz="863600" eaLnBrk="0" hangingPunct="0">
              <a:defRPr sz="2200">
                <a:solidFill>
                  <a:schemeClr val="tx1"/>
                </a:solidFill>
                <a:latin typeface="Times New Roman" panose="02020603050405020304" pitchFamily="18" charset="0"/>
              </a:defRPr>
            </a:lvl1pPr>
            <a:lvl2pPr marL="742950" indent="-285750" defTabSz="863600" eaLnBrk="0" hangingPunct="0">
              <a:defRPr sz="2200">
                <a:solidFill>
                  <a:schemeClr val="tx1"/>
                </a:solidFill>
                <a:latin typeface="Times New Roman" panose="02020603050405020304" pitchFamily="18" charset="0"/>
              </a:defRPr>
            </a:lvl2pPr>
            <a:lvl3pPr marL="1143000" indent="-228600" defTabSz="863600" eaLnBrk="0" hangingPunct="0">
              <a:defRPr sz="2200">
                <a:solidFill>
                  <a:schemeClr val="tx1"/>
                </a:solidFill>
                <a:latin typeface="Times New Roman" panose="02020603050405020304" pitchFamily="18" charset="0"/>
              </a:defRPr>
            </a:lvl3pPr>
            <a:lvl4pPr marL="1600200" indent="-228600" defTabSz="863600" eaLnBrk="0" hangingPunct="0">
              <a:defRPr sz="2200">
                <a:solidFill>
                  <a:schemeClr val="tx1"/>
                </a:solidFill>
                <a:latin typeface="Times New Roman" panose="02020603050405020304" pitchFamily="18" charset="0"/>
              </a:defRPr>
            </a:lvl4pPr>
            <a:lvl5pPr marL="2057400" indent="-228600" defTabSz="863600" eaLnBrk="0" hangingPunct="0">
              <a:defRPr sz="2200">
                <a:solidFill>
                  <a:schemeClr val="tx1"/>
                </a:solidFill>
                <a:latin typeface="Times New Roman" panose="02020603050405020304" pitchFamily="18" charset="0"/>
              </a:defRPr>
            </a:lvl5pPr>
            <a:lvl6pPr marL="2514600" indent="-228600" defTabSz="863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defTabSz="863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defTabSz="863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defTabSz="863600" eaLnBrk="0" fontAlgn="base" hangingPunct="0">
              <a:spcBef>
                <a:spcPct val="0"/>
              </a:spcBef>
              <a:spcAft>
                <a:spcPct val="0"/>
              </a:spcAft>
              <a:defRPr sz="2200">
                <a:solidFill>
                  <a:schemeClr val="tx1"/>
                </a:solidFill>
                <a:latin typeface="Times New Roman" panose="02020603050405020304" pitchFamily="18" charset="0"/>
              </a:defRPr>
            </a:lvl9pPr>
          </a:lstStyle>
          <a:p>
            <a:pPr marL="360045" lvl="1" algn="l" latinLnBrk="0">
              <a:lnSpc>
                <a:spcPct val="120000"/>
              </a:lnSpc>
              <a:buClrTx/>
              <a:buSzTx/>
              <a:buFontTx/>
            </a:pPr>
            <a:r>
              <a:rPr lang="en-US" altLang="zh-CN" sz="2665" dirty="0" smtClean="0">
                <a:latin typeface="Cambria" panose="02040503050406030204" pitchFamily="18" charset="0"/>
                <a:cs typeface="Arial" panose="020B0604020202020204" pitchFamily="34" charset="0"/>
              </a:rPr>
              <a:t>      </a:t>
            </a:r>
            <a:r>
              <a:rPr lang="en-US" altLang="zh-CN" sz="2475" dirty="0" smtClean="0">
                <a:latin typeface="Arial" panose="020B0604020202020204" pitchFamily="34" charset="0"/>
                <a:cs typeface="Arial" panose="020B0604020202020204" pitchFamily="34" charset="0"/>
              </a:rPr>
              <a:t> In the process of rock core breaking, a certain amount of lateral displacement takes place. The inner diameter of the drill tool's inner tube must accommodate the spatial requirements for this displacement at the top of the rock core. Additionally, the rock core must be subjected to a sufficiently large breaking force to generate the required lateral displacement in order to be broken. Therefore, the necessary conditions for achieving automatic isometric rock core breaking include either an adequate breaking force or sufficient lateral displacement. A multi-factor coupling model was established based on elastic mechanics and the maximum tensile stress theory, decomposing the breaking force into radial and axial components. The model accounts for the combined effects of bending moment and eccentric compression at the critical cross-section of the rock core, where tensile stress from Fx and compressive/bending stress from Fy determine failure initiation.</a:t>
            </a:r>
            <a:endParaRPr lang="en-US" altLang="zh-CN" sz="2475" dirty="0" smtClean="0">
              <a:latin typeface="Arial" panose="020B0604020202020204" pitchFamily="34" charset="0"/>
              <a:cs typeface="Arial" panose="020B0604020202020204" pitchFamily="34" charset="0"/>
            </a:endParaRPr>
          </a:p>
        </p:txBody>
      </p:sp>
      <p:sp>
        <p:nvSpPr>
          <p:cNvPr id="85" name="Text Box 11908"/>
          <p:cNvSpPr txBox="1">
            <a:spLocks noChangeArrowheads="1"/>
          </p:cNvSpPr>
          <p:nvPr/>
        </p:nvSpPr>
        <p:spPr bwMode="auto">
          <a:xfrm>
            <a:off x="772696" y="42208794"/>
            <a:ext cx="13718819" cy="3475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5188" tIns="52596" rIns="105188" bIns="52596">
            <a:noAutofit/>
          </a:bodyPr>
          <a:lstStyle>
            <a:lvl1pPr defTabSz="863600" eaLnBrk="0" hangingPunct="0">
              <a:defRPr sz="2200">
                <a:solidFill>
                  <a:schemeClr val="tx1"/>
                </a:solidFill>
                <a:latin typeface="Times New Roman" panose="02020603050405020304" pitchFamily="18" charset="0"/>
              </a:defRPr>
            </a:lvl1pPr>
            <a:lvl2pPr marL="742950" indent="-285750" defTabSz="863600" eaLnBrk="0" hangingPunct="0">
              <a:defRPr sz="2200">
                <a:solidFill>
                  <a:schemeClr val="tx1"/>
                </a:solidFill>
                <a:latin typeface="Times New Roman" panose="02020603050405020304" pitchFamily="18" charset="0"/>
              </a:defRPr>
            </a:lvl2pPr>
            <a:lvl3pPr marL="1143000" indent="-228600" defTabSz="863600" eaLnBrk="0" hangingPunct="0">
              <a:defRPr sz="2200">
                <a:solidFill>
                  <a:schemeClr val="tx1"/>
                </a:solidFill>
                <a:latin typeface="Times New Roman" panose="02020603050405020304" pitchFamily="18" charset="0"/>
              </a:defRPr>
            </a:lvl3pPr>
            <a:lvl4pPr marL="1600200" indent="-228600" defTabSz="863600" eaLnBrk="0" hangingPunct="0">
              <a:defRPr sz="2200">
                <a:solidFill>
                  <a:schemeClr val="tx1"/>
                </a:solidFill>
                <a:latin typeface="Times New Roman" panose="02020603050405020304" pitchFamily="18" charset="0"/>
              </a:defRPr>
            </a:lvl4pPr>
            <a:lvl5pPr marL="2057400" indent="-228600" defTabSz="863600" eaLnBrk="0" hangingPunct="0">
              <a:defRPr sz="2200">
                <a:solidFill>
                  <a:schemeClr val="tx1"/>
                </a:solidFill>
                <a:latin typeface="Times New Roman" panose="02020603050405020304" pitchFamily="18" charset="0"/>
              </a:defRPr>
            </a:lvl5pPr>
            <a:lvl6pPr marL="2514600" indent="-228600" defTabSz="863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defTabSz="863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defTabSz="863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defTabSz="863600" eaLnBrk="0" fontAlgn="base" hangingPunct="0">
              <a:spcBef>
                <a:spcPct val="0"/>
              </a:spcBef>
              <a:spcAft>
                <a:spcPct val="0"/>
              </a:spcAft>
              <a:defRPr sz="2200">
                <a:solidFill>
                  <a:schemeClr val="tx1"/>
                </a:solidFill>
                <a:latin typeface="Times New Roman" panose="02020603050405020304" pitchFamily="18" charset="0"/>
              </a:defRPr>
            </a:lvl9pPr>
          </a:lstStyle>
          <a:p>
            <a:pPr marL="360045" lvl="1" algn="l" latinLnBrk="0">
              <a:lnSpc>
                <a:spcPct val="120000"/>
              </a:lnSpc>
              <a:buClrTx/>
              <a:buSzTx/>
              <a:buNone/>
            </a:pPr>
            <a:r>
              <a:rPr lang="zh-CN" altLang="en-US" sz="2665" dirty="0" smtClean="0">
                <a:latin typeface="Cambria" panose="02040503050406030204" pitchFamily="18" charset="0"/>
                <a:cs typeface="Arial" panose="020B0604020202020204" pitchFamily="34" charset="0"/>
              </a:rPr>
              <a:t>    </a:t>
            </a:r>
            <a:r>
              <a:rPr lang="en-US" altLang="zh-CN" sz="2665" dirty="0" smtClean="0">
                <a:latin typeface="Cambria" panose="02040503050406030204" pitchFamily="18" charset="0"/>
                <a:cs typeface="Arial" panose="020B0604020202020204" pitchFamily="34" charset="0"/>
              </a:rPr>
              <a:t>     </a:t>
            </a:r>
            <a:r>
              <a:rPr lang="en-US" altLang="zh-CN" sz="2475" dirty="0" smtClean="0">
                <a:latin typeface="Arial" panose="020B0604020202020204" pitchFamily="34" charset="0"/>
                <a:cs typeface="Arial" panose="020B0604020202020204" pitchFamily="34" charset="0"/>
              </a:rPr>
              <a:t>The factor values are substituted into equations for the breaking force and displacement to obtain the curves of radial breaking force, axial breaking force and breaking displacement, which vary with changes in the splitter angle across different core diameter ranges. Through a comprehensive analysis, the optimal value ranges for each parameter were determined: splitter angle (15</a:t>
            </a:r>
            <a:r>
              <a:rPr lang="" altLang="en-US" sz="2475" dirty="0" smtClean="0">
                <a:latin typeface="Arial" panose="020B0604020202020204" pitchFamily="34" charset="0"/>
                <a:cs typeface="Arial" panose="020B0604020202020204" pitchFamily="34" charset="0"/>
              </a:rPr>
              <a:t>°</a:t>
            </a:r>
            <a:r>
              <a:rPr lang="en-US" altLang="zh-CN" sz="2475" dirty="0" smtClean="0">
                <a:latin typeface="Arial" panose="020B0604020202020204" pitchFamily="34" charset="0"/>
                <a:cs typeface="Arial" panose="020B0604020202020204" pitchFamily="34" charset="0"/>
              </a:rPr>
              <a:t>–55</a:t>
            </a:r>
            <a:r>
              <a:rPr lang="" altLang="en-US" sz="2475" dirty="0" smtClean="0">
                <a:latin typeface="Arial" panose="020B0604020202020204" pitchFamily="34" charset="0"/>
                <a:cs typeface="Arial" panose="020B0604020202020204" pitchFamily="34" charset="0"/>
              </a:rPr>
              <a:t>°</a:t>
            </a:r>
            <a:r>
              <a:rPr lang="en-US" altLang="zh-CN" sz="2475" dirty="0" smtClean="0">
                <a:latin typeface="Arial" panose="020B0604020202020204" pitchFamily="34" charset="0"/>
                <a:cs typeface="Arial" panose="020B0604020202020204" pitchFamily="34" charset="0"/>
              </a:rPr>
              <a:t>), core diameter (25–45 mm), and core length (80–200 mm). These ranges balance breaking force and displacement, optimizing both the hydraulic reverse circulation continuous coring performance and core transportation efficiency.</a:t>
            </a:r>
            <a:endParaRPr lang="en-US" altLang="zh-CN" sz="2475" dirty="0" smtClean="0">
              <a:latin typeface="Arial" panose="020B0604020202020204" pitchFamily="34" charset="0"/>
              <a:cs typeface="Arial" panose="020B0604020202020204" pitchFamily="34" charset="0"/>
            </a:endParaRPr>
          </a:p>
          <a:p>
            <a:pPr marL="360045" lvl="1" algn="l">
              <a:lnSpc>
                <a:spcPct val="140000"/>
              </a:lnSpc>
              <a:buClrTx/>
              <a:buSzTx/>
              <a:buNone/>
            </a:pPr>
            <a:endParaRPr lang="en-US" altLang="zh-CN" sz="2475" dirty="0" smtClean="0">
              <a:latin typeface="Arial" panose="020B0604020202020204" pitchFamily="34" charset="0"/>
              <a:cs typeface="Arial" panose="020B0604020202020204" pitchFamily="34" charset="0"/>
            </a:endParaRPr>
          </a:p>
        </p:txBody>
      </p:sp>
      <p:sp>
        <p:nvSpPr>
          <p:cNvPr id="86" name="Text Box 11908"/>
          <p:cNvSpPr txBox="1">
            <a:spLocks noChangeArrowheads="1"/>
          </p:cNvSpPr>
          <p:nvPr/>
        </p:nvSpPr>
        <p:spPr bwMode="auto">
          <a:xfrm>
            <a:off x="454314" y="49250850"/>
            <a:ext cx="13694654"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5188" tIns="52596" rIns="105188" bIns="52596">
            <a:spAutoFit/>
          </a:bodyPr>
          <a:lstStyle>
            <a:lvl1pPr defTabSz="863600" eaLnBrk="0" hangingPunct="0">
              <a:defRPr sz="2200">
                <a:solidFill>
                  <a:schemeClr val="tx1"/>
                </a:solidFill>
                <a:latin typeface="Times New Roman" panose="02020603050405020304" pitchFamily="18" charset="0"/>
              </a:defRPr>
            </a:lvl1pPr>
            <a:lvl2pPr marL="742950" indent="-285750" defTabSz="863600" eaLnBrk="0" hangingPunct="0">
              <a:defRPr sz="2200">
                <a:solidFill>
                  <a:schemeClr val="tx1"/>
                </a:solidFill>
                <a:latin typeface="Times New Roman" panose="02020603050405020304" pitchFamily="18" charset="0"/>
              </a:defRPr>
            </a:lvl2pPr>
            <a:lvl3pPr marL="1143000" indent="-228600" defTabSz="863600" eaLnBrk="0" hangingPunct="0">
              <a:defRPr sz="2200">
                <a:solidFill>
                  <a:schemeClr val="tx1"/>
                </a:solidFill>
                <a:latin typeface="Times New Roman" panose="02020603050405020304" pitchFamily="18" charset="0"/>
              </a:defRPr>
            </a:lvl3pPr>
            <a:lvl4pPr marL="1600200" indent="-228600" defTabSz="863600" eaLnBrk="0" hangingPunct="0">
              <a:defRPr sz="2200">
                <a:solidFill>
                  <a:schemeClr val="tx1"/>
                </a:solidFill>
                <a:latin typeface="Times New Roman" panose="02020603050405020304" pitchFamily="18" charset="0"/>
              </a:defRPr>
            </a:lvl4pPr>
            <a:lvl5pPr marL="2057400" indent="-228600" defTabSz="863600" eaLnBrk="0" hangingPunct="0">
              <a:defRPr sz="2200">
                <a:solidFill>
                  <a:schemeClr val="tx1"/>
                </a:solidFill>
                <a:latin typeface="Times New Roman" panose="02020603050405020304" pitchFamily="18" charset="0"/>
              </a:defRPr>
            </a:lvl5pPr>
            <a:lvl6pPr marL="2514600" indent="-228600" defTabSz="863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defTabSz="863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defTabSz="863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defTabSz="863600" eaLnBrk="0" fontAlgn="base" hangingPunct="0">
              <a:spcBef>
                <a:spcPct val="0"/>
              </a:spcBef>
              <a:spcAft>
                <a:spcPct val="0"/>
              </a:spcAft>
              <a:defRPr sz="2200">
                <a:solidFill>
                  <a:schemeClr val="tx1"/>
                </a:solidFill>
                <a:latin typeface="Times New Roman" panose="02020603050405020304" pitchFamily="18" charset="0"/>
              </a:defRPr>
            </a:lvl9pPr>
          </a:lstStyle>
          <a:p>
            <a:pPr lvl="1" algn="l" latinLnBrk="0">
              <a:lnSpc>
                <a:spcPct val="120000"/>
              </a:lnSpc>
              <a:buClrTx/>
              <a:buSzTx/>
              <a:buFontTx/>
            </a:pPr>
            <a:r>
              <a:rPr lang="en-US" altLang="zh-CN" sz="2285" b="1" dirty="0">
                <a:solidFill>
                  <a:schemeClr val="accent6">
                    <a:lumMod val="75000"/>
                  </a:schemeClr>
                </a:solidFill>
                <a:latin typeface="Arial" panose="020B0604020202020204" pitchFamily="34" charset="0"/>
                <a:cs typeface="Arial" panose="020B0604020202020204" pitchFamily="34" charset="0"/>
              </a:rPr>
              <a:t>(a)Splitter angle and radial breaking force (b) Splitter angle and axial breaking force</a:t>
            </a:r>
            <a:endParaRPr lang="en-US" altLang="zh-CN" sz="2285" b="1" dirty="0">
              <a:solidFill>
                <a:schemeClr val="accent6">
                  <a:lumMod val="75000"/>
                </a:schemeClr>
              </a:solidFill>
              <a:latin typeface="Arial" panose="020B0604020202020204" pitchFamily="34" charset="0"/>
              <a:cs typeface="Arial" panose="020B0604020202020204" pitchFamily="34" charset="0"/>
            </a:endParaRPr>
          </a:p>
          <a:p>
            <a:pPr lvl="1" algn="l" latinLnBrk="0">
              <a:lnSpc>
                <a:spcPct val="120000"/>
              </a:lnSpc>
              <a:buClrTx/>
              <a:buSzTx/>
              <a:buFontTx/>
            </a:pPr>
            <a:r>
              <a:rPr lang="en-US" altLang="zh-CN" sz="2285" b="1" dirty="0">
                <a:solidFill>
                  <a:schemeClr val="accent6">
                    <a:lumMod val="75000"/>
                  </a:schemeClr>
                </a:solidFill>
                <a:latin typeface="Arial" panose="020B0604020202020204" pitchFamily="34" charset="0"/>
                <a:cs typeface="Arial" panose="020B0604020202020204" pitchFamily="34" charset="0"/>
              </a:rPr>
              <a:t>(c) Splitter angle and breaking displacement</a:t>
            </a:r>
            <a:endParaRPr lang="en-US" altLang="zh-CN" sz="2285" b="1" dirty="0">
              <a:solidFill>
                <a:schemeClr val="accent6">
                  <a:lumMod val="75000"/>
                </a:schemeClr>
              </a:solidFill>
              <a:latin typeface="Arial" panose="020B0604020202020204" pitchFamily="34" charset="0"/>
              <a:cs typeface="Arial" panose="020B0604020202020204" pitchFamily="34" charset="0"/>
            </a:endParaRPr>
          </a:p>
          <a:p>
            <a:pPr lvl="1" algn="ctr" latinLnBrk="0">
              <a:lnSpc>
                <a:spcPct val="120000"/>
              </a:lnSpc>
              <a:buClrTx/>
              <a:buSzTx/>
              <a:buFontTx/>
            </a:pPr>
            <a:r>
              <a:rPr lang="en-US" altLang="zh-CN" sz="2285" b="1" dirty="0">
                <a:solidFill>
                  <a:schemeClr val="accent6">
                    <a:lumMod val="75000"/>
                  </a:schemeClr>
                </a:solidFill>
                <a:latin typeface="Arial" panose="020B0604020202020204" pitchFamily="34" charset="0"/>
                <a:cs typeface="Arial" panose="020B0604020202020204" pitchFamily="34" charset="0"/>
              </a:rPr>
              <a:t>Fig.6. Influence of splitter angle on rock core breaking across different core diameter ranges</a:t>
            </a:r>
            <a:endParaRPr lang="en-US" altLang="zh-CN" sz="2285" b="1" dirty="0">
              <a:solidFill>
                <a:schemeClr val="accent6">
                  <a:lumMod val="75000"/>
                </a:schemeClr>
              </a:solidFill>
              <a:latin typeface="Arial" panose="020B0604020202020204" pitchFamily="34" charset="0"/>
              <a:cs typeface="Arial" panose="020B0604020202020204" pitchFamily="34" charset="0"/>
            </a:endParaRPr>
          </a:p>
        </p:txBody>
      </p:sp>
      <p:sp>
        <p:nvSpPr>
          <p:cNvPr id="10" name="矩形 9"/>
          <p:cNvSpPr/>
          <p:nvPr/>
        </p:nvSpPr>
        <p:spPr bwMode="auto">
          <a:xfrm>
            <a:off x="14929485" y="6655435"/>
            <a:ext cx="13317220" cy="27016075"/>
          </a:xfrm>
          <a:prstGeom prst="rect">
            <a:avLst/>
          </a:prstGeom>
          <a:noFill/>
          <a:ln w="9525" cap="flat" cmpd="sng" algn="ctr">
            <a:solidFill>
              <a:schemeClr val="tx1"/>
            </a:solidFill>
            <a:prstDash val="solid"/>
            <a:round/>
            <a:headEnd type="none" w="med" len="med"/>
            <a:tailEnd type="none" w="med" len="med"/>
          </a:ln>
        </p:spPr>
        <p:txBody>
          <a:bodyPr vert="horz" wrap="square" lIns="86996" tIns="43498" rIns="86996" bIns="43498" numCol="1" rtlCol="0" anchor="t" anchorCtr="0" compatLnSpc="1"/>
          <a:lstStyle/>
          <a:p>
            <a:pPr marL="0" marR="0" indent="0" algn="l" defTabSz="863600" rtl="0" eaLnBrk="1" fontAlgn="base" latinLnBrk="0" hangingPunct="1">
              <a:lnSpc>
                <a:spcPct val="100000"/>
              </a:lnSpc>
              <a:spcBef>
                <a:spcPct val="0"/>
              </a:spcBef>
              <a:spcAft>
                <a:spcPct val="0"/>
              </a:spcAft>
              <a:buClrTx/>
              <a:buSzTx/>
              <a:buFontTx/>
              <a:buNone/>
            </a:pPr>
            <a:endParaRPr kumimoji="0" lang="zh-CN" altLang="en-US" sz="2190" b="0" i="0" u="none" strike="noStrike" cap="none" normalizeH="0" baseline="0" smtClean="0">
              <a:ln>
                <a:noFill/>
              </a:ln>
              <a:solidFill>
                <a:schemeClr val="tx1"/>
              </a:solidFill>
              <a:effectLst/>
              <a:latin typeface="Times New Roman" panose="02020603050405020304" pitchFamily="18" charset="0"/>
            </a:endParaRPr>
          </a:p>
        </p:txBody>
      </p:sp>
      <p:sp>
        <p:nvSpPr>
          <p:cNvPr id="16" name="矩形 15"/>
          <p:cNvSpPr/>
          <p:nvPr/>
        </p:nvSpPr>
        <p:spPr bwMode="auto">
          <a:xfrm>
            <a:off x="563059" y="29442296"/>
            <a:ext cx="14000349" cy="21443962"/>
          </a:xfrm>
          <a:prstGeom prst="rect">
            <a:avLst/>
          </a:prstGeom>
          <a:noFill/>
          <a:ln w="9525" cap="flat" cmpd="sng" algn="ctr">
            <a:solidFill>
              <a:schemeClr val="tx1"/>
            </a:solidFill>
            <a:prstDash val="solid"/>
            <a:round/>
            <a:headEnd type="none" w="med" len="med"/>
            <a:tailEnd type="none" w="med" len="med"/>
          </a:ln>
        </p:spPr>
        <p:txBody>
          <a:bodyPr vert="horz" wrap="square" lIns="86996" tIns="43498" rIns="86996" bIns="43498" numCol="1" rtlCol="0" anchor="t" anchorCtr="0" compatLnSpc="1"/>
          <a:lstStyle/>
          <a:p>
            <a:pPr marL="0" marR="0" indent="0" algn="l" defTabSz="863600" rtl="0" eaLnBrk="1" fontAlgn="base" latinLnBrk="0" hangingPunct="1">
              <a:lnSpc>
                <a:spcPct val="100000"/>
              </a:lnSpc>
              <a:spcBef>
                <a:spcPct val="0"/>
              </a:spcBef>
              <a:spcAft>
                <a:spcPct val="0"/>
              </a:spcAft>
              <a:buClrTx/>
              <a:buSzTx/>
              <a:buFontTx/>
              <a:buNone/>
            </a:pPr>
            <a:endParaRPr kumimoji="0" lang="zh-CN" altLang="en-US" sz="2190" b="0" i="0" u="none" strike="noStrike" cap="none" normalizeH="0" baseline="0" smtClean="0">
              <a:ln>
                <a:noFill/>
              </a:ln>
              <a:solidFill>
                <a:schemeClr val="tx1"/>
              </a:solidFill>
              <a:effectLst/>
              <a:latin typeface="Times New Roman" panose="02020603050405020304" pitchFamily="18" charset="0"/>
            </a:endParaRPr>
          </a:p>
        </p:txBody>
      </p:sp>
      <p:sp>
        <p:nvSpPr>
          <p:cNvPr id="17" name="矩形 16"/>
          <p:cNvSpPr/>
          <p:nvPr/>
        </p:nvSpPr>
        <p:spPr bwMode="auto">
          <a:xfrm>
            <a:off x="14928215" y="34901505"/>
            <a:ext cx="13375640" cy="15984855"/>
          </a:xfrm>
          <a:prstGeom prst="rect">
            <a:avLst/>
          </a:prstGeom>
          <a:noFill/>
          <a:ln w="9525" cap="flat" cmpd="sng" algn="ctr">
            <a:solidFill>
              <a:schemeClr val="tx1"/>
            </a:solidFill>
            <a:prstDash val="solid"/>
            <a:round/>
            <a:headEnd type="none" w="med" len="med"/>
            <a:tailEnd type="none" w="med" len="med"/>
          </a:ln>
        </p:spPr>
        <p:txBody>
          <a:bodyPr vert="horz" wrap="square" lIns="86996" tIns="43498" rIns="86996" bIns="43498" numCol="1" rtlCol="0" anchor="t" anchorCtr="0" compatLnSpc="1"/>
          <a:lstStyle/>
          <a:p>
            <a:pPr marL="0" marR="0" indent="0" algn="l" defTabSz="863600" rtl="0" eaLnBrk="1" fontAlgn="base" latinLnBrk="0" hangingPunct="1">
              <a:lnSpc>
                <a:spcPct val="100000"/>
              </a:lnSpc>
              <a:spcBef>
                <a:spcPct val="0"/>
              </a:spcBef>
              <a:spcAft>
                <a:spcPct val="0"/>
              </a:spcAft>
              <a:buClrTx/>
              <a:buSzTx/>
              <a:buFontTx/>
              <a:buNone/>
            </a:pPr>
            <a:endParaRPr kumimoji="0" lang="zh-CN" altLang="en-US" sz="2190" b="0" i="0" u="none" strike="noStrike" cap="none" normalizeH="0" baseline="0" smtClean="0">
              <a:ln>
                <a:noFill/>
              </a:ln>
              <a:solidFill>
                <a:schemeClr val="tx1"/>
              </a:solidFill>
              <a:effectLst/>
              <a:latin typeface="Times New Roman" panose="02020603050405020304" pitchFamily="18" charset="0"/>
            </a:endParaRPr>
          </a:p>
        </p:txBody>
      </p:sp>
      <p:sp>
        <p:nvSpPr>
          <p:cNvPr id="11" name="Text Box 11908"/>
          <p:cNvSpPr txBox="1">
            <a:spLocks noChangeArrowheads="1"/>
          </p:cNvSpPr>
          <p:nvPr/>
        </p:nvSpPr>
        <p:spPr bwMode="auto">
          <a:xfrm>
            <a:off x="1477645" y="27638375"/>
            <a:ext cx="11564620" cy="45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5188" tIns="52596" rIns="105188" bIns="52596">
            <a:spAutoFit/>
          </a:bodyPr>
          <a:lstStyle>
            <a:lvl1pPr defTabSz="863600" eaLnBrk="0" hangingPunct="0">
              <a:defRPr sz="2200">
                <a:solidFill>
                  <a:schemeClr val="tx1"/>
                </a:solidFill>
                <a:latin typeface="Times New Roman" panose="02020603050405020304" pitchFamily="18" charset="0"/>
              </a:defRPr>
            </a:lvl1pPr>
            <a:lvl2pPr marL="742950" indent="-285750" defTabSz="863600" eaLnBrk="0" hangingPunct="0">
              <a:defRPr sz="2200">
                <a:solidFill>
                  <a:schemeClr val="tx1"/>
                </a:solidFill>
                <a:latin typeface="Times New Roman" panose="02020603050405020304" pitchFamily="18" charset="0"/>
              </a:defRPr>
            </a:lvl2pPr>
            <a:lvl3pPr marL="1143000" indent="-228600" defTabSz="863600" eaLnBrk="0" hangingPunct="0">
              <a:defRPr sz="2200">
                <a:solidFill>
                  <a:schemeClr val="tx1"/>
                </a:solidFill>
                <a:latin typeface="Times New Roman" panose="02020603050405020304" pitchFamily="18" charset="0"/>
              </a:defRPr>
            </a:lvl3pPr>
            <a:lvl4pPr marL="1600200" indent="-228600" defTabSz="863600" eaLnBrk="0" hangingPunct="0">
              <a:defRPr sz="2200">
                <a:solidFill>
                  <a:schemeClr val="tx1"/>
                </a:solidFill>
                <a:latin typeface="Times New Roman" panose="02020603050405020304" pitchFamily="18" charset="0"/>
              </a:defRPr>
            </a:lvl4pPr>
            <a:lvl5pPr marL="2057400" indent="-228600" defTabSz="863600" eaLnBrk="0" hangingPunct="0">
              <a:defRPr sz="2200">
                <a:solidFill>
                  <a:schemeClr val="tx1"/>
                </a:solidFill>
                <a:latin typeface="Times New Roman" panose="02020603050405020304" pitchFamily="18" charset="0"/>
              </a:defRPr>
            </a:lvl5pPr>
            <a:lvl6pPr marL="2514600" indent="-228600" defTabSz="863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defTabSz="863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defTabSz="863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defTabSz="863600" eaLnBrk="0" fontAlgn="base" hangingPunct="0">
              <a:spcBef>
                <a:spcPct val="0"/>
              </a:spcBef>
              <a:spcAft>
                <a:spcPct val="0"/>
              </a:spcAft>
              <a:defRPr sz="2200">
                <a:solidFill>
                  <a:schemeClr val="tx1"/>
                </a:solidFill>
                <a:latin typeface="Times New Roman" panose="02020603050405020304" pitchFamily="18" charset="0"/>
              </a:defRPr>
            </a:lvl9pPr>
          </a:lstStyle>
          <a:p>
            <a:pPr lvl="1" algn="ctr">
              <a:buClrTx/>
              <a:buSzTx/>
              <a:buFontTx/>
            </a:pPr>
            <a:r>
              <a:rPr lang="en-US" altLang="zh-CN" sz="2285" b="1" dirty="0">
                <a:solidFill>
                  <a:schemeClr val="accent6">
                    <a:lumMod val="75000"/>
                  </a:schemeClr>
                </a:solidFill>
                <a:latin typeface="Arial" panose="020B0604020202020204" pitchFamily="34" charset="0"/>
                <a:cs typeface="Arial" panose="020B0604020202020204" pitchFamily="34" charset="0"/>
              </a:rPr>
              <a:t>Fig.2. Principle diagram of the automatic isometric rock core breaking</a:t>
            </a:r>
            <a:endParaRPr lang="en-US" altLang="zh-CN" sz="2285" b="1" dirty="0">
              <a:solidFill>
                <a:schemeClr val="accent6">
                  <a:lumMod val="75000"/>
                </a:schemeClr>
              </a:solidFill>
              <a:latin typeface="Arial" panose="020B0604020202020204" pitchFamily="34" charset="0"/>
              <a:cs typeface="Arial" panose="020B0604020202020204" pitchFamily="34" charset="0"/>
            </a:endParaRPr>
          </a:p>
        </p:txBody>
      </p:sp>
      <p:sp>
        <p:nvSpPr>
          <p:cNvPr id="12" name="矩形 11"/>
          <p:cNvSpPr/>
          <p:nvPr/>
        </p:nvSpPr>
        <p:spPr bwMode="auto">
          <a:xfrm>
            <a:off x="599440" y="6654800"/>
            <a:ext cx="13964920" cy="21624925"/>
          </a:xfrm>
          <a:prstGeom prst="rect">
            <a:avLst/>
          </a:prstGeom>
          <a:noFill/>
          <a:ln w="9525" cap="flat" cmpd="sng" algn="ctr">
            <a:solidFill>
              <a:schemeClr val="tx1"/>
            </a:solidFill>
            <a:prstDash val="solid"/>
            <a:round/>
            <a:headEnd type="none" w="med" len="med"/>
            <a:tailEnd type="none" w="med" len="med"/>
          </a:ln>
        </p:spPr>
        <p:txBody>
          <a:bodyPr vert="horz" wrap="square" lIns="86996" tIns="43498" rIns="86996" bIns="43498" numCol="1" rtlCol="0" anchor="t" anchorCtr="0" compatLnSpc="1"/>
          <a:p>
            <a:pPr marL="0" marR="0" indent="0" algn="l" defTabSz="863600" rtl="0" eaLnBrk="1" fontAlgn="base" latinLnBrk="0" hangingPunct="1">
              <a:lnSpc>
                <a:spcPct val="100000"/>
              </a:lnSpc>
              <a:spcBef>
                <a:spcPct val="0"/>
              </a:spcBef>
              <a:spcAft>
                <a:spcPct val="0"/>
              </a:spcAft>
              <a:buClrTx/>
              <a:buSzTx/>
              <a:buFontTx/>
              <a:buNone/>
            </a:pPr>
            <a:endParaRPr kumimoji="0" lang="zh-CN" altLang="en-US" sz="2190" b="0" i="0" u="none" strike="noStrike" cap="none" normalizeH="0" baseline="0" dirty="0" smtClean="0">
              <a:ln>
                <a:noFill/>
              </a:ln>
              <a:solidFill>
                <a:schemeClr val="tx1"/>
              </a:solidFill>
              <a:effectLst/>
              <a:latin typeface="Cambria" panose="02040503050406030204" pitchFamily="18" charset="0"/>
              <a:cs typeface="Arial" panose="020B0604020202020204" pitchFamily="34" charset="0"/>
              <a:sym typeface="+mn-ea"/>
            </a:endParaRPr>
          </a:p>
        </p:txBody>
      </p:sp>
      <p:pic>
        <p:nvPicPr>
          <p:cNvPr id="14" name="图片 13"/>
          <p:cNvPicPr>
            <a:picLocks noChangeAspect="1"/>
          </p:cNvPicPr>
          <p:nvPr/>
        </p:nvPicPr>
        <p:blipFill>
          <a:blip r:embed="rId1"/>
          <a:stretch>
            <a:fillRect/>
          </a:stretch>
        </p:blipFill>
        <p:spPr>
          <a:xfrm>
            <a:off x="1406721" y="36284311"/>
            <a:ext cx="2977204" cy="3933558"/>
          </a:xfrm>
          <a:prstGeom prst="rect">
            <a:avLst/>
          </a:prstGeom>
        </p:spPr>
      </p:pic>
      <p:sp>
        <p:nvSpPr>
          <p:cNvPr id="15" name="文本框 14"/>
          <p:cNvSpPr txBox="1"/>
          <p:nvPr>
            <p:custDataLst>
              <p:tags r:id="rId2"/>
            </p:custDataLst>
          </p:nvPr>
        </p:nvSpPr>
        <p:spPr>
          <a:xfrm>
            <a:off x="5096206" y="34657361"/>
            <a:ext cx="9033711" cy="3551137"/>
          </a:xfrm>
          <a:prstGeom prst="rect">
            <a:avLst/>
          </a:prstGeom>
          <a:noFill/>
          <a:ln w="12700">
            <a:solidFill>
              <a:schemeClr val="tx1"/>
            </a:solidFill>
          </a:ln>
        </p:spPr>
        <p:txBody>
          <a:bodyPr wrap="square" rtlCol="0">
            <a:noAutofit/>
          </a:bodyPr>
          <a:p>
            <a:endParaRPr lang="zh-CN" altLang="en-US" sz="2095">
              <a:latin typeface="Arial" panose="020B0604020202020204" pitchFamily="34" charset="0"/>
              <a:cs typeface="Arial" panose="020B0604020202020204" pitchFamily="34" charset="0"/>
            </a:endParaRPr>
          </a:p>
        </p:txBody>
      </p:sp>
      <p:pic>
        <p:nvPicPr>
          <p:cNvPr id="20" name="图片 19"/>
          <p:cNvPicPr>
            <a:picLocks noChangeAspect="1"/>
          </p:cNvPicPr>
          <p:nvPr>
            <p:custDataLst>
              <p:tags r:id="rId3"/>
            </p:custDataLst>
          </p:nvPr>
        </p:nvPicPr>
        <p:blipFill>
          <a:blip r:embed="rId4"/>
          <a:stretch>
            <a:fillRect/>
          </a:stretch>
        </p:blipFill>
        <p:spPr>
          <a:xfrm>
            <a:off x="5244825" y="34755836"/>
            <a:ext cx="4610799" cy="2896853"/>
          </a:xfrm>
          <a:prstGeom prst="rect">
            <a:avLst/>
          </a:prstGeom>
        </p:spPr>
      </p:pic>
      <p:sp>
        <p:nvSpPr>
          <p:cNvPr id="22" name="文本框 21"/>
          <p:cNvSpPr txBox="1"/>
          <p:nvPr>
            <p:custDataLst>
              <p:tags r:id="rId5"/>
            </p:custDataLst>
          </p:nvPr>
        </p:nvSpPr>
        <p:spPr>
          <a:xfrm>
            <a:off x="5096206" y="38500298"/>
            <a:ext cx="9033711" cy="3637401"/>
          </a:xfrm>
          <a:prstGeom prst="rect">
            <a:avLst/>
          </a:prstGeom>
          <a:noFill/>
          <a:ln w="12700">
            <a:solidFill>
              <a:schemeClr val="tx1"/>
            </a:solidFill>
          </a:ln>
        </p:spPr>
        <p:txBody>
          <a:bodyPr wrap="square" rtlCol="0">
            <a:noAutofit/>
          </a:bodyPr>
          <a:p>
            <a:endParaRPr lang="zh-CN" altLang="en-US" sz="2095">
              <a:latin typeface="Arial" panose="020B0604020202020204" pitchFamily="34" charset="0"/>
              <a:cs typeface="Arial" panose="020B0604020202020204" pitchFamily="34" charset="0"/>
            </a:endParaRPr>
          </a:p>
        </p:txBody>
      </p:sp>
      <p:pic>
        <p:nvPicPr>
          <p:cNvPr id="23" name="图片 22"/>
          <p:cNvPicPr>
            <a:picLocks noChangeAspect="1"/>
          </p:cNvPicPr>
          <p:nvPr>
            <p:custDataLst>
              <p:tags r:id="rId6"/>
            </p:custDataLst>
          </p:nvPr>
        </p:nvPicPr>
        <p:blipFill>
          <a:blip r:embed="rId7"/>
          <a:stretch>
            <a:fillRect/>
          </a:stretch>
        </p:blipFill>
        <p:spPr>
          <a:xfrm>
            <a:off x="6598099" y="38621730"/>
            <a:ext cx="2644322" cy="3018285"/>
          </a:xfrm>
          <a:prstGeom prst="rect">
            <a:avLst/>
          </a:prstGeom>
        </p:spPr>
      </p:pic>
      <p:pic>
        <p:nvPicPr>
          <p:cNvPr id="24" name="图片 23"/>
          <p:cNvPicPr>
            <a:picLocks noChangeAspect="1"/>
          </p:cNvPicPr>
          <p:nvPr>
            <p:custDataLst>
              <p:tags r:id="rId8"/>
            </p:custDataLst>
          </p:nvPr>
        </p:nvPicPr>
        <p:blipFill>
          <a:blip r:embed="rId9"/>
          <a:stretch>
            <a:fillRect/>
          </a:stretch>
        </p:blipFill>
        <p:spPr>
          <a:xfrm>
            <a:off x="9498577" y="39981650"/>
            <a:ext cx="4409963" cy="719260"/>
          </a:xfrm>
          <a:prstGeom prst="rect">
            <a:avLst/>
          </a:prstGeom>
        </p:spPr>
      </p:pic>
      <p:sp>
        <p:nvSpPr>
          <p:cNvPr id="18" name="Text Box 11908"/>
          <p:cNvSpPr txBox="1">
            <a:spLocks noChangeArrowheads="1"/>
          </p:cNvSpPr>
          <p:nvPr/>
        </p:nvSpPr>
        <p:spPr bwMode="auto">
          <a:xfrm>
            <a:off x="4626185" y="37658126"/>
            <a:ext cx="6582109" cy="45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5188" tIns="52596" rIns="105188" bIns="52596">
            <a:spAutoFit/>
          </a:bodyPr>
          <a:lstStyle>
            <a:lvl1pPr defTabSz="863600" eaLnBrk="0" hangingPunct="0">
              <a:defRPr sz="2200">
                <a:solidFill>
                  <a:schemeClr val="tx1"/>
                </a:solidFill>
                <a:latin typeface="Times New Roman" panose="02020603050405020304" pitchFamily="18" charset="0"/>
              </a:defRPr>
            </a:lvl1pPr>
            <a:lvl2pPr marL="742950" indent="-285750" defTabSz="863600" eaLnBrk="0" hangingPunct="0">
              <a:defRPr sz="2200">
                <a:solidFill>
                  <a:schemeClr val="tx1"/>
                </a:solidFill>
                <a:latin typeface="Times New Roman" panose="02020603050405020304" pitchFamily="18" charset="0"/>
              </a:defRPr>
            </a:lvl2pPr>
            <a:lvl3pPr marL="1143000" indent="-228600" defTabSz="863600" eaLnBrk="0" hangingPunct="0">
              <a:defRPr sz="2200">
                <a:solidFill>
                  <a:schemeClr val="tx1"/>
                </a:solidFill>
                <a:latin typeface="Times New Roman" panose="02020603050405020304" pitchFamily="18" charset="0"/>
              </a:defRPr>
            </a:lvl3pPr>
            <a:lvl4pPr marL="1600200" indent="-228600" defTabSz="863600" eaLnBrk="0" hangingPunct="0">
              <a:defRPr sz="2200">
                <a:solidFill>
                  <a:schemeClr val="tx1"/>
                </a:solidFill>
                <a:latin typeface="Times New Roman" panose="02020603050405020304" pitchFamily="18" charset="0"/>
              </a:defRPr>
            </a:lvl4pPr>
            <a:lvl5pPr marL="2057400" indent="-228600" defTabSz="863600" eaLnBrk="0" hangingPunct="0">
              <a:defRPr sz="2200">
                <a:solidFill>
                  <a:schemeClr val="tx1"/>
                </a:solidFill>
                <a:latin typeface="Times New Roman" panose="02020603050405020304" pitchFamily="18" charset="0"/>
              </a:defRPr>
            </a:lvl5pPr>
            <a:lvl6pPr marL="2514600" indent="-228600" defTabSz="863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defTabSz="863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defTabSz="863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defTabSz="863600" eaLnBrk="0" fontAlgn="base" hangingPunct="0">
              <a:spcBef>
                <a:spcPct val="0"/>
              </a:spcBef>
              <a:spcAft>
                <a:spcPct val="0"/>
              </a:spcAft>
              <a:defRPr sz="2200">
                <a:solidFill>
                  <a:schemeClr val="tx1"/>
                </a:solidFill>
                <a:latin typeface="Times New Roman" panose="02020603050405020304" pitchFamily="18" charset="0"/>
              </a:defRPr>
            </a:lvl9pPr>
          </a:lstStyle>
          <a:p>
            <a:pPr lvl="1" algn="l">
              <a:buClrTx/>
              <a:buSzTx/>
              <a:buFontTx/>
            </a:pPr>
            <a:r>
              <a:rPr lang="en-US" altLang="zh-CN" sz="2285" b="1" dirty="0">
                <a:solidFill>
                  <a:schemeClr val="accent6">
                    <a:lumMod val="75000"/>
                  </a:schemeClr>
                </a:solidFill>
                <a:latin typeface="Arial" panose="020B0604020202020204" pitchFamily="34" charset="0"/>
                <a:cs typeface="Arial" panose="020B0604020202020204" pitchFamily="34" charset="0"/>
              </a:rPr>
              <a:t>Fig. 4. Breaking force analysis diagram</a:t>
            </a:r>
            <a:endParaRPr lang="en-US" altLang="zh-CN" sz="2285" b="1" dirty="0">
              <a:solidFill>
                <a:schemeClr val="accent6">
                  <a:lumMod val="75000"/>
                </a:schemeClr>
              </a:solidFill>
              <a:latin typeface="Arial" panose="020B0604020202020204" pitchFamily="34" charset="0"/>
              <a:cs typeface="Arial" panose="020B0604020202020204" pitchFamily="34" charset="0"/>
            </a:endParaRPr>
          </a:p>
        </p:txBody>
      </p:sp>
      <p:sp>
        <p:nvSpPr>
          <p:cNvPr id="19" name="Text Box 11908"/>
          <p:cNvSpPr txBox="1">
            <a:spLocks noChangeArrowheads="1"/>
          </p:cNvSpPr>
          <p:nvPr/>
        </p:nvSpPr>
        <p:spPr bwMode="auto">
          <a:xfrm>
            <a:off x="4593562" y="41681701"/>
            <a:ext cx="7235185" cy="45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5188" tIns="52596" rIns="105188" bIns="52596">
            <a:spAutoFit/>
          </a:bodyPr>
          <a:lstStyle>
            <a:lvl1pPr defTabSz="863600" eaLnBrk="0" hangingPunct="0">
              <a:defRPr sz="2200">
                <a:solidFill>
                  <a:schemeClr val="tx1"/>
                </a:solidFill>
                <a:latin typeface="Times New Roman" panose="02020603050405020304" pitchFamily="18" charset="0"/>
              </a:defRPr>
            </a:lvl1pPr>
            <a:lvl2pPr marL="742950" indent="-285750" defTabSz="863600" eaLnBrk="0" hangingPunct="0">
              <a:defRPr sz="2200">
                <a:solidFill>
                  <a:schemeClr val="tx1"/>
                </a:solidFill>
                <a:latin typeface="Times New Roman" panose="02020603050405020304" pitchFamily="18" charset="0"/>
              </a:defRPr>
            </a:lvl2pPr>
            <a:lvl3pPr marL="1143000" indent="-228600" defTabSz="863600" eaLnBrk="0" hangingPunct="0">
              <a:defRPr sz="2200">
                <a:solidFill>
                  <a:schemeClr val="tx1"/>
                </a:solidFill>
                <a:latin typeface="Times New Roman" panose="02020603050405020304" pitchFamily="18" charset="0"/>
              </a:defRPr>
            </a:lvl3pPr>
            <a:lvl4pPr marL="1600200" indent="-228600" defTabSz="863600" eaLnBrk="0" hangingPunct="0">
              <a:defRPr sz="2200">
                <a:solidFill>
                  <a:schemeClr val="tx1"/>
                </a:solidFill>
                <a:latin typeface="Times New Roman" panose="02020603050405020304" pitchFamily="18" charset="0"/>
              </a:defRPr>
            </a:lvl4pPr>
            <a:lvl5pPr marL="2057400" indent="-228600" defTabSz="863600" eaLnBrk="0" hangingPunct="0">
              <a:defRPr sz="2200">
                <a:solidFill>
                  <a:schemeClr val="tx1"/>
                </a:solidFill>
                <a:latin typeface="Times New Roman" panose="02020603050405020304" pitchFamily="18" charset="0"/>
              </a:defRPr>
            </a:lvl5pPr>
            <a:lvl6pPr marL="2514600" indent="-228600" defTabSz="863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defTabSz="863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defTabSz="863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defTabSz="863600" eaLnBrk="0" fontAlgn="base" hangingPunct="0">
              <a:spcBef>
                <a:spcPct val="0"/>
              </a:spcBef>
              <a:spcAft>
                <a:spcPct val="0"/>
              </a:spcAft>
              <a:defRPr sz="2200">
                <a:solidFill>
                  <a:schemeClr val="tx1"/>
                </a:solidFill>
                <a:latin typeface="Times New Roman" panose="02020603050405020304" pitchFamily="18" charset="0"/>
              </a:defRPr>
            </a:lvl9pPr>
          </a:lstStyle>
          <a:p>
            <a:pPr lvl="1" algn="ctr">
              <a:buClrTx/>
              <a:buSzTx/>
              <a:buFontTx/>
            </a:pPr>
            <a:r>
              <a:rPr lang="en-US" altLang="zh-CN" sz="2285" b="1" dirty="0">
                <a:solidFill>
                  <a:schemeClr val="accent6">
                    <a:lumMod val="75000"/>
                  </a:schemeClr>
                </a:solidFill>
                <a:latin typeface="Arial" panose="020B0604020202020204" pitchFamily="34" charset="0"/>
                <a:cs typeface="Arial" panose="020B0604020202020204" pitchFamily="34" charset="0"/>
              </a:rPr>
              <a:t>Fig. 5. Breaking displacement analysis diagram</a:t>
            </a:r>
            <a:endParaRPr lang="en-US" altLang="zh-CN" sz="2285" b="1" dirty="0">
              <a:solidFill>
                <a:schemeClr val="accent6">
                  <a:lumMod val="75000"/>
                </a:schemeClr>
              </a:solidFill>
              <a:latin typeface="Arial" panose="020B0604020202020204" pitchFamily="34" charset="0"/>
              <a:cs typeface="Arial" panose="020B0604020202020204" pitchFamily="34" charset="0"/>
            </a:endParaRPr>
          </a:p>
        </p:txBody>
      </p:sp>
      <p:sp>
        <p:nvSpPr>
          <p:cNvPr id="25" name="文本框 24"/>
          <p:cNvSpPr txBox="1"/>
          <p:nvPr>
            <p:custDataLst>
              <p:tags r:id="rId10"/>
            </p:custDataLst>
          </p:nvPr>
        </p:nvSpPr>
        <p:spPr>
          <a:xfrm>
            <a:off x="1026717" y="35984658"/>
            <a:ext cx="3841729" cy="5229439"/>
          </a:xfrm>
          <a:prstGeom prst="rect">
            <a:avLst/>
          </a:prstGeom>
          <a:noFill/>
          <a:ln w="25400">
            <a:solidFill>
              <a:srgbClr val="0070C0"/>
            </a:solidFill>
          </a:ln>
        </p:spPr>
        <p:txBody>
          <a:bodyPr wrap="square" rIns="68267" rtlCol="0" anchor="b" anchorCtr="0">
            <a:noAutofit/>
          </a:bodyPr>
          <a:p>
            <a:endParaRPr lang="en-US" altLang="en-US" sz="2095">
              <a:solidFill>
                <a:schemeClr val="tx1"/>
              </a:solidFill>
              <a:latin typeface="Arial" panose="020B0604020202020204" pitchFamily="34" charset="0"/>
              <a:ea typeface="微软雅黑" panose="020B0503020204020204" charset="-122"/>
              <a:cs typeface="Arial" panose="020B0604020202020204" pitchFamily="34" charset="0"/>
            </a:endParaRPr>
          </a:p>
          <a:p>
            <a:endParaRPr lang="en-US" altLang="en-US" sz="2095">
              <a:solidFill>
                <a:schemeClr val="tx1"/>
              </a:solidFill>
              <a:latin typeface="Arial" panose="020B0604020202020204" pitchFamily="34" charset="0"/>
              <a:ea typeface="微软雅黑" panose="020B0503020204020204" charset="-122"/>
              <a:cs typeface="Arial" panose="020B0604020202020204" pitchFamily="34" charset="0"/>
            </a:endParaRPr>
          </a:p>
        </p:txBody>
      </p:sp>
      <p:pic>
        <p:nvPicPr>
          <p:cNvPr id="6" name="图片 5"/>
          <p:cNvPicPr>
            <a:picLocks noChangeAspect="1"/>
          </p:cNvPicPr>
          <p:nvPr/>
        </p:nvPicPr>
        <p:blipFill>
          <a:blip r:embed="rId11"/>
          <a:stretch>
            <a:fillRect/>
          </a:stretch>
        </p:blipFill>
        <p:spPr>
          <a:xfrm>
            <a:off x="9901539" y="35581696"/>
            <a:ext cx="4112383" cy="1555057"/>
          </a:xfrm>
          <a:prstGeom prst="rect">
            <a:avLst/>
          </a:prstGeom>
        </p:spPr>
      </p:pic>
      <p:sp>
        <p:nvSpPr>
          <p:cNvPr id="39" name="文本框 38"/>
          <p:cNvSpPr txBox="1"/>
          <p:nvPr>
            <p:custDataLst>
              <p:tags r:id="rId12"/>
            </p:custDataLst>
          </p:nvPr>
        </p:nvSpPr>
        <p:spPr>
          <a:xfrm>
            <a:off x="15153005" y="6788150"/>
            <a:ext cx="12839700" cy="6944995"/>
          </a:xfrm>
          <a:prstGeom prst="rect">
            <a:avLst/>
          </a:prstGeom>
          <a:noFill/>
          <a:ln w="12700">
            <a:solidFill>
              <a:schemeClr val="tx1"/>
            </a:solidFill>
          </a:ln>
        </p:spPr>
        <p:txBody>
          <a:bodyPr wrap="square" rtlCol="0">
            <a:noAutofit/>
          </a:bodyPr>
          <a:p>
            <a:endParaRPr lang="zh-CN" altLang="en-US" sz="2095"/>
          </a:p>
        </p:txBody>
      </p:sp>
      <p:pic>
        <p:nvPicPr>
          <p:cNvPr id="40" name="图片 12" descr="b92ad59df7fd58138cb2306c3dca7c0"/>
          <p:cNvPicPr>
            <a:picLocks noChangeAspect="1"/>
          </p:cNvPicPr>
          <p:nvPr/>
        </p:nvPicPr>
        <p:blipFill>
          <a:blip r:embed="rId13"/>
          <a:stretch>
            <a:fillRect/>
          </a:stretch>
        </p:blipFill>
        <p:spPr>
          <a:xfrm>
            <a:off x="15410180" y="6906895"/>
            <a:ext cx="4774565" cy="6374765"/>
          </a:xfrm>
          <a:prstGeom prst="rect">
            <a:avLst/>
          </a:prstGeom>
        </p:spPr>
      </p:pic>
      <p:sp>
        <p:nvSpPr>
          <p:cNvPr id="43" name="Text Box 11908"/>
          <p:cNvSpPr txBox="1">
            <a:spLocks noChangeArrowheads="1"/>
          </p:cNvSpPr>
          <p:nvPr/>
        </p:nvSpPr>
        <p:spPr bwMode="auto">
          <a:xfrm>
            <a:off x="15490890" y="13277543"/>
            <a:ext cx="4216296" cy="45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5188" tIns="52596" rIns="105188" bIns="52596">
            <a:spAutoFit/>
          </a:bodyPr>
          <a:lstStyle>
            <a:lvl1pPr defTabSz="863600" eaLnBrk="0" hangingPunct="0">
              <a:defRPr sz="2200">
                <a:solidFill>
                  <a:schemeClr val="tx1"/>
                </a:solidFill>
                <a:latin typeface="Times New Roman" panose="02020603050405020304" pitchFamily="18" charset="0"/>
              </a:defRPr>
            </a:lvl1pPr>
            <a:lvl2pPr marL="742950" indent="-285750" defTabSz="863600" eaLnBrk="0" hangingPunct="0">
              <a:defRPr sz="2200">
                <a:solidFill>
                  <a:schemeClr val="tx1"/>
                </a:solidFill>
                <a:latin typeface="Times New Roman" panose="02020603050405020304" pitchFamily="18" charset="0"/>
              </a:defRPr>
            </a:lvl2pPr>
            <a:lvl3pPr marL="1143000" indent="-228600" defTabSz="863600" eaLnBrk="0" hangingPunct="0">
              <a:defRPr sz="2200">
                <a:solidFill>
                  <a:schemeClr val="tx1"/>
                </a:solidFill>
                <a:latin typeface="Times New Roman" panose="02020603050405020304" pitchFamily="18" charset="0"/>
              </a:defRPr>
            </a:lvl3pPr>
            <a:lvl4pPr marL="1600200" indent="-228600" defTabSz="863600" eaLnBrk="0" hangingPunct="0">
              <a:defRPr sz="2200">
                <a:solidFill>
                  <a:schemeClr val="tx1"/>
                </a:solidFill>
                <a:latin typeface="Times New Roman" panose="02020603050405020304" pitchFamily="18" charset="0"/>
              </a:defRPr>
            </a:lvl4pPr>
            <a:lvl5pPr marL="2057400" indent="-228600" defTabSz="863600" eaLnBrk="0" hangingPunct="0">
              <a:defRPr sz="2200">
                <a:solidFill>
                  <a:schemeClr val="tx1"/>
                </a:solidFill>
                <a:latin typeface="Times New Roman" panose="02020603050405020304" pitchFamily="18" charset="0"/>
              </a:defRPr>
            </a:lvl5pPr>
            <a:lvl6pPr marL="2514600" indent="-228600" defTabSz="863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defTabSz="863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defTabSz="863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defTabSz="863600" eaLnBrk="0" fontAlgn="base" hangingPunct="0">
              <a:spcBef>
                <a:spcPct val="0"/>
              </a:spcBef>
              <a:spcAft>
                <a:spcPct val="0"/>
              </a:spcAft>
              <a:defRPr sz="2200">
                <a:solidFill>
                  <a:schemeClr val="tx1"/>
                </a:solidFill>
                <a:latin typeface="Times New Roman" panose="02020603050405020304" pitchFamily="18" charset="0"/>
              </a:defRPr>
            </a:lvl9pPr>
          </a:lstStyle>
          <a:p>
            <a:pPr lvl="1" algn="ctr">
              <a:buClrTx/>
              <a:buSzTx/>
              <a:buFontTx/>
            </a:pPr>
            <a:r>
              <a:rPr lang="en-US" altLang="zh-CN" sz="2285" b="1" dirty="0">
                <a:solidFill>
                  <a:schemeClr val="accent6">
                    <a:lumMod val="75000"/>
                  </a:schemeClr>
                </a:solidFill>
                <a:latin typeface="Arial" panose="020B0604020202020204" pitchFamily="34" charset="0"/>
                <a:cs typeface="Arial" panose="020B0604020202020204" pitchFamily="34" charset="0"/>
              </a:rPr>
              <a:t>Fig.7. Rock core samples</a:t>
            </a:r>
            <a:endParaRPr lang="en-US" altLang="zh-CN" sz="2285" b="1" dirty="0">
              <a:solidFill>
                <a:schemeClr val="accent6">
                  <a:lumMod val="75000"/>
                </a:schemeClr>
              </a:solidFill>
              <a:latin typeface="Arial" panose="020B0604020202020204" pitchFamily="34" charset="0"/>
              <a:cs typeface="Arial" panose="020B0604020202020204" pitchFamily="34" charset="0"/>
            </a:endParaRPr>
          </a:p>
        </p:txBody>
      </p:sp>
      <p:sp>
        <p:nvSpPr>
          <p:cNvPr id="4" name="文本框 3"/>
          <p:cNvSpPr txBox="1"/>
          <p:nvPr>
            <p:custDataLst>
              <p:tags r:id="rId14"/>
            </p:custDataLst>
          </p:nvPr>
        </p:nvSpPr>
        <p:spPr>
          <a:xfrm>
            <a:off x="15152370" y="24119205"/>
            <a:ext cx="12877165" cy="9476105"/>
          </a:xfrm>
          <a:prstGeom prst="rect">
            <a:avLst/>
          </a:prstGeom>
          <a:noFill/>
          <a:ln w="12700">
            <a:solidFill>
              <a:schemeClr val="tx1"/>
            </a:solidFill>
          </a:ln>
        </p:spPr>
        <p:txBody>
          <a:bodyPr wrap="square" rtlCol="0">
            <a:noAutofit/>
          </a:bodyPr>
          <a:p>
            <a:pPr marL="360045" lvl="1" indent="-285750" algn="l" defTabSz="863600" eaLnBrk="0" latinLnBrk="0" hangingPunct="0">
              <a:lnSpc>
                <a:spcPct val="140000"/>
              </a:lnSpc>
              <a:buClrTx/>
              <a:buSzTx/>
              <a:buNone/>
            </a:pPr>
            <a:endParaRPr lang="zh-CN" altLang="en-US" sz="2665" dirty="0" smtClean="0">
              <a:latin typeface="Cambria" panose="02040503050406030204" pitchFamily="18" charset="0"/>
              <a:cs typeface="Arial" panose="020B0604020202020204" pitchFamily="34" charset="0"/>
            </a:endParaRPr>
          </a:p>
        </p:txBody>
      </p:sp>
      <p:sp>
        <p:nvSpPr>
          <p:cNvPr id="33" name="文本框 32"/>
          <p:cNvSpPr txBox="1"/>
          <p:nvPr/>
        </p:nvSpPr>
        <p:spPr>
          <a:xfrm>
            <a:off x="14815617" y="24118914"/>
            <a:ext cx="6637086" cy="5155565"/>
          </a:xfrm>
          <a:prstGeom prst="rect">
            <a:avLst/>
          </a:prstGeom>
          <a:noFill/>
        </p:spPr>
        <p:txBody>
          <a:bodyPr wrap="square" rtlCol="0">
            <a:spAutoFit/>
          </a:bodyPr>
          <a:p>
            <a:pPr marL="360045" lvl="1" indent="-285750" algn="l" defTabSz="863600" eaLnBrk="0" latinLnBrk="0" hangingPunct="0">
              <a:lnSpc>
                <a:spcPct val="110000"/>
              </a:lnSpc>
              <a:buClrTx/>
              <a:buSzTx/>
              <a:buFontTx/>
            </a:pPr>
            <a:r>
              <a:rPr lang="en-US" altLang="zh-CN" sz="2665" dirty="0" smtClean="0">
                <a:latin typeface="Cambria" panose="02040503050406030204" pitchFamily="18" charset="0"/>
                <a:cs typeface="Arial" panose="020B0604020202020204" pitchFamily="34" charset="0"/>
                <a:sym typeface="+mn-ea"/>
              </a:rPr>
              <a:t>        </a:t>
            </a:r>
            <a:r>
              <a:rPr lang="en-US" altLang="zh-CN" sz="2475" dirty="0" smtClean="0">
                <a:latin typeface="Arial" panose="020B0604020202020204" pitchFamily="34" charset="0"/>
                <a:cs typeface="Arial" panose="020B0604020202020204" pitchFamily="34" charset="0"/>
              </a:rPr>
              <a:t>Since the initial areas of rock failure typically occur sequentially at microcracks, mineral grain interfaces, and in mineral particles themselves with lower strength (Whittles et al. 2006), this experiment uses a polarizing microscope to characterize and analyze the breaking modes and mineral species at the initial breaking locations of each group of rock core samples. The aim is to investigate the variation patterns in the ultimate stress  of each group of rock core materials from a microscopic perspective</a:t>
            </a:r>
            <a:endParaRPr lang="en-US" altLang="zh-CN" sz="2475" dirty="0" smtClean="0">
              <a:latin typeface="Arial" panose="020B0604020202020204" pitchFamily="34" charset="0"/>
              <a:cs typeface="Arial" panose="020B0604020202020204" pitchFamily="34" charset="0"/>
            </a:endParaRPr>
          </a:p>
        </p:txBody>
      </p:sp>
      <p:sp>
        <p:nvSpPr>
          <p:cNvPr id="45" name="Text Box 11908"/>
          <p:cNvSpPr txBox="1">
            <a:spLocks noChangeArrowheads="1"/>
          </p:cNvSpPr>
          <p:nvPr/>
        </p:nvSpPr>
        <p:spPr bwMode="auto">
          <a:xfrm>
            <a:off x="20777595" y="28520077"/>
            <a:ext cx="7526381" cy="80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5188" tIns="52596" rIns="105188" bIns="52596">
            <a:spAutoFit/>
          </a:bodyPr>
          <a:lstStyle>
            <a:lvl1pPr defTabSz="863600" eaLnBrk="0" hangingPunct="0">
              <a:defRPr sz="2200">
                <a:solidFill>
                  <a:schemeClr val="tx1"/>
                </a:solidFill>
                <a:latin typeface="Times New Roman" panose="02020603050405020304" pitchFamily="18" charset="0"/>
              </a:defRPr>
            </a:lvl1pPr>
            <a:lvl2pPr marL="742950" indent="-285750" defTabSz="863600" eaLnBrk="0" hangingPunct="0">
              <a:defRPr sz="2200">
                <a:solidFill>
                  <a:schemeClr val="tx1"/>
                </a:solidFill>
                <a:latin typeface="Times New Roman" panose="02020603050405020304" pitchFamily="18" charset="0"/>
              </a:defRPr>
            </a:lvl2pPr>
            <a:lvl3pPr marL="1143000" indent="-228600" defTabSz="863600" eaLnBrk="0" hangingPunct="0">
              <a:defRPr sz="2200">
                <a:solidFill>
                  <a:schemeClr val="tx1"/>
                </a:solidFill>
                <a:latin typeface="Times New Roman" panose="02020603050405020304" pitchFamily="18" charset="0"/>
              </a:defRPr>
            </a:lvl3pPr>
            <a:lvl4pPr marL="1600200" indent="-228600" defTabSz="863600" eaLnBrk="0" hangingPunct="0">
              <a:defRPr sz="2200">
                <a:solidFill>
                  <a:schemeClr val="tx1"/>
                </a:solidFill>
                <a:latin typeface="Times New Roman" panose="02020603050405020304" pitchFamily="18" charset="0"/>
              </a:defRPr>
            </a:lvl4pPr>
            <a:lvl5pPr marL="2057400" indent="-228600" defTabSz="863600" eaLnBrk="0" hangingPunct="0">
              <a:defRPr sz="2200">
                <a:solidFill>
                  <a:schemeClr val="tx1"/>
                </a:solidFill>
                <a:latin typeface="Times New Roman" panose="02020603050405020304" pitchFamily="18" charset="0"/>
              </a:defRPr>
            </a:lvl5pPr>
            <a:lvl6pPr marL="2514600" indent="-228600" defTabSz="863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defTabSz="863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defTabSz="863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defTabSz="863600" eaLnBrk="0" fontAlgn="base" hangingPunct="0">
              <a:spcBef>
                <a:spcPct val="0"/>
              </a:spcBef>
              <a:spcAft>
                <a:spcPct val="0"/>
              </a:spcAft>
              <a:defRPr sz="2200">
                <a:solidFill>
                  <a:schemeClr val="tx1"/>
                </a:solidFill>
                <a:latin typeface="Times New Roman" panose="02020603050405020304" pitchFamily="18" charset="0"/>
              </a:defRPr>
            </a:lvl9pPr>
          </a:lstStyle>
          <a:p>
            <a:pPr lvl="1" algn="l"/>
            <a:r>
              <a:rPr lang="en-US" altLang="zh-CN" sz="2285" b="1" dirty="0">
                <a:solidFill>
                  <a:schemeClr val="accent6">
                    <a:lumMod val="75000"/>
                  </a:schemeClr>
                </a:solidFill>
                <a:latin typeface="Arial" panose="020B0604020202020204" pitchFamily="34" charset="0"/>
                <a:cs typeface="Arial" panose="020B0604020202020204" pitchFamily="34" charset="0"/>
              </a:rPr>
              <a:t>Fig.9.  Schematic diagram of the slicing position for characterization on the breaking surface</a:t>
            </a:r>
            <a:endParaRPr lang="en-US" altLang="zh-CN" sz="2285" b="1" dirty="0">
              <a:solidFill>
                <a:schemeClr val="accent6">
                  <a:lumMod val="75000"/>
                </a:schemeClr>
              </a:solidFill>
              <a:latin typeface="Arial" panose="020B0604020202020204" pitchFamily="34" charset="0"/>
              <a:cs typeface="Arial" panose="020B0604020202020204" pitchFamily="34" charset="0"/>
            </a:endParaRPr>
          </a:p>
        </p:txBody>
      </p:sp>
      <p:pic>
        <p:nvPicPr>
          <p:cNvPr id="46" name="图片 48"/>
          <p:cNvPicPr>
            <a:picLocks noChangeAspect="1"/>
          </p:cNvPicPr>
          <p:nvPr/>
        </p:nvPicPr>
        <p:blipFill>
          <a:blip r:embed="rId15"/>
          <a:stretch>
            <a:fillRect/>
          </a:stretch>
        </p:blipFill>
        <p:spPr>
          <a:xfrm rot="16200000">
            <a:off x="17318288" y="27805049"/>
            <a:ext cx="3285919" cy="6873909"/>
          </a:xfrm>
          <a:prstGeom prst="rect">
            <a:avLst/>
          </a:prstGeom>
          <a:noFill/>
          <a:ln>
            <a:noFill/>
          </a:ln>
        </p:spPr>
      </p:pic>
      <p:sp>
        <p:nvSpPr>
          <p:cNvPr id="48" name="Text Box 11908"/>
          <p:cNvSpPr txBox="1">
            <a:spLocks noChangeArrowheads="1"/>
          </p:cNvSpPr>
          <p:nvPr/>
        </p:nvSpPr>
        <p:spPr bwMode="auto">
          <a:xfrm>
            <a:off x="14435934" y="32823643"/>
            <a:ext cx="8639811" cy="80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5188" tIns="52596" rIns="105188" bIns="52596">
            <a:spAutoFit/>
          </a:bodyPr>
          <a:lstStyle>
            <a:lvl1pPr defTabSz="863600" eaLnBrk="0" hangingPunct="0">
              <a:defRPr sz="2200">
                <a:solidFill>
                  <a:schemeClr val="tx1"/>
                </a:solidFill>
                <a:latin typeface="Times New Roman" panose="02020603050405020304" pitchFamily="18" charset="0"/>
              </a:defRPr>
            </a:lvl1pPr>
            <a:lvl2pPr marL="742950" indent="-285750" defTabSz="863600" eaLnBrk="0" hangingPunct="0">
              <a:defRPr sz="2200">
                <a:solidFill>
                  <a:schemeClr val="tx1"/>
                </a:solidFill>
                <a:latin typeface="Times New Roman" panose="02020603050405020304" pitchFamily="18" charset="0"/>
              </a:defRPr>
            </a:lvl2pPr>
            <a:lvl3pPr marL="1143000" indent="-228600" defTabSz="863600" eaLnBrk="0" hangingPunct="0">
              <a:defRPr sz="2200">
                <a:solidFill>
                  <a:schemeClr val="tx1"/>
                </a:solidFill>
                <a:latin typeface="Times New Roman" panose="02020603050405020304" pitchFamily="18" charset="0"/>
              </a:defRPr>
            </a:lvl3pPr>
            <a:lvl4pPr marL="1600200" indent="-228600" defTabSz="863600" eaLnBrk="0" hangingPunct="0">
              <a:defRPr sz="2200">
                <a:solidFill>
                  <a:schemeClr val="tx1"/>
                </a:solidFill>
                <a:latin typeface="Times New Roman" panose="02020603050405020304" pitchFamily="18" charset="0"/>
              </a:defRPr>
            </a:lvl4pPr>
            <a:lvl5pPr marL="2057400" indent="-228600" defTabSz="863600" eaLnBrk="0" hangingPunct="0">
              <a:defRPr sz="2200">
                <a:solidFill>
                  <a:schemeClr val="tx1"/>
                </a:solidFill>
                <a:latin typeface="Times New Roman" panose="02020603050405020304" pitchFamily="18" charset="0"/>
              </a:defRPr>
            </a:lvl5pPr>
            <a:lvl6pPr marL="2514600" indent="-228600" defTabSz="863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defTabSz="863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defTabSz="863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defTabSz="863600" eaLnBrk="0" fontAlgn="base" hangingPunct="0">
              <a:spcBef>
                <a:spcPct val="0"/>
              </a:spcBef>
              <a:spcAft>
                <a:spcPct val="0"/>
              </a:spcAft>
              <a:defRPr sz="2200">
                <a:solidFill>
                  <a:schemeClr val="tx1"/>
                </a:solidFill>
                <a:latin typeface="Times New Roman" panose="02020603050405020304" pitchFamily="18" charset="0"/>
              </a:defRPr>
            </a:lvl9pPr>
          </a:lstStyle>
          <a:p>
            <a:pPr lvl="1" algn="ctr">
              <a:buClrTx/>
              <a:buSzTx/>
              <a:buFontTx/>
            </a:pPr>
            <a:r>
              <a:rPr lang="en-US" altLang="zh-CN" sz="2285" b="1" dirty="0">
                <a:solidFill>
                  <a:schemeClr val="accent6">
                    <a:lumMod val="75000"/>
                  </a:schemeClr>
                </a:solidFill>
                <a:latin typeface="Arial" panose="020B0604020202020204" pitchFamily="34" charset="0"/>
                <a:cs typeface="Arial" panose="020B0604020202020204" pitchFamily="34" charset="0"/>
              </a:rPr>
              <a:t>Fig.10.  Schematic diagram of the imaging area for characterization on the breaking surface of rock cores</a:t>
            </a:r>
            <a:endParaRPr lang="en-US" altLang="zh-CN" sz="2285" b="1" dirty="0">
              <a:solidFill>
                <a:schemeClr val="accent6">
                  <a:lumMod val="75000"/>
                </a:schemeClr>
              </a:solidFill>
              <a:latin typeface="Arial" panose="020B0604020202020204" pitchFamily="34" charset="0"/>
              <a:cs typeface="Arial" panose="020B0604020202020204" pitchFamily="34" charset="0"/>
            </a:endParaRPr>
          </a:p>
        </p:txBody>
      </p:sp>
      <p:sp>
        <p:nvSpPr>
          <p:cNvPr id="49" name="文本框 48"/>
          <p:cNvSpPr txBox="1"/>
          <p:nvPr/>
        </p:nvSpPr>
        <p:spPr>
          <a:xfrm>
            <a:off x="22546071" y="29866337"/>
            <a:ext cx="5300123" cy="3330575"/>
          </a:xfrm>
          <a:prstGeom prst="rect">
            <a:avLst/>
          </a:prstGeom>
          <a:noFill/>
        </p:spPr>
        <p:txBody>
          <a:bodyPr wrap="square" rtlCol="0">
            <a:spAutoFit/>
          </a:bodyPr>
          <a:p>
            <a:pPr marL="360045" lvl="1" indent="-285750" algn="l" defTabSz="863600" eaLnBrk="0" latinLnBrk="0" hangingPunct="0">
              <a:lnSpc>
                <a:spcPct val="120000"/>
              </a:lnSpc>
              <a:buClrTx/>
              <a:buSzTx/>
              <a:buFontTx/>
            </a:pPr>
            <a:r>
              <a:rPr lang="en-US" altLang="zh-CN" sz="2665" dirty="0" smtClean="0">
                <a:latin typeface="Cambria" panose="02040503050406030204" pitchFamily="18" charset="0"/>
                <a:cs typeface="Arial" panose="020B0604020202020204" pitchFamily="34" charset="0"/>
                <a:sym typeface="+mn-ea"/>
              </a:rPr>
              <a:t>        </a:t>
            </a:r>
            <a:r>
              <a:rPr lang="en-US" altLang="zh-CN" sz="2475" dirty="0" smtClean="0">
                <a:latin typeface="Arial" panose="020B0604020202020204" pitchFamily="34" charset="0"/>
                <a:cs typeface="Arial" panose="020B0604020202020204" pitchFamily="34" charset="0"/>
              </a:rPr>
              <a:t>The initial fracture where the rock core is broken passes through the imaging region. The green area in the figure represents the rock core slice, and the purple area indicates the imaging region.</a:t>
            </a:r>
            <a:endParaRPr lang="en-US" altLang="zh-CN" sz="2475" dirty="0" smtClean="0">
              <a:latin typeface="Arial" panose="020B0604020202020204" pitchFamily="34" charset="0"/>
              <a:cs typeface="Arial" panose="020B0604020202020204" pitchFamily="34" charset="0"/>
            </a:endParaRPr>
          </a:p>
        </p:txBody>
      </p:sp>
      <p:sp>
        <p:nvSpPr>
          <p:cNvPr id="51" name="文本框 50"/>
          <p:cNvSpPr txBox="1"/>
          <p:nvPr>
            <p:custDataLst>
              <p:tags r:id="rId16"/>
            </p:custDataLst>
          </p:nvPr>
        </p:nvSpPr>
        <p:spPr>
          <a:xfrm>
            <a:off x="15151735" y="13936980"/>
            <a:ext cx="12840970" cy="10018395"/>
          </a:xfrm>
          <a:prstGeom prst="rect">
            <a:avLst/>
          </a:prstGeom>
          <a:noFill/>
          <a:ln w="25400">
            <a:solidFill>
              <a:srgbClr val="0070C0"/>
            </a:solidFill>
          </a:ln>
        </p:spPr>
        <p:txBody>
          <a:bodyPr wrap="square" rIns="68267" rtlCol="0" anchor="b" anchorCtr="0">
            <a:noAutofit/>
          </a:bodyPr>
          <a:p>
            <a:endParaRPr lang="en-US" sz="2095">
              <a:solidFill>
                <a:schemeClr val="tx1"/>
              </a:solidFill>
              <a:latin typeface="微软雅黑" panose="020B0503020204020204" charset="-122"/>
              <a:ea typeface="微软雅黑" panose="020B0503020204020204" charset="-122"/>
              <a:cs typeface="微软雅黑" panose="020B0503020204020204" charset="-122"/>
            </a:endParaRPr>
          </a:p>
          <a:p>
            <a:endParaRPr lang="zh-CN" altLang="en-US" sz="2095"/>
          </a:p>
        </p:txBody>
      </p:sp>
      <p:pic>
        <p:nvPicPr>
          <p:cNvPr id="53" name="图片 52"/>
          <p:cNvPicPr>
            <a:picLocks noChangeAspect="1"/>
          </p:cNvPicPr>
          <p:nvPr/>
        </p:nvPicPr>
        <p:blipFill>
          <a:blip r:embed="rId17"/>
          <a:stretch>
            <a:fillRect/>
          </a:stretch>
        </p:blipFill>
        <p:spPr>
          <a:xfrm>
            <a:off x="16730789" y="37428168"/>
            <a:ext cx="9829364" cy="1659574"/>
          </a:xfrm>
          <a:prstGeom prst="rect">
            <a:avLst/>
          </a:prstGeom>
        </p:spPr>
      </p:pic>
      <p:pic>
        <p:nvPicPr>
          <p:cNvPr id="54" name="图片 39" descr="13a"/>
          <p:cNvPicPr>
            <a:picLocks noChangeAspect="1"/>
          </p:cNvPicPr>
          <p:nvPr/>
        </p:nvPicPr>
        <p:blipFill>
          <a:blip r:embed="rId18"/>
          <a:stretch>
            <a:fillRect/>
          </a:stretch>
        </p:blipFill>
        <p:spPr>
          <a:xfrm>
            <a:off x="15245208" y="39209174"/>
            <a:ext cx="4192734" cy="3371707"/>
          </a:xfrm>
          <a:prstGeom prst="rect">
            <a:avLst/>
          </a:prstGeom>
        </p:spPr>
      </p:pic>
      <p:pic>
        <p:nvPicPr>
          <p:cNvPr id="55" name="图片 81" descr="13b"/>
          <p:cNvPicPr>
            <a:picLocks noChangeAspect="1"/>
          </p:cNvPicPr>
          <p:nvPr/>
        </p:nvPicPr>
        <p:blipFill>
          <a:blip r:embed="rId19"/>
          <a:stretch>
            <a:fillRect/>
          </a:stretch>
        </p:blipFill>
        <p:spPr>
          <a:xfrm>
            <a:off x="19521917" y="39209174"/>
            <a:ext cx="4233816" cy="3387415"/>
          </a:xfrm>
          <a:prstGeom prst="rect">
            <a:avLst/>
          </a:prstGeom>
        </p:spPr>
      </p:pic>
      <p:pic>
        <p:nvPicPr>
          <p:cNvPr id="56" name="图片 36" descr="13c"/>
          <p:cNvPicPr>
            <a:picLocks noChangeAspect="1"/>
          </p:cNvPicPr>
          <p:nvPr/>
        </p:nvPicPr>
        <p:blipFill>
          <a:blip r:embed="rId20"/>
          <a:stretch>
            <a:fillRect/>
          </a:stretch>
        </p:blipFill>
        <p:spPr>
          <a:xfrm>
            <a:off x="23883207" y="39207966"/>
            <a:ext cx="4184880" cy="3372916"/>
          </a:xfrm>
          <a:prstGeom prst="rect">
            <a:avLst/>
          </a:prstGeom>
        </p:spPr>
      </p:pic>
      <p:sp>
        <p:nvSpPr>
          <p:cNvPr id="57" name="Text Box 11908"/>
          <p:cNvSpPr txBox="1">
            <a:spLocks noChangeArrowheads="1"/>
          </p:cNvSpPr>
          <p:nvPr/>
        </p:nvSpPr>
        <p:spPr bwMode="auto">
          <a:xfrm>
            <a:off x="14755250" y="42620755"/>
            <a:ext cx="13358148" cy="80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5188" tIns="52596" rIns="105188" bIns="52596">
            <a:spAutoFit/>
          </a:bodyPr>
          <a:lstStyle>
            <a:lvl1pPr defTabSz="863600" eaLnBrk="0" hangingPunct="0">
              <a:defRPr sz="2200">
                <a:solidFill>
                  <a:schemeClr val="tx1"/>
                </a:solidFill>
                <a:latin typeface="Times New Roman" panose="02020603050405020304" pitchFamily="18" charset="0"/>
              </a:defRPr>
            </a:lvl1pPr>
            <a:lvl2pPr marL="742950" indent="-285750" defTabSz="863600" eaLnBrk="0" hangingPunct="0">
              <a:defRPr sz="2200">
                <a:solidFill>
                  <a:schemeClr val="tx1"/>
                </a:solidFill>
                <a:latin typeface="Times New Roman" panose="02020603050405020304" pitchFamily="18" charset="0"/>
              </a:defRPr>
            </a:lvl2pPr>
            <a:lvl3pPr marL="1143000" indent="-228600" defTabSz="863600" eaLnBrk="0" hangingPunct="0">
              <a:defRPr sz="2200">
                <a:solidFill>
                  <a:schemeClr val="tx1"/>
                </a:solidFill>
                <a:latin typeface="Times New Roman" panose="02020603050405020304" pitchFamily="18" charset="0"/>
              </a:defRPr>
            </a:lvl3pPr>
            <a:lvl4pPr marL="1600200" indent="-228600" defTabSz="863600" eaLnBrk="0" hangingPunct="0">
              <a:defRPr sz="2200">
                <a:solidFill>
                  <a:schemeClr val="tx1"/>
                </a:solidFill>
                <a:latin typeface="Times New Roman" panose="02020603050405020304" pitchFamily="18" charset="0"/>
              </a:defRPr>
            </a:lvl4pPr>
            <a:lvl5pPr marL="2057400" indent="-228600" defTabSz="863600" eaLnBrk="0" hangingPunct="0">
              <a:defRPr sz="2200">
                <a:solidFill>
                  <a:schemeClr val="tx1"/>
                </a:solidFill>
                <a:latin typeface="Times New Roman" panose="02020603050405020304" pitchFamily="18" charset="0"/>
              </a:defRPr>
            </a:lvl5pPr>
            <a:lvl6pPr marL="2514600" indent="-228600" defTabSz="863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defTabSz="863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defTabSz="863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defTabSz="863600" eaLnBrk="0" fontAlgn="base" hangingPunct="0">
              <a:spcBef>
                <a:spcPct val="0"/>
              </a:spcBef>
              <a:spcAft>
                <a:spcPct val="0"/>
              </a:spcAft>
              <a:defRPr sz="2200">
                <a:solidFill>
                  <a:schemeClr val="tx1"/>
                </a:solidFill>
                <a:latin typeface="Times New Roman" panose="02020603050405020304" pitchFamily="18" charset="0"/>
              </a:defRPr>
            </a:lvl9pPr>
          </a:lstStyle>
          <a:p>
            <a:pPr lvl="1" algn="ctr">
              <a:buClrTx/>
              <a:buSzTx/>
              <a:buFontTx/>
            </a:pPr>
            <a:r>
              <a:rPr lang="en-US" altLang="zh-CN" sz="2285" b="1" dirty="0">
                <a:solidFill>
                  <a:schemeClr val="accent6">
                    <a:lumMod val="75000"/>
                  </a:schemeClr>
                </a:solidFill>
                <a:latin typeface="Arial" panose="020B0604020202020204" pitchFamily="34" charset="0"/>
                <a:cs typeface="Arial" panose="020B0604020202020204" pitchFamily="34" charset="0"/>
              </a:rPr>
              <a:t>(a) Core length: 110 mm (b) Core length: 140 mm (c) Core length: 170 mm</a:t>
            </a:r>
            <a:endParaRPr lang="en-US" altLang="zh-CN" sz="2285" b="1" dirty="0">
              <a:solidFill>
                <a:schemeClr val="accent6">
                  <a:lumMod val="75000"/>
                </a:schemeClr>
              </a:solidFill>
              <a:latin typeface="Arial" panose="020B0604020202020204" pitchFamily="34" charset="0"/>
              <a:cs typeface="Arial" panose="020B0604020202020204" pitchFamily="34" charset="0"/>
            </a:endParaRPr>
          </a:p>
          <a:p>
            <a:pPr lvl="1" algn="ctr">
              <a:buClrTx/>
              <a:buSzTx/>
              <a:buFontTx/>
            </a:pPr>
            <a:r>
              <a:rPr lang="en-US" altLang="zh-CN" sz="2285" b="1" dirty="0">
                <a:solidFill>
                  <a:schemeClr val="accent6">
                    <a:lumMod val="75000"/>
                  </a:schemeClr>
                </a:solidFill>
                <a:latin typeface="Arial" panose="020B0604020202020204" pitchFamily="34" charset="0"/>
                <a:cs typeface="Arial" panose="020B0604020202020204" pitchFamily="34" charset="0"/>
              </a:rPr>
              <a:t>Fig.11 Dependence of radial breaking force on the splitter angle </a:t>
            </a:r>
            <a:endParaRPr lang="en-US" altLang="zh-CN" sz="2285" b="1" dirty="0">
              <a:solidFill>
                <a:schemeClr val="accent6">
                  <a:lumMod val="75000"/>
                </a:schemeClr>
              </a:solidFill>
              <a:latin typeface="Arial" panose="020B0604020202020204" pitchFamily="34" charset="0"/>
              <a:cs typeface="Arial" panose="020B0604020202020204" pitchFamily="34" charset="0"/>
            </a:endParaRPr>
          </a:p>
        </p:txBody>
      </p:sp>
      <p:pic>
        <p:nvPicPr>
          <p:cNvPr id="67" name="图片 25"/>
          <p:cNvPicPr>
            <a:picLocks noChangeAspect="1"/>
          </p:cNvPicPr>
          <p:nvPr/>
        </p:nvPicPr>
        <p:blipFill>
          <a:blip r:embed="rId21"/>
          <a:stretch>
            <a:fillRect/>
          </a:stretch>
        </p:blipFill>
        <p:spPr>
          <a:xfrm>
            <a:off x="15272998" y="43540861"/>
            <a:ext cx="4219316" cy="3155425"/>
          </a:xfrm>
          <a:prstGeom prst="rect">
            <a:avLst/>
          </a:prstGeom>
          <a:noFill/>
          <a:ln>
            <a:noFill/>
          </a:ln>
        </p:spPr>
      </p:pic>
      <p:pic>
        <p:nvPicPr>
          <p:cNvPr id="58" name="图片 3"/>
          <p:cNvPicPr>
            <a:picLocks noChangeAspect="1"/>
          </p:cNvPicPr>
          <p:nvPr/>
        </p:nvPicPr>
        <p:blipFill>
          <a:blip r:embed="rId22"/>
          <a:stretch>
            <a:fillRect/>
          </a:stretch>
        </p:blipFill>
        <p:spPr>
          <a:xfrm>
            <a:off x="19576290" y="43540861"/>
            <a:ext cx="4219316" cy="3155425"/>
          </a:xfrm>
          <a:prstGeom prst="rect">
            <a:avLst/>
          </a:prstGeom>
          <a:noFill/>
          <a:ln>
            <a:noFill/>
          </a:ln>
        </p:spPr>
      </p:pic>
      <p:pic>
        <p:nvPicPr>
          <p:cNvPr id="59" name="图片 29"/>
          <p:cNvPicPr>
            <a:picLocks noChangeAspect="1"/>
          </p:cNvPicPr>
          <p:nvPr/>
        </p:nvPicPr>
        <p:blipFill>
          <a:blip r:embed="rId23"/>
          <a:stretch>
            <a:fillRect/>
          </a:stretch>
        </p:blipFill>
        <p:spPr>
          <a:xfrm>
            <a:off x="23901331" y="43540861"/>
            <a:ext cx="4211462" cy="3155425"/>
          </a:xfrm>
          <a:prstGeom prst="rect">
            <a:avLst/>
          </a:prstGeom>
          <a:noFill/>
          <a:ln>
            <a:noFill/>
          </a:ln>
        </p:spPr>
      </p:pic>
      <p:pic>
        <p:nvPicPr>
          <p:cNvPr id="68" name="图片 26"/>
          <p:cNvPicPr>
            <a:picLocks noChangeAspect="1"/>
          </p:cNvPicPr>
          <p:nvPr/>
        </p:nvPicPr>
        <p:blipFill>
          <a:blip r:embed="rId24"/>
          <a:stretch>
            <a:fillRect/>
          </a:stretch>
        </p:blipFill>
        <p:spPr>
          <a:xfrm>
            <a:off x="15272998" y="46696286"/>
            <a:ext cx="4219920" cy="3164487"/>
          </a:xfrm>
          <a:prstGeom prst="rect">
            <a:avLst/>
          </a:prstGeom>
          <a:noFill/>
          <a:ln>
            <a:noFill/>
          </a:ln>
        </p:spPr>
      </p:pic>
      <p:pic>
        <p:nvPicPr>
          <p:cNvPr id="60" name="图片 7"/>
          <p:cNvPicPr>
            <a:picLocks noChangeAspect="1"/>
          </p:cNvPicPr>
          <p:nvPr/>
        </p:nvPicPr>
        <p:blipFill>
          <a:blip r:embed="rId25"/>
          <a:stretch>
            <a:fillRect/>
          </a:stretch>
        </p:blipFill>
        <p:spPr>
          <a:xfrm>
            <a:off x="19576290" y="46696286"/>
            <a:ext cx="4219316" cy="3168716"/>
          </a:xfrm>
          <a:prstGeom prst="rect">
            <a:avLst/>
          </a:prstGeom>
          <a:noFill/>
          <a:ln>
            <a:noFill/>
          </a:ln>
        </p:spPr>
      </p:pic>
      <p:pic>
        <p:nvPicPr>
          <p:cNvPr id="77" name="图片 30"/>
          <p:cNvPicPr>
            <a:picLocks noChangeAspect="1"/>
          </p:cNvPicPr>
          <p:nvPr/>
        </p:nvPicPr>
        <p:blipFill>
          <a:blip r:embed="rId26"/>
          <a:stretch>
            <a:fillRect/>
          </a:stretch>
        </p:blipFill>
        <p:spPr>
          <a:xfrm>
            <a:off x="23901331" y="46719243"/>
            <a:ext cx="4212067" cy="3158446"/>
          </a:xfrm>
          <a:prstGeom prst="rect">
            <a:avLst/>
          </a:prstGeom>
          <a:noFill/>
          <a:ln>
            <a:noFill/>
          </a:ln>
        </p:spPr>
      </p:pic>
      <p:sp>
        <p:nvSpPr>
          <p:cNvPr id="61" name="Text Box 11908"/>
          <p:cNvSpPr txBox="1">
            <a:spLocks noChangeArrowheads="1"/>
          </p:cNvSpPr>
          <p:nvPr/>
        </p:nvSpPr>
        <p:spPr bwMode="auto">
          <a:xfrm>
            <a:off x="14928638" y="49888563"/>
            <a:ext cx="13071785" cy="80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5188" tIns="52596" rIns="105188" bIns="52596">
            <a:spAutoFit/>
          </a:bodyPr>
          <a:lstStyle>
            <a:lvl1pPr defTabSz="863600" eaLnBrk="0" hangingPunct="0">
              <a:defRPr sz="2200">
                <a:solidFill>
                  <a:schemeClr val="tx1"/>
                </a:solidFill>
                <a:latin typeface="Times New Roman" panose="02020603050405020304" pitchFamily="18" charset="0"/>
              </a:defRPr>
            </a:lvl1pPr>
            <a:lvl2pPr marL="742950" indent="-285750" defTabSz="863600" eaLnBrk="0" hangingPunct="0">
              <a:defRPr sz="2200">
                <a:solidFill>
                  <a:schemeClr val="tx1"/>
                </a:solidFill>
                <a:latin typeface="Times New Roman" panose="02020603050405020304" pitchFamily="18" charset="0"/>
              </a:defRPr>
            </a:lvl2pPr>
            <a:lvl3pPr marL="1143000" indent="-228600" defTabSz="863600" eaLnBrk="0" hangingPunct="0">
              <a:defRPr sz="2200">
                <a:solidFill>
                  <a:schemeClr val="tx1"/>
                </a:solidFill>
                <a:latin typeface="Times New Roman" panose="02020603050405020304" pitchFamily="18" charset="0"/>
              </a:defRPr>
            </a:lvl3pPr>
            <a:lvl4pPr marL="1600200" indent="-228600" defTabSz="863600" eaLnBrk="0" hangingPunct="0">
              <a:defRPr sz="2200">
                <a:solidFill>
                  <a:schemeClr val="tx1"/>
                </a:solidFill>
                <a:latin typeface="Times New Roman" panose="02020603050405020304" pitchFamily="18" charset="0"/>
              </a:defRPr>
            </a:lvl4pPr>
            <a:lvl5pPr marL="2057400" indent="-228600" defTabSz="863600" eaLnBrk="0" hangingPunct="0">
              <a:defRPr sz="2200">
                <a:solidFill>
                  <a:schemeClr val="tx1"/>
                </a:solidFill>
                <a:latin typeface="Times New Roman" panose="02020603050405020304" pitchFamily="18" charset="0"/>
              </a:defRPr>
            </a:lvl5pPr>
            <a:lvl6pPr marL="2514600" indent="-228600" defTabSz="863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defTabSz="863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defTabSz="863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defTabSz="863600" eaLnBrk="0" fontAlgn="base" hangingPunct="0">
              <a:spcBef>
                <a:spcPct val="0"/>
              </a:spcBef>
              <a:spcAft>
                <a:spcPct val="0"/>
              </a:spcAft>
              <a:defRPr sz="2200">
                <a:solidFill>
                  <a:schemeClr val="tx1"/>
                </a:solidFill>
                <a:latin typeface="Times New Roman" panose="02020603050405020304" pitchFamily="18" charset="0"/>
              </a:defRPr>
            </a:lvl9pPr>
          </a:lstStyle>
          <a:p>
            <a:pPr lvl="1" algn="ctr">
              <a:buClrTx/>
              <a:buSzTx/>
              <a:buNone/>
            </a:pPr>
            <a:r>
              <a:rPr lang="en-US" altLang="zh-CN" sz="2285" b="1" dirty="0">
                <a:solidFill>
                  <a:schemeClr val="accent6">
                    <a:lumMod val="75000"/>
                  </a:schemeClr>
                </a:solidFill>
                <a:latin typeface="Arial" panose="020B0604020202020204" pitchFamily="34" charset="0"/>
                <a:cs typeface="Arial" panose="020B0604020202020204" pitchFamily="34" charset="0"/>
              </a:rPr>
              <a:t>Fig.12 Orthogonal (a、b、c) and single (d、e、f) polarization microscopy imaging results </a:t>
            </a:r>
            <a:endParaRPr lang="en-US" altLang="zh-CN" sz="2285" b="1" dirty="0">
              <a:solidFill>
                <a:schemeClr val="accent6">
                  <a:lumMod val="75000"/>
                </a:schemeClr>
              </a:solidFill>
              <a:latin typeface="Arial" panose="020B0604020202020204" pitchFamily="34" charset="0"/>
              <a:cs typeface="Arial" panose="020B0604020202020204" pitchFamily="34" charset="0"/>
            </a:endParaRPr>
          </a:p>
          <a:p>
            <a:pPr lvl="1" algn="ctr">
              <a:buClrTx/>
              <a:buSzTx/>
              <a:buNone/>
            </a:pPr>
            <a:r>
              <a:rPr lang="en-US" altLang="zh-CN" sz="2285" b="1" dirty="0">
                <a:solidFill>
                  <a:schemeClr val="accent6">
                    <a:lumMod val="75000"/>
                  </a:schemeClr>
                </a:solidFill>
                <a:latin typeface="Arial" panose="020B0604020202020204" pitchFamily="34" charset="0"/>
                <a:cs typeface="Arial" panose="020B0604020202020204" pitchFamily="34" charset="0"/>
              </a:rPr>
              <a:t>Q. Quartz；K. K-feldspar；Pl. Plagioclase；Bi. Biotite</a:t>
            </a:r>
            <a:endParaRPr lang="en-US" altLang="zh-CN" sz="2285" b="1" dirty="0">
              <a:solidFill>
                <a:schemeClr val="accent6">
                  <a:lumMod val="75000"/>
                </a:schemeClr>
              </a:solidFill>
              <a:latin typeface="Arial" panose="020B0604020202020204" pitchFamily="34" charset="0"/>
              <a:cs typeface="Arial" panose="020B0604020202020204" pitchFamily="34" charset="0"/>
            </a:endParaRPr>
          </a:p>
        </p:txBody>
      </p:sp>
      <p:pic>
        <p:nvPicPr>
          <p:cNvPr id="21" name="图片 1"/>
          <p:cNvPicPr>
            <a:picLocks noChangeAspect="1"/>
          </p:cNvPicPr>
          <p:nvPr/>
        </p:nvPicPr>
        <p:blipFill>
          <a:blip r:embed="rId27"/>
          <a:stretch>
            <a:fillRect/>
          </a:stretch>
        </p:blipFill>
        <p:spPr>
          <a:xfrm>
            <a:off x="2019935" y="22341205"/>
            <a:ext cx="10940415" cy="5189855"/>
          </a:xfrm>
          <a:prstGeom prst="rect">
            <a:avLst/>
          </a:prstGeom>
          <a:noFill/>
          <a:ln>
            <a:noFill/>
          </a:ln>
        </p:spPr>
      </p:pic>
      <p:pic>
        <p:nvPicPr>
          <p:cNvPr id="7" name="图片 11" descr="1729583143789"/>
          <p:cNvPicPr>
            <a:picLocks noChangeAspect="1"/>
          </p:cNvPicPr>
          <p:nvPr/>
        </p:nvPicPr>
        <p:blipFill>
          <a:blip r:embed="rId28"/>
          <a:stretch>
            <a:fillRect/>
          </a:stretch>
        </p:blipFill>
        <p:spPr>
          <a:xfrm>
            <a:off x="725805" y="45566965"/>
            <a:ext cx="4527550" cy="3636645"/>
          </a:xfrm>
          <a:prstGeom prst="rect">
            <a:avLst/>
          </a:prstGeom>
        </p:spPr>
      </p:pic>
      <p:pic>
        <p:nvPicPr>
          <p:cNvPr id="8" name="图片 16" descr="1729584104306"/>
          <p:cNvPicPr>
            <a:picLocks noChangeAspect="1"/>
          </p:cNvPicPr>
          <p:nvPr/>
        </p:nvPicPr>
        <p:blipFill>
          <a:blip r:embed="rId29"/>
          <a:stretch>
            <a:fillRect/>
          </a:stretch>
        </p:blipFill>
        <p:spPr>
          <a:xfrm>
            <a:off x="5328920" y="45569505"/>
            <a:ext cx="4526915" cy="3633470"/>
          </a:xfrm>
          <a:prstGeom prst="rect">
            <a:avLst/>
          </a:prstGeom>
        </p:spPr>
      </p:pic>
      <p:pic>
        <p:nvPicPr>
          <p:cNvPr id="26" name="图片 18" descr="1729585037124"/>
          <p:cNvPicPr>
            <a:picLocks noChangeAspect="1"/>
          </p:cNvPicPr>
          <p:nvPr/>
        </p:nvPicPr>
        <p:blipFill>
          <a:blip r:embed="rId30"/>
          <a:stretch>
            <a:fillRect/>
          </a:stretch>
        </p:blipFill>
        <p:spPr>
          <a:xfrm>
            <a:off x="9929495" y="45569505"/>
            <a:ext cx="4523740" cy="3633470"/>
          </a:xfrm>
          <a:prstGeom prst="rect">
            <a:avLst/>
          </a:prstGeom>
        </p:spPr>
      </p:pic>
      <p:pic>
        <p:nvPicPr>
          <p:cNvPr id="27" name="图片 4"/>
          <p:cNvPicPr>
            <a:picLocks noChangeAspect="1"/>
          </p:cNvPicPr>
          <p:nvPr/>
        </p:nvPicPr>
        <p:blipFill>
          <a:blip r:embed="rId31"/>
          <a:stretch>
            <a:fillRect/>
          </a:stretch>
        </p:blipFill>
        <p:spPr>
          <a:xfrm>
            <a:off x="15358745" y="14027150"/>
            <a:ext cx="7456170" cy="4363085"/>
          </a:xfrm>
          <a:prstGeom prst="rect">
            <a:avLst/>
          </a:prstGeom>
          <a:noFill/>
          <a:ln>
            <a:noFill/>
          </a:ln>
        </p:spPr>
      </p:pic>
      <p:pic>
        <p:nvPicPr>
          <p:cNvPr id="31" name="图片 1"/>
          <p:cNvPicPr>
            <a:picLocks noChangeAspect="1"/>
          </p:cNvPicPr>
          <p:nvPr/>
        </p:nvPicPr>
        <p:blipFill>
          <a:blip r:embed="rId32"/>
          <a:stretch>
            <a:fillRect/>
          </a:stretch>
        </p:blipFill>
        <p:spPr>
          <a:xfrm>
            <a:off x="21377507" y="24283845"/>
            <a:ext cx="6565797" cy="4226566"/>
          </a:xfrm>
          <a:prstGeom prst="rect">
            <a:avLst/>
          </a:prstGeom>
          <a:noFill/>
          <a:ln>
            <a:noFill/>
          </a:ln>
        </p:spPr>
      </p:pic>
      <p:sp>
        <p:nvSpPr>
          <p:cNvPr id="34" name="文本框 33"/>
          <p:cNvSpPr txBox="1"/>
          <p:nvPr/>
        </p:nvSpPr>
        <p:spPr>
          <a:xfrm>
            <a:off x="16727768" y="37472271"/>
            <a:ext cx="3407352" cy="678180"/>
          </a:xfrm>
          <a:prstGeom prst="rect">
            <a:avLst/>
          </a:prstGeom>
          <a:solidFill>
            <a:schemeClr val="bg1"/>
          </a:solidFill>
        </p:spPr>
        <p:txBody>
          <a:bodyPr wrap="square" rtlCol="0">
            <a:spAutoFit/>
          </a:bodyPr>
          <a:p>
            <a:r>
              <a:rPr lang="en-US" altLang="zh-CN" sz="1905">
                <a:ln/>
                <a:solidFill>
                  <a:schemeClr val="tx1"/>
                </a:solidFill>
                <a:effectLst/>
                <a:latin typeface="Arial" panose="020B0604020202020204" pitchFamily="34" charset="0"/>
                <a:cs typeface="Arial" panose="020B0604020202020204" pitchFamily="34" charset="0"/>
              </a:rPr>
              <a:t>Derivation of the Radial Force </a:t>
            </a:r>
            <a:endParaRPr lang="en-US" altLang="zh-CN" sz="1905">
              <a:ln/>
              <a:solidFill>
                <a:schemeClr val="tx1"/>
              </a:solidFill>
              <a:effectLst/>
              <a:latin typeface="Arial" panose="020B0604020202020204" pitchFamily="34" charset="0"/>
              <a:cs typeface="Arial" panose="020B0604020202020204" pitchFamily="34" charset="0"/>
            </a:endParaRPr>
          </a:p>
          <a:p>
            <a:r>
              <a:rPr lang="en-US" altLang="zh-CN" sz="1905">
                <a:ln/>
                <a:solidFill>
                  <a:schemeClr val="tx1"/>
                </a:solidFill>
                <a:effectLst/>
                <a:latin typeface="Arial" panose="020B0604020202020204" pitchFamily="34" charset="0"/>
                <a:cs typeface="Arial" panose="020B0604020202020204" pitchFamily="34" charset="0"/>
              </a:rPr>
              <a:t>Nonlinear Fitting Equation:</a:t>
            </a:r>
            <a:endParaRPr lang="en-US" altLang="zh-CN" sz="1905">
              <a:ln/>
              <a:solidFill>
                <a:schemeClr val="tx1"/>
              </a:solidFill>
              <a:effectLst/>
              <a:latin typeface="Arial" panose="020B0604020202020204" pitchFamily="34" charset="0"/>
              <a:cs typeface="Arial" panose="020B0604020202020204" pitchFamily="34" charset="0"/>
            </a:endParaRPr>
          </a:p>
        </p:txBody>
      </p:sp>
      <p:sp>
        <p:nvSpPr>
          <p:cNvPr id="36" name="文本框 35"/>
          <p:cNvSpPr txBox="1"/>
          <p:nvPr/>
        </p:nvSpPr>
        <p:spPr>
          <a:xfrm>
            <a:off x="15650586" y="37428168"/>
            <a:ext cx="1077182" cy="1659574"/>
          </a:xfrm>
          <a:prstGeom prst="rect">
            <a:avLst/>
          </a:prstGeom>
          <a:solidFill>
            <a:schemeClr val="bg1"/>
          </a:solidFill>
        </p:spPr>
        <p:txBody>
          <a:bodyPr wrap="square" rtlCol="0">
            <a:noAutofit/>
          </a:bodyPr>
          <a:p>
            <a:endParaRPr lang="en-US" altLang="zh-CN" sz="1905">
              <a:solidFill>
                <a:schemeClr val="tx1"/>
              </a:solidFill>
              <a:effectLst/>
              <a:latin typeface="Arial" panose="020B0604020202020204" pitchFamily="34" charset="0"/>
              <a:cs typeface="Arial" panose="020B0604020202020204" pitchFamily="34" charset="0"/>
            </a:endParaRPr>
          </a:p>
        </p:txBody>
      </p:sp>
      <p:sp>
        <p:nvSpPr>
          <p:cNvPr id="35" name="文本框 34"/>
          <p:cNvSpPr txBox="1"/>
          <p:nvPr/>
        </p:nvSpPr>
        <p:spPr>
          <a:xfrm>
            <a:off x="16449864" y="38542807"/>
            <a:ext cx="1077182" cy="373963"/>
          </a:xfrm>
          <a:prstGeom prst="rect">
            <a:avLst/>
          </a:prstGeom>
          <a:solidFill>
            <a:schemeClr val="bg1"/>
          </a:solidFill>
        </p:spPr>
        <p:txBody>
          <a:bodyPr wrap="square" rtlCol="0">
            <a:noAutofit/>
          </a:bodyPr>
          <a:p>
            <a:r>
              <a:rPr lang="en-US" altLang="zh-CN" sz="1905">
                <a:solidFill>
                  <a:schemeClr val="tx1"/>
                </a:solidFill>
                <a:effectLst/>
                <a:latin typeface="Arial" panose="020B0604020202020204" pitchFamily="34" charset="0"/>
                <a:cs typeface="Arial" panose="020B0604020202020204" pitchFamily="34" charset="0"/>
              </a:rPr>
              <a:t>In which:</a:t>
            </a:r>
            <a:endParaRPr lang="en-US" altLang="zh-CN" sz="1905">
              <a:solidFill>
                <a:schemeClr val="tx1"/>
              </a:solidFill>
              <a:effectLst/>
              <a:latin typeface="Arial" panose="020B0604020202020204" pitchFamily="34" charset="0"/>
              <a:cs typeface="Arial" panose="020B0604020202020204" pitchFamily="34" charset="0"/>
            </a:endParaRPr>
          </a:p>
        </p:txBody>
      </p:sp>
      <p:grpSp>
        <p:nvGrpSpPr>
          <p:cNvPr id="52" name="组合 51"/>
          <p:cNvGrpSpPr/>
          <p:nvPr/>
        </p:nvGrpSpPr>
        <p:grpSpPr>
          <a:xfrm>
            <a:off x="291839" y="868321"/>
            <a:ext cx="28294914" cy="2104825"/>
            <a:chOff x="8776770" y="17536814"/>
            <a:chExt cx="11297436" cy="871317"/>
          </a:xfrm>
        </p:grpSpPr>
        <p:pic>
          <p:nvPicPr>
            <p:cNvPr id="62" name="Рисунок 106"/>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8427407" y="17578127"/>
              <a:ext cx="754747" cy="779094"/>
            </a:xfrm>
            <a:prstGeom prst="rect">
              <a:avLst/>
            </a:prstGeom>
          </p:spPr>
        </p:pic>
        <p:pic>
          <p:nvPicPr>
            <p:cNvPr id="63" name="Изображение 16"/>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19202158" y="17536814"/>
              <a:ext cx="872048" cy="871317"/>
            </a:xfrm>
            <a:prstGeom prst="rect">
              <a:avLst/>
            </a:prstGeom>
          </p:spPr>
        </p:pic>
        <p:pic>
          <p:nvPicPr>
            <p:cNvPr id="64" name="图片 63"/>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8776770" y="17596531"/>
              <a:ext cx="644707" cy="699392"/>
            </a:xfrm>
            <a:prstGeom prst="rect">
              <a:avLst/>
            </a:prstGeom>
          </p:spPr>
        </p:pic>
        <p:pic>
          <p:nvPicPr>
            <p:cNvPr id="65" name="图片 64"/>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9526313" y="17562648"/>
              <a:ext cx="516826" cy="805057"/>
            </a:xfrm>
            <a:prstGeom prst="rect">
              <a:avLst/>
            </a:prstGeom>
          </p:spPr>
        </p:pic>
        <p:pic>
          <p:nvPicPr>
            <p:cNvPr id="66" name="图片 65"/>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10147977" y="17682424"/>
              <a:ext cx="1146707" cy="484525"/>
            </a:xfrm>
            <a:prstGeom prst="rect">
              <a:avLst/>
            </a:prstGeom>
          </p:spPr>
        </p:pic>
      </p:grpSp>
      <p:sp>
        <p:nvSpPr>
          <p:cNvPr id="69" name="文本框 68"/>
          <p:cNvSpPr txBox="1"/>
          <p:nvPr/>
        </p:nvSpPr>
        <p:spPr>
          <a:xfrm>
            <a:off x="351790" y="6530975"/>
            <a:ext cx="14283055" cy="2616835"/>
          </a:xfrm>
          <a:prstGeom prst="rect">
            <a:avLst/>
          </a:prstGeom>
          <a:noFill/>
        </p:spPr>
        <p:txBody>
          <a:bodyPr wrap="square" rtlCol="0">
            <a:noAutofit/>
          </a:bodyPr>
          <a:p>
            <a:pPr marL="360045" lvl="1" indent="0" defTabSz="863600" eaLnBrk="0" latinLnBrk="0" hangingPunct="0">
              <a:lnSpc>
                <a:spcPct val="120000"/>
              </a:lnSpc>
            </a:pPr>
            <a:r>
              <a:rPr lang="en-US" altLang="ru-RU" sz="2665" dirty="0">
                <a:latin typeface="Cambria" panose="02040503050406030204" pitchFamily="18" charset="0"/>
                <a:cs typeface="Arial" panose="020B0604020202020204" pitchFamily="34" charset="0"/>
              </a:rPr>
              <a:t>	</a:t>
            </a:r>
            <a:r>
              <a:rPr lang="en-US" altLang="zh-CN" sz="2475" dirty="0" smtClean="0">
                <a:latin typeface="Arial" panose="020B0604020202020204" pitchFamily="34" charset="0"/>
                <a:cs typeface="Arial" panose="020B0604020202020204" pitchFamily="34" charset="0"/>
              </a:rPr>
              <a:t>In the field of polar research, acquiring bedrock samples from beneath polar ice sheets is of great significance for frontier research in basic science, such as reconstructing ancient climates, exploring ancient life, and studying subglacial geological structures, among other related applications. </a:t>
            </a:r>
            <a:r>
              <a:rPr lang="en-US" altLang="zh-CN" sz="2665" dirty="0" smtClean="0">
                <a:latin typeface="Arial" panose="020B0604020202020204" pitchFamily="34" charset="0"/>
                <a:cs typeface="Arial" panose="020B0604020202020204" pitchFamily="34" charset="0"/>
              </a:rPr>
              <a:t>However, subglacial bedrock core drilling is extremely challenging, and to date, there have been few successful cases, with insufficient subglacial bedrock samples obtained.</a:t>
            </a:r>
            <a:endParaRPr lang="en-US" altLang="zh-CN" sz="2665" dirty="0" smtClean="0">
              <a:latin typeface="Arial" panose="020B0604020202020204" pitchFamily="34" charset="0"/>
              <a:cs typeface="Arial" panose="020B0604020202020204" pitchFamily="34" charset="0"/>
            </a:endParaRPr>
          </a:p>
          <a:p>
            <a:pPr marL="457200" lvl="1" indent="0" defTabSz="863600" eaLnBrk="0" hangingPunct="0">
              <a:lnSpc>
                <a:spcPct val="150000"/>
              </a:lnSpc>
            </a:pPr>
            <a:endParaRPr lang="zh-CN" altLang="en-US" sz="2665" dirty="0" smtClean="0">
              <a:latin typeface="Arial" panose="020B0604020202020204" pitchFamily="34" charset="0"/>
              <a:cs typeface="Arial" panose="020B0604020202020204" pitchFamily="34" charset="0"/>
            </a:endParaRPr>
          </a:p>
        </p:txBody>
      </p:sp>
      <p:graphicFrame>
        <p:nvGraphicFramePr>
          <p:cNvPr id="70" name="表格 69"/>
          <p:cNvGraphicFramePr/>
          <p:nvPr>
            <p:custDataLst>
              <p:tags r:id="rId38"/>
            </p:custDataLst>
          </p:nvPr>
        </p:nvGraphicFramePr>
        <p:xfrm>
          <a:off x="677545" y="9462135"/>
          <a:ext cx="13792200" cy="4554220"/>
        </p:xfrm>
        <a:graphic>
          <a:graphicData uri="http://schemas.openxmlformats.org/drawingml/2006/table">
            <a:tbl>
              <a:tblPr firstRow="1" bandRow="1">
                <a:tableStyleId>{5C22544A-7EE6-4342-B048-85BDC9FD1C3A}</a:tableStyleId>
              </a:tblPr>
              <a:tblGrid>
                <a:gridCol w="2298700"/>
                <a:gridCol w="2298700"/>
                <a:gridCol w="2298700"/>
                <a:gridCol w="2440800"/>
                <a:gridCol w="2196000"/>
                <a:gridCol w="2298700"/>
              </a:tblGrid>
              <a:tr h="0">
                <a:tc>
                  <a:txBody>
                    <a:bodyPr/>
                    <a:p>
                      <a:pPr indent="0" algn="ctr" fontAlgn="auto">
                        <a:spcBef>
                          <a:spcPts val="600"/>
                        </a:spcBef>
                        <a:spcAft>
                          <a:spcPct val="0"/>
                        </a:spcAft>
                      </a:pPr>
                      <a:r>
                        <a:rPr lang="en-US" altLang="zh-CN" sz="2200" b="1">
                          <a:solidFill>
                            <a:schemeClr val="tx1"/>
                          </a:solidFill>
                          <a:latin typeface="Arial" panose="020B0604020202020204" pitchFamily="34" charset="0"/>
                          <a:ea typeface="宋体" panose="02010600030101010101" pitchFamily="2" charset="-122"/>
                          <a:cs typeface="Arial" panose="020B0604020202020204" pitchFamily="34" charset="0"/>
                        </a:rPr>
                        <a:t>Technology</a:t>
                      </a:r>
                      <a:endParaRPr lang="en-US" altLang="zh-CN" sz="2200" b="1">
                        <a:solidFill>
                          <a:schemeClr val="tx1"/>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t" anchorCtr="0">
                    <a:solidFill>
                      <a:schemeClr val="accent2">
                        <a:lumMod val="60000"/>
                        <a:lumOff val="40000"/>
                      </a:schemeClr>
                    </a:solidFill>
                  </a:tcPr>
                </a:tc>
                <a:tc>
                  <a:txBody>
                    <a:bodyPr/>
                    <a:p>
                      <a:pPr indent="0" algn="ctr" fontAlgn="auto">
                        <a:spcBef>
                          <a:spcPts val="600"/>
                        </a:spcBef>
                        <a:spcAft>
                          <a:spcPct val="0"/>
                        </a:spcAft>
                      </a:pPr>
                      <a:r>
                        <a:rPr lang="en-US" altLang="zh-CN" sz="2200" b="1">
                          <a:solidFill>
                            <a:schemeClr val="tx1"/>
                          </a:solidFill>
                          <a:latin typeface="Arial" panose="020B0604020202020204" pitchFamily="34" charset="0"/>
                          <a:ea typeface="宋体" panose="02010600030101010101" pitchFamily="2" charset="-122"/>
                          <a:cs typeface="Arial" panose="020B0604020202020204" pitchFamily="34" charset="0"/>
                        </a:rPr>
                        <a:t>Location</a:t>
                      </a:r>
                      <a:endParaRPr lang="en-US" altLang="zh-CN" sz="2200" b="1">
                        <a:solidFill>
                          <a:schemeClr val="tx1"/>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t" anchorCtr="0">
                    <a:solidFill>
                      <a:schemeClr val="accent2">
                        <a:lumMod val="60000"/>
                        <a:lumOff val="40000"/>
                      </a:schemeClr>
                    </a:solidFill>
                  </a:tcPr>
                </a:tc>
                <a:tc>
                  <a:txBody>
                    <a:bodyPr/>
                    <a:p>
                      <a:pPr indent="0" algn="ctr" fontAlgn="auto">
                        <a:spcBef>
                          <a:spcPts val="600"/>
                        </a:spcBef>
                        <a:spcAft>
                          <a:spcPct val="0"/>
                        </a:spcAft>
                      </a:pPr>
                      <a:r>
                        <a:rPr lang="en-US" altLang="zh-CN" sz="2200" b="1">
                          <a:solidFill>
                            <a:schemeClr val="tx1"/>
                          </a:solidFill>
                          <a:latin typeface="Arial" panose="020B0604020202020204" pitchFamily="34" charset="0"/>
                          <a:ea typeface="黑体" panose="02010609060101010101" charset="-122"/>
                          <a:cs typeface="Arial" panose="020B0604020202020204" pitchFamily="34" charset="0"/>
                        </a:rPr>
                        <a:t>Depth</a:t>
                      </a:r>
                      <a:endParaRPr lang="en-US" altLang="zh-CN" sz="2200" b="1">
                        <a:solidFill>
                          <a:schemeClr val="tx1"/>
                        </a:solidFill>
                        <a:latin typeface="Arial" panose="020B0604020202020204" pitchFamily="34" charset="0"/>
                        <a:ea typeface="黑体" panose="02010609060101010101" charset="-122"/>
                        <a:cs typeface="Arial" panose="020B0604020202020204" pitchFamily="34" charset="0"/>
                      </a:endParaRPr>
                    </a:p>
                  </a:txBody>
                  <a:tcPr marL="68580" marR="68580" marT="0" marB="0" anchor="t" anchorCtr="0">
                    <a:solidFill>
                      <a:schemeClr val="accent2">
                        <a:lumMod val="60000"/>
                        <a:lumOff val="40000"/>
                      </a:schemeClr>
                    </a:solidFill>
                  </a:tcPr>
                </a:tc>
                <a:tc>
                  <a:txBody>
                    <a:bodyPr/>
                    <a:p>
                      <a:pPr indent="0" algn="ctr" fontAlgn="auto">
                        <a:spcBef>
                          <a:spcPts val="600"/>
                        </a:spcBef>
                        <a:spcAft>
                          <a:spcPct val="0"/>
                        </a:spcAft>
                      </a:pPr>
                      <a:r>
                        <a:rPr lang="en-US" altLang="zh-CN" sz="2200" b="1">
                          <a:solidFill>
                            <a:schemeClr val="tx1"/>
                          </a:solidFill>
                          <a:latin typeface="Arial" panose="020B0604020202020204" pitchFamily="34" charset="0"/>
                          <a:ea typeface="Times New Roman" panose="02020603050405020304"/>
                          <a:cs typeface="Arial" panose="020B0604020202020204" pitchFamily="34" charset="0"/>
                        </a:rPr>
                        <a:t>Rock c</a:t>
                      </a:r>
                      <a:r>
                        <a:rPr lang="en-US" altLang="zh-CN" sz="2200" b="1">
                          <a:solidFill>
                            <a:schemeClr val="tx1"/>
                          </a:solidFill>
                          <a:latin typeface="Arial" panose="020B0604020202020204" pitchFamily="34" charset="0"/>
                          <a:ea typeface="黑体" panose="02010609060101010101" charset="-122"/>
                          <a:cs typeface="Arial" panose="020B0604020202020204" pitchFamily="34" charset="0"/>
                        </a:rPr>
                        <a:t>ore length</a:t>
                      </a:r>
                      <a:endParaRPr lang="en-US" altLang="zh-CN" sz="2200" b="1">
                        <a:solidFill>
                          <a:schemeClr val="tx1"/>
                        </a:solidFill>
                        <a:latin typeface="Arial" panose="020B0604020202020204" pitchFamily="34" charset="0"/>
                        <a:ea typeface="黑体" panose="02010609060101010101" charset="-122"/>
                        <a:cs typeface="Arial" panose="020B0604020202020204" pitchFamily="34" charset="0"/>
                      </a:endParaRPr>
                    </a:p>
                  </a:txBody>
                  <a:tcPr marL="68580" marR="68580" marT="0" marB="0" anchor="t" anchorCtr="0">
                    <a:solidFill>
                      <a:schemeClr val="accent2">
                        <a:lumMod val="60000"/>
                        <a:lumOff val="40000"/>
                      </a:schemeClr>
                    </a:solidFill>
                  </a:tcPr>
                </a:tc>
                <a:tc>
                  <a:txBody>
                    <a:bodyPr/>
                    <a:p>
                      <a:pPr indent="0" algn="ctr" fontAlgn="auto">
                        <a:spcBef>
                          <a:spcPts val="600"/>
                        </a:spcBef>
                        <a:spcAft>
                          <a:spcPct val="0"/>
                        </a:spcAft>
                      </a:pPr>
                      <a:r>
                        <a:rPr lang="en-US" altLang="zh-CN" sz="2200" b="1">
                          <a:solidFill>
                            <a:schemeClr val="tx1"/>
                          </a:solidFill>
                          <a:latin typeface="Arial" panose="020B0604020202020204" pitchFamily="34" charset="0"/>
                          <a:ea typeface="宋体" panose="02010600030101010101" pitchFamily="2" charset="-122"/>
                          <a:cs typeface="Arial" panose="020B0604020202020204" pitchFamily="34" charset="0"/>
                        </a:rPr>
                        <a:t>Year</a:t>
                      </a:r>
                      <a:endParaRPr lang="en-US" altLang="zh-CN" sz="2200" b="1">
                        <a:solidFill>
                          <a:schemeClr val="tx1"/>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t" anchorCtr="0">
                    <a:solidFill>
                      <a:schemeClr val="accent2">
                        <a:lumMod val="60000"/>
                        <a:lumOff val="40000"/>
                      </a:schemeClr>
                    </a:solidFill>
                  </a:tcPr>
                </a:tc>
                <a:tc>
                  <a:txBody>
                    <a:bodyPr/>
                    <a:p>
                      <a:pPr indent="0" algn="ctr" fontAlgn="auto">
                        <a:spcBef>
                          <a:spcPts val="600"/>
                        </a:spcBef>
                        <a:spcAft>
                          <a:spcPct val="0"/>
                        </a:spcAft>
                      </a:pPr>
                      <a:r>
                        <a:rPr lang="en-US" altLang="zh-CN" sz="2200" b="1">
                          <a:solidFill>
                            <a:schemeClr val="tx1"/>
                          </a:solidFill>
                          <a:latin typeface="Arial" panose="020B0604020202020204" pitchFamily="34" charset="0"/>
                          <a:ea typeface="黑体" panose="02010609060101010101" charset="-122"/>
                          <a:cs typeface="Arial" panose="020B0604020202020204" pitchFamily="34" charset="0"/>
                        </a:rPr>
                        <a:t>Country</a:t>
                      </a:r>
                      <a:endParaRPr lang="en-US" altLang="zh-CN" sz="2200" b="1">
                        <a:solidFill>
                          <a:schemeClr val="tx1"/>
                        </a:solidFill>
                        <a:latin typeface="Arial" panose="020B0604020202020204" pitchFamily="34" charset="0"/>
                        <a:ea typeface="黑体" panose="02010609060101010101" charset="-122"/>
                        <a:cs typeface="Arial" panose="020B0604020202020204" pitchFamily="34" charset="0"/>
                      </a:endParaRPr>
                    </a:p>
                  </a:txBody>
                  <a:tcPr marL="68580" marR="68580" marT="0" marB="0" anchor="t" anchorCtr="0">
                    <a:solidFill>
                      <a:schemeClr val="accent2">
                        <a:lumMod val="60000"/>
                        <a:lumOff val="40000"/>
                      </a:schemeClr>
                    </a:solidFill>
                  </a:tcPr>
                </a:tc>
              </a:tr>
              <a:tr h="414020">
                <a:tc>
                  <a:txBody>
                    <a:bodyPr/>
                    <a:p>
                      <a:pPr marL="0" indent="0" algn="ctr">
                        <a:spcBef>
                          <a:spcPct val="0"/>
                        </a:spcBef>
                        <a:spcAft>
                          <a:spcPct val="0"/>
                        </a:spcAft>
                      </a:pPr>
                      <a:r>
                        <a:rPr lang="en-US" altLang="zh-CN" sz="2200" b="0">
                          <a:latin typeface="Arial" panose="020B0604020202020204" pitchFamily="34" charset="0"/>
                          <a:ea typeface="黑体" panose="02010609060101010101" charset="-122"/>
                          <a:cs typeface="Arial" panose="020B0604020202020204" pitchFamily="34" charset="0"/>
                        </a:rPr>
                        <a:t>CRREL</a:t>
                      </a:r>
                      <a:endParaRPr lang="en-US" altLang="zh-CN" sz="2200" b="0">
                        <a:latin typeface="Arial" panose="020B0604020202020204" pitchFamily="34" charset="0"/>
                        <a:ea typeface="黑体" panose="02010609060101010101" charset="-122"/>
                        <a:cs typeface="Arial" panose="020B0604020202020204" pitchFamily="34" charset="0"/>
                      </a:endParaRPr>
                    </a:p>
                  </a:txBody>
                  <a:tcPr marL="68580" marR="68580" marT="0" marB="0" anchor="t" anchorCtr="0">
                    <a:solidFill>
                      <a:schemeClr val="accent2">
                        <a:lumMod val="20000"/>
                        <a:lumOff val="80000"/>
                      </a:schemeClr>
                    </a:solidFill>
                  </a:tcPr>
                </a:tc>
                <a:tc>
                  <a:txBody>
                    <a:bodyPr/>
                    <a:p>
                      <a:pPr marL="0" indent="0" algn="ctr">
                        <a:spcBef>
                          <a:spcPct val="0"/>
                        </a:spcBef>
                        <a:spcAft>
                          <a:spcPct val="0"/>
                        </a:spcAft>
                      </a:pPr>
                      <a:r>
                        <a:rPr lang="en-US" altLang="zh-CN" sz="2200" b="0">
                          <a:latin typeface="Arial" panose="020B0604020202020204" pitchFamily="34" charset="0"/>
                          <a:ea typeface="宋体" panose="02010600030101010101" pitchFamily="2" charset="-122"/>
                          <a:cs typeface="Arial" panose="020B0604020202020204" pitchFamily="34" charset="0"/>
                        </a:rPr>
                        <a:t>Greenland </a:t>
                      </a:r>
                      <a:endParaRPr lang="en-US" altLang="zh-CN" sz="22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t" anchorCtr="0">
                    <a:solidFill>
                      <a:schemeClr val="accent2">
                        <a:lumMod val="20000"/>
                        <a:lumOff val="80000"/>
                      </a:schemeClr>
                    </a:solidFill>
                  </a:tcPr>
                </a:tc>
                <a:tc>
                  <a:txBody>
                    <a:bodyPr/>
                    <a:p>
                      <a:pPr marL="0" indent="0" algn="ctr">
                        <a:spcBef>
                          <a:spcPct val="0"/>
                        </a:spcBef>
                        <a:spcAft>
                          <a:spcPct val="0"/>
                        </a:spcAft>
                      </a:pPr>
                      <a:r>
                        <a:rPr lang="en-US" altLang="zh-CN" sz="2200" b="0">
                          <a:latin typeface="Arial" panose="020B0604020202020204" pitchFamily="34" charset="0"/>
                          <a:ea typeface="宋体" panose="02010600030101010101" pitchFamily="2" charset="-122"/>
                          <a:cs typeface="Arial" panose="020B0604020202020204" pitchFamily="34" charset="0"/>
                        </a:rPr>
                        <a:t>1391m</a:t>
                      </a:r>
                      <a:endParaRPr lang="en-US" altLang="zh-CN" sz="22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t" anchorCtr="0">
                    <a:solidFill>
                      <a:schemeClr val="accent2">
                        <a:lumMod val="20000"/>
                        <a:lumOff val="80000"/>
                      </a:schemeClr>
                    </a:solidFill>
                  </a:tcPr>
                </a:tc>
                <a:tc>
                  <a:txBody>
                    <a:bodyPr/>
                    <a:p>
                      <a:pPr marL="0" indent="0" algn="ctr">
                        <a:spcBef>
                          <a:spcPct val="0"/>
                        </a:spcBef>
                        <a:spcAft>
                          <a:spcPct val="0"/>
                        </a:spcAft>
                      </a:pPr>
                      <a:r>
                        <a:rPr lang="en-US" altLang="zh-CN" sz="2200" b="0">
                          <a:latin typeface="Arial" panose="020B0604020202020204" pitchFamily="34" charset="0"/>
                          <a:ea typeface="宋体" panose="02010600030101010101" pitchFamily="2" charset="-122"/>
                          <a:cs typeface="Arial" panose="020B0604020202020204" pitchFamily="34" charset="0"/>
                        </a:rPr>
                        <a:t>3.55m</a:t>
                      </a:r>
                      <a:endParaRPr lang="en-US" altLang="zh-CN" sz="22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t" anchorCtr="0">
                    <a:solidFill>
                      <a:schemeClr val="accent2">
                        <a:lumMod val="20000"/>
                        <a:lumOff val="80000"/>
                      </a:schemeClr>
                    </a:solidFill>
                  </a:tcPr>
                </a:tc>
                <a:tc>
                  <a:txBody>
                    <a:bodyPr/>
                    <a:p>
                      <a:pPr marL="0" indent="0" algn="ctr">
                        <a:spcBef>
                          <a:spcPct val="0"/>
                        </a:spcBef>
                        <a:spcAft>
                          <a:spcPct val="0"/>
                        </a:spcAft>
                      </a:pPr>
                      <a:r>
                        <a:rPr lang="en-US" altLang="zh-CN" sz="2200" b="0">
                          <a:latin typeface="Arial" panose="020B0604020202020204" pitchFamily="34" charset="0"/>
                          <a:ea typeface="宋体" panose="02010600030101010101" pitchFamily="2" charset="-122"/>
                          <a:cs typeface="Arial" panose="020B0604020202020204" pitchFamily="34" charset="0"/>
                        </a:rPr>
                        <a:t>1966</a:t>
                      </a:r>
                      <a:endParaRPr lang="en-US" altLang="zh-CN" sz="22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t" anchorCtr="0">
                    <a:solidFill>
                      <a:schemeClr val="accent2">
                        <a:lumMod val="20000"/>
                        <a:lumOff val="80000"/>
                      </a:schemeClr>
                    </a:solidFill>
                  </a:tcPr>
                </a:tc>
                <a:tc>
                  <a:txBody>
                    <a:bodyPr/>
                    <a:p>
                      <a:pPr marL="0" indent="0" algn="ctr">
                        <a:spcBef>
                          <a:spcPct val="0"/>
                        </a:spcBef>
                        <a:spcAft>
                          <a:spcPct val="0"/>
                        </a:spcAft>
                      </a:pPr>
                      <a:r>
                        <a:rPr lang="en-US" altLang="zh-CN" sz="2200" b="0">
                          <a:latin typeface="Arial" panose="020B0604020202020204" pitchFamily="34" charset="0"/>
                          <a:ea typeface="宋体" panose="02010600030101010101" pitchFamily="2" charset="-122"/>
                          <a:cs typeface="Arial" panose="020B0604020202020204" pitchFamily="34" charset="0"/>
                        </a:rPr>
                        <a:t>America</a:t>
                      </a:r>
                      <a:endParaRPr lang="en-US" altLang="zh-CN" sz="22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t" anchorCtr="0">
                    <a:solidFill>
                      <a:schemeClr val="accent2">
                        <a:lumMod val="20000"/>
                        <a:lumOff val="80000"/>
                      </a:schemeClr>
                    </a:solidFill>
                  </a:tcPr>
                </a:tc>
              </a:tr>
              <a:tr h="414020">
                <a:tc>
                  <a:txBody>
                    <a:bodyPr/>
                    <a:p>
                      <a:pPr marL="0" indent="0" algn="ctr">
                        <a:spcBef>
                          <a:spcPct val="0"/>
                        </a:spcBef>
                        <a:spcAft>
                          <a:spcPct val="0"/>
                        </a:spcAft>
                      </a:pPr>
                      <a:r>
                        <a:rPr lang="en-US" altLang="zh-CN" sz="2200" b="0">
                          <a:latin typeface="Arial" panose="020B0604020202020204" pitchFamily="34" charset="0"/>
                          <a:ea typeface="黑体" panose="02010609060101010101" charset="-122"/>
                          <a:cs typeface="Arial" panose="020B0604020202020204" pitchFamily="34" charset="0"/>
                        </a:rPr>
                        <a:t>KEMS-112</a:t>
                      </a:r>
                      <a:endParaRPr lang="en-US" altLang="zh-CN" sz="2200" b="0">
                        <a:latin typeface="Arial" panose="020B0604020202020204" pitchFamily="34" charset="0"/>
                        <a:ea typeface="黑体" panose="02010609060101010101" charset="-122"/>
                        <a:cs typeface="Arial" panose="020B0604020202020204" pitchFamily="34" charset="0"/>
                      </a:endParaRPr>
                    </a:p>
                  </a:txBody>
                  <a:tcPr marL="68580" marR="68580" marT="0" marB="0" anchor="t" anchorCtr="0">
                    <a:solidFill>
                      <a:schemeClr val="bg1">
                        <a:lumMod val="95000"/>
                      </a:schemeClr>
                    </a:solidFill>
                  </a:tcPr>
                </a:tc>
                <a:tc>
                  <a:txBody>
                    <a:bodyPr/>
                    <a:p>
                      <a:pPr marL="0" indent="0" algn="ctr">
                        <a:spcBef>
                          <a:spcPct val="0"/>
                        </a:spcBef>
                        <a:spcAft>
                          <a:spcPct val="0"/>
                        </a:spcAft>
                      </a:pPr>
                      <a:r>
                        <a:rPr lang="en-US" altLang="zh-CN" sz="2200" b="0">
                          <a:latin typeface="Arial" panose="020B0604020202020204" pitchFamily="34" charset="0"/>
                          <a:ea typeface="宋体" panose="02010600030101010101" pitchFamily="2" charset="-122"/>
                          <a:cs typeface="Arial" panose="020B0604020202020204" pitchFamily="34" charset="0"/>
                        </a:rPr>
                        <a:t>Vavilov </a:t>
                      </a:r>
                      <a:endParaRPr lang="en-US" altLang="zh-CN" sz="22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t" anchorCtr="0">
                    <a:solidFill>
                      <a:schemeClr val="bg1">
                        <a:lumMod val="95000"/>
                      </a:schemeClr>
                    </a:solidFill>
                  </a:tcPr>
                </a:tc>
                <a:tc>
                  <a:txBody>
                    <a:bodyPr/>
                    <a:p>
                      <a:pPr marL="0" indent="0" algn="ctr">
                        <a:spcBef>
                          <a:spcPct val="0"/>
                        </a:spcBef>
                        <a:spcAft>
                          <a:spcPct val="0"/>
                        </a:spcAft>
                      </a:pPr>
                      <a:r>
                        <a:rPr lang="en-US" altLang="zh-CN" sz="2200" b="0">
                          <a:latin typeface="Arial" panose="020B0604020202020204" pitchFamily="34" charset="0"/>
                          <a:ea typeface="宋体" panose="02010600030101010101" pitchFamily="2" charset="-122"/>
                          <a:cs typeface="Arial" panose="020B0604020202020204" pitchFamily="34" charset="0"/>
                        </a:rPr>
                        <a:t>461.61m</a:t>
                      </a:r>
                      <a:endParaRPr lang="en-US" altLang="zh-CN" sz="22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t" anchorCtr="0">
                    <a:solidFill>
                      <a:schemeClr val="bg1">
                        <a:lumMod val="95000"/>
                      </a:schemeClr>
                    </a:solidFill>
                  </a:tcPr>
                </a:tc>
                <a:tc>
                  <a:txBody>
                    <a:bodyPr/>
                    <a:p>
                      <a:pPr marL="0" indent="0" algn="ctr">
                        <a:spcBef>
                          <a:spcPct val="0"/>
                        </a:spcBef>
                        <a:spcAft>
                          <a:spcPct val="0"/>
                        </a:spcAft>
                      </a:pPr>
                      <a:r>
                        <a:rPr lang="en-US" altLang="zh-CN" sz="2200" b="0">
                          <a:latin typeface="Arial" panose="020B0604020202020204" pitchFamily="34" charset="0"/>
                          <a:ea typeface="宋体" panose="02010600030101010101" pitchFamily="2" charset="-122"/>
                          <a:cs typeface="Arial" panose="020B0604020202020204" pitchFamily="34" charset="0"/>
                        </a:rPr>
                        <a:t>2.28m</a:t>
                      </a:r>
                      <a:endParaRPr lang="en-US" altLang="zh-CN" sz="22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t" anchorCtr="0">
                    <a:solidFill>
                      <a:schemeClr val="bg1">
                        <a:lumMod val="95000"/>
                      </a:schemeClr>
                    </a:solidFill>
                  </a:tcPr>
                </a:tc>
                <a:tc>
                  <a:txBody>
                    <a:bodyPr/>
                    <a:p>
                      <a:pPr marL="0" indent="0" algn="ctr">
                        <a:spcBef>
                          <a:spcPct val="0"/>
                        </a:spcBef>
                        <a:spcAft>
                          <a:spcPct val="0"/>
                        </a:spcAft>
                      </a:pPr>
                      <a:r>
                        <a:rPr lang="en-US" altLang="zh-CN" sz="2200" b="0">
                          <a:latin typeface="Arial" panose="020B0604020202020204" pitchFamily="34" charset="0"/>
                          <a:ea typeface="黑体" panose="02010609060101010101" charset="-122"/>
                          <a:cs typeface="Arial" panose="020B0604020202020204" pitchFamily="34" charset="0"/>
                        </a:rPr>
                        <a:t>1988</a:t>
                      </a:r>
                      <a:endParaRPr lang="en-US" altLang="zh-CN" sz="2200" b="0">
                        <a:latin typeface="Arial" panose="020B0604020202020204" pitchFamily="34" charset="0"/>
                        <a:ea typeface="黑体" panose="02010609060101010101" charset="-122"/>
                        <a:cs typeface="Arial" panose="020B0604020202020204" pitchFamily="34" charset="0"/>
                      </a:endParaRPr>
                    </a:p>
                  </a:txBody>
                  <a:tcPr marL="68580" marR="68580" marT="0" marB="0" anchor="t" anchorCtr="0">
                    <a:solidFill>
                      <a:schemeClr val="bg1">
                        <a:lumMod val="95000"/>
                      </a:schemeClr>
                    </a:solidFill>
                  </a:tcPr>
                </a:tc>
                <a:tc>
                  <a:txBody>
                    <a:bodyPr/>
                    <a:p>
                      <a:pPr marL="0" indent="0" algn="ctr">
                        <a:spcBef>
                          <a:spcPct val="0"/>
                        </a:spcBef>
                        <a:spcAft>
                          <a:spcPct val="0"/>
                        </a:spcAft>
                      </a:pPr>
                      <a:r>
                        <a:rPr lang="en-US" altLang="zh-CN" sz="2200" b="0">
                          <a:latin typeface="Arial" panose="020B0604020202020204" pitchFamily="34" charset="0"/>
                          <a:ea typeface="黑体" panose="02010609060101010101" charset="-122"/>
                          <a:cs typeface="Arial" panose="020B0604020202020204" pitchFamily="34" charset="0"/>
                        </a:rPr>
                        <a:t>Russia</a:t>
                      </a:r>
                      <a:endParaRPr lang="en-US" altLang="zh-CN" sz="2200" b="0">
                        <a:latin typeface="Arial" panose="020B0604020202020204" pitchFamily="34" charset="0"/>
                        <a:ea typeface="黑体" panose="02010609060101010101" charset="-122"/>
                        <a:cs typeface="Arial" panose="020B0604020202020204" pitchFamily="34" charset="0"/>
                      </a:endParaRPr>
                    </a:p>
                  </a:txBody>
                  <a:tcPr marL="68580" marR="68580" marT="0" marB="0" anchor="t" anchorCtr="0">
                    <a:solidFill>
                      <a:schemeClr val="bg1">
                        <a:lumMod val="95000"/>
                      </a:schemeClr>
                    </a:solidFill>
                  </a:tcPr>
                </a:tc>
              </a:tr>
              <a:tr h="414020">
                <a:tc>
                  <a:txBody>
                    <a:bodyPr/>
                    <a:p>
                      <a:pPr marL="0" indent="0" algn="ctr">
                        <a:spcBef>
                          <a:spcPct val="0"/>
                        </a:spcBef>
                        <a:spcAft>
                          <a:spcPct val="0"/>
                        </a:spcAft>
                      </a:pPr>
                      <a:r>
                        <a:rPr lang="en-US" altLang="zh-CN" sz="2200" b="0">
                          <a:latin typeface="Arial" panose="020B0604020202020204" pitchFamily="34" charset="0"/>
                          <a:ea typeface="黑体" panose="02010609060101010101" charset="-122"/>
                          <a:cs typeface="Arial" panose="020B0604020202020204" pitchFamily="34" charset="0"/>
                        </a:rPr>
                        <a:t>PICO-5.2"</a:t>
                      </a:r>
                      <a:endParaRPr lang="en-US" altLang="zh-CN" sz="2200" b="0">
                        <a:latin typeface="Arial" panose="020B0604020202020204" pitchFamily="34" charset="0"/>
                        <a:ea typeface="黑体" panose="02010609060101010101" charset="-122"/>
                        <a:cs typeface="Arial" panose="020B0604020202020204" pitchFamily="34" charset="0"/>
                      </a:endParaRPr>
                    </a:p>
                  </a:txBody>
                  <a:tcPr marL="68580" marR="68580" marT="0" marB="0" anchor="t" anchorCtr="0">
                    <a:solidFill>
                      <a:schemeClr val="accent2">
                        <a:lumMod val="20000"/>
                        <a:lumOff val="80000"/>
                      </a:schemeClr>
                    </a:solidFill>
                  </a:tcPr>
                </a:tc>
                <a:tc>
                  <a:txBody>
                    <a:bodyPr/>
                    <a:p>
                      <a:pPr marL="0" indent="0" algn="ctr">
                        <a:spcBef>
                          <a:spcPct val="0"/>
                        </a:spcBef>
                        <a:spcAft>
                          <a:spcPct val="0"/>
                        </a:spcAft>
                      </a:pPr>
                      <a:r>
                        <a:rPr lang="en-US" altLang="zh-CN" sz="2200" b="0">
                          <a:latin typeface="Arial" panose="020B0604020202020204" pitchFamily="34" charset="0"/>
                          <a:ea typeface="黑体" panose="02010609060101010101" charset="-122"/>
                          <a:cs typeface="Arial" panose="020B0604020202020204" pitchFamily="34" charset="0"/>
                        </a:rPr>
                        <a:t>Summit</a:t>
                      </a:r>
                      <a:endParaRPr lang="en-US" altLang="zh-CN" sz="2200" b="0">
                        <a:latin typeface="Arial" panose="020B0604020202020204" pitchFamily="34" charset="0"/>
                        <a:ea typeface="黑体" panose="02010609060101010101" charset="-122"/>
                        <a:cs typeface="Arial" panose="020B0604020202020204" pitchFamily="34" charset="0"/>
                      </a:endParaRPr>
                    </a:p>
                  </a:txBody>
                  <a:tcPr marL="68580" marR="68580" marT="0" marB="0" anchor="t" anchorCtr="0">
                    <a:solidFill>
                      <a:schemeClr val="accent2">
                        <a:lumMod val="20000"/>
                        <a:lumOff val="80000"/>
                      </a:schemeClr>
                    </a:solidFill>
                  </a:tcPr>
                </a:tc>
                <a:tc>
                  <a:txBody>
                    <a:bodyPr/>
                    <a:p>
                      <a:pPr marL="0" indent="0" algn="ctr">
                        <a:spcBef>
                          <a:spcPct val="0"/>
                        </a:spcBef>
                        <a:spcAft>
                          <a:spcPct val="0"/>
                        </a:spcAft>
                      </a:pPr>
                      <a:r>
                        <a:rPr lang="en-US" altLang="zh-CN" sz="2200" b="0">
                          <a:latin typeface="Arial" panose="020B0604020202020204" pitchFamily="34" charset="0"/>
                          <a:ea typeface="黑体" panose="02010609060101010101" charset="-122"/>
                          <a:cs typeface="Arial" panose="020B0604020202020204" pitchFamily="34" charset="0"/>
                        </a:rPr>
                        <a:t>3055m</a:t>
                      </a:r>
                      <a:endParaRPr lang="en-US" altLang="zh-CN" sz="2200" b="0">
                        <a:latin typeface="Arial" panose="020B0604020202020204" pitchFamily="34" charset="0"/>
                        <a:ea typeface="黑体" panose="02010609060101010101" charset="-122"/>
                        <a:cs typeface="Arial" panose="020B0604020202020204" pitchFamily="34" charset="0"/>
                      </a:endParaRPr>
                    </a:p>
                  </a:txBody>
                  <a:tcPr marL="68580" marR="68580" marT="0" marB="0" anchor="t" anchorCtr="0">
                    <a:solidFill>
                      <a:schemeClr val="accent2">
                        <a:lumMod val="20000"/>
                        <a:lumOff val="80000"/>
                      </a:schemeClr>
                    </a:solidFill>
                  </a:tcPr>
                </a:tc>
                <a:tc>
                  <a:txBody>
                    <a:bodyPr/>
                    <a:p>
                      <a:pPr marL="0" indent="0" algn="ctr">
                        <a:spcBef>
                          <a:spcPct val="0"/>
                        </a:spcBef>
                        <a:spcAft>
                          <a:spcPct val="0"/>
                        </a:spcAft>
                      </a:pPr>
                      <a:r>
                        <a:rPr lang="en-US" altLang="zh-CN" sz="2200" b="0">
                          <a:latin typeface="Arial" panose="020B0604020202020204" pitchFamily="34" charset="0"/>
                          <a:ea typeface="黑体" panose="02010609060101010101" charset="-122"/>
                          <a:cs typeface="Arial" panose="020B0604020202020204" pitchFamily="34" charset="0"/>
                        </a:rPr>
                        <a:t>1.55m</a:t>
                      </a:r>
                      <a:endParaRPr lang="en-US" altLang="zh-CN" sz="2200" b="0">
                        <a:latin typeface="Arial" panose="020B0604020202020204" pitchFamily="34" charset="0"/>
                        <a:ea typeface="黑体" panose="02010609060101010101" charset="-122"/>
                        <a:cs typeface="Arial" panose="020B0604020202020204" pitchFamily="34" charset="0"/>
                      </a:endParaRPr>
                    </a:p>
                  </a:txBody>
                  <a:tcPr marL="68580" marR="68580" marT="0" marB="0" anchor="t" anchorCtr="0">
                    <a:solidFill>
                      <a:schemeClr val="accent2">
                        <a:lumMod val="20000"/>
                        <a:lumOff val="80000"/>
                      </a:schemeClr>
                    </a:solidFill>
                  </a:tcPr>
                </a:tc>
                <a:tc>
                  <a:txBody>
                    <a:bodyPr/>
                    <a:p>
                      <a:pPr marL="0" indent="0" algn="ctr">
                        <a:spcBef>
                          <a:spcPct val="0"/>
                        </a:spcBef>
                        <a:spcAft>
                          <a:spcPct val="0"/>
                        </a:spcAft>
                      </a:pPr>
                      <a:r>
                        <a:rPr lang="en-US" altLang="zh-CN" sz="2200" b="0">
                          <a:latin typeface="Arial" panose="020B0604020202020204" pitchFamily="34" charset="0"/>
                          <a:ea typeface="黑体" panose="02010609060101010101" charset="-122"/>
                          <a:cs typeface="Arial" panose="020B0604020202020204" pitchFamily="34" charset="0"/>
                        </a:rPr>
                        <a:t>1993</a:t>
                      </a:r>
                      <a:endParaRPr lang="en-US" altLang="zh-CN" sz="2200" b="0">
                        <a:latin typeface="Arial" panose="020B0604020202020204" pitchFamily="34" charset="0"/>
                        <a:ea typeface="黑体" panose="02010609060101010101" charset="-122"/>
                        <a:cs typeface="Arial" panose="020B0604020202020204" pitchFamily="34" charset="0"/>
                      </a:endParaRPr>
                    </a:p>
                  </a:txBody>
                  <a:tcPr marL="68580" marR="68580" marT="0" marB="0" anchor="t" anchorCtr="0">
                    <a:solidFill>
                      <a:schemeClr val="accent2">
                        <a:lumMod val="20000"/>
                        <a:lumOff val="80000"/>
                      </a:schemeClr>
                    </a:solidFill>
                  </a:tcPr>
                </a:tc>
                <a:tc>
                  <a:txBody>
                    <a:bodyPr/>
                    <a:p>
                      <a:pPr marL="0" indent="0" algn="ctr">
                        <a:spcBef>
                          <a:spcPct val="0"/>
                        </a:spcBef>
                        <a:spcAft>
                          <a:spcPct val="0"/>
                        </a:spcAft>
                      </a:pPr>
                      <a:r>
                        <a:rPr lang="en-US" altLang="zh-CN" sz="2200" b="0">
                          <a:latin typeface="Arial" panose="020B0604020202020204" pitchFamily="34" charset="0"/>
                          <a:ea typeface="宋体" panose="02010600030101010101" pitchFamily="2" charset="-122"/>
                          <a:cs typeface="Arial" panose="020B0604020202020204" pitchFamily="34" charset="0"/>
                        </a:rPr>
                        <a:t>America</a:t>
                      </a:r>
                      <a:endParaRPr lang="en-US" altLang="zh-CN" sz="22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t" anchorCtr="0">
                    <a:solidFill>
                      <a:schemeClr val="accent2">
                        <a:lumMod val="20000"/>
                        <a:lumOff val="80000"/>
                      </a:schemeClr>
                    </a:solidFill>
                  </a:tcPr>
                </a:tc>
              </a:tr>
              <a:tr h="414020">
                <a:tc>
                  <a:txBody>
                    <a:bodyPr/>
                    <a:p>
                      <a:pPr marL="0" indent="0" algn="ctr">
                        <a:spcBef>
                          <a:spcPct val="0"/>
                        </a:spcBef>
                        <a:spcAft>
                          <a:spcPct val="0"/>
                        </a:spcAft>
                      </a:pPr>
                      <a:r>
                        <a:rPr lang="en-US" altLang="zh-CN" sz="2200" b="0">
                          <a:latin typeface="Arial" panose="020B0604020202020204" pitchFamily="34" charset="0"/>
                          <a:ea typeface="黑体" panose="02010609060101010101" charset="-122"/>
                          <a:cs typeface="Arial" panose="020B0604020202020204" pitchFamily="34" charset="0"/>
                        </a:rPr>
                        <a:t>PICO-5.2"</a:t>
                      </a:r>
                      <a:endParaRPr lang="en-US" altLang="zh-CN" sz="2200" b="0">
                        <a:latin typeface="Arial" panose="020B0604020202020204" pitchFamily="34" charset="0"/>
                        <a:ea typeface="黑体" panose="02010609060101010101" charset="-122"/>
                        <a:cs typeface="Arial" panose="020B0604020202020204" pitchFamily="34" charset="0"/>
                      </a:endParaRPr>
                    </a:p>
                  </a:txBody>
                  <a:tcPr marL="68580" marR="68580" marT="0" marB="0" anchor="t" anchorCtr="0">
                    <a:solidFill>
                      <a:schemeClr val="bg1">
                        <a:lumMod val="95000"/>
                      </a:schemeClr>
                    </a:solidFill>
                  </a:tcPr>
                </a:tc>
                <a:tc>
                  <a:txBody>
                    <a:bodyPr/>
                    <a:p>
                      <a:pPr marL="0" indent="0" algn="ctr">
                        <a:spcBef>
                          <a:spcPct val="0"/>
                        </a:spcBef>
                        <a:spcAft>
                          <a:spcPct val="0"/>
                        </a:spcAft>
                      </a:pPr>
                      <a:r>
                        <a:rPr lang="en-US" altLang="zh-CN" sz="2200" b="0">
                          <a:latin typeface="Arial" panose="020B0604020202020204" pitchFamily="34" charset="0"/>
                          <a:ea typeface="黑体" panose="02010609060101010101" charset="-122"/>
                          <a:cs typeface="Arial" panose="020B0604020202020204" pitchFamily="34" charset="0"/>
                        </a:rPr>
                        <a:t>Taylor Dome</a:t>
                      </a:r>
                      <a:endParaRPr lang="en-US" altLang="zh-CN" sz="2200" b="0">
                        <a:latin typeface="Arial" panose="020B0604020202020204" pitchFamily="34" charset="0"/>
                        <a:ea typeface="黑体" panose="02010609060101010101" charset="-122"/>
                        <a:cs typeface="Arial" panose="020B0604020202020204" pitchFamily="34" charset="0"/>
                      </a:endParaRPr>
                    </a:p>
                  </a:txBody>
                  <a:tcPr marL="68580" marR="68580" marT="0" marB="0" anchor="t" anchorCtr="0">
                    <a:solidFill>
                      <a:schemeClr val="bg1">
                        <a:lumMod val="95000"/>
                      </a:schemeClr>
                    </a:solidFill>
                  </a:tcPr>
                </a:tc>
                <a:tc>
                  <a:txBody>
                    <a:bodyPr/>
                    <a:p>
                      <a:pPr marL="0" indent="0" algn="ctr">
                        <a:spcBef>
                          <a:spcPct val="0"/>
                        </a:spcBef>
                        <a:spcAft>
                          <a:spcPct val="0"/>
                        </a:spcAft>
                      </a:pPr>
                      <a:r>
                        <a:rPr lang="en-US" altLang="zh-CN" sz="2200" b="0">
                          <a:latin typeface="Arial" panose="020B0604020202020204" pitchFamily="34" charset="0"/>
                          <a:ea typeface="黑体" panose="02010609060101010101" charset="-122"/>
                          <a:cs typeface="Arial" panose="020B0604020202020204" pitchFamily="34" charset="0"/>
                        </a:rPr>
                        <a:t>554.1m</a:t>
                      </a:r>
                      <a:endParaRPr lang="en-US" altLang="zh-CN" sz="2200" b="0">
                        <a:latin typeface="Arial" panose="020B0604020202020204" pitchFamily="34" charset="0"/>
                        <a:ea typeface="黑体" panose="02010609060101010101" charset="-122"/>
                        <a:cs typeface="Arial" panose="020B0604020202020204" pitchFamily="34" charset="0"/>
                      </a:endParaRPr>
                    </a:p>
                  </a:txBody>
                  <a:tcPr marL="68580" marR="68580" marT="0" marB="0" anchor="t" anchorCtr="0">
                    <a:solidFill>
                      <a:schemeClr val="bg1">
                        <a:lumMod val="95000"/>
                      </a:schemeClr>
                    </a:solidFill>
                  </a:tcPr>
                </a:tc>
                <a:tc>
                  <a:txBody>
                    <a:bodyPr/>
                    <a:p>
                      <a:pPr marL="0" indent="0" algn="ctr">
                        <a:spcBef>
                          <a:spcPct val="0"/>
                        </a:spcBef>
                        <a:spcAft>
                          <a:spcPct val="0"/>
                        </a:spcAft>
                      </a:pPr>
                      <a:r>
                        <a:rPr lang="en-US" altLang="zh-CN" sz="2200" b="0">
                          <a:latin typeface="Arial" panose="020B0604020202020204" pitchFamily="34" charset="0"/>
                          <a:ea typeface="黑体" panose="02010609060101010101" charset="-122"/>
                          <a:cs typeface="Arial" panose="020B0604020202020204" pitchFamily="34" charset="0"/>
                        </a:rPr>
                        <a:t>0.1m</a:t>
                      </a:r>
                      <a:endParaRPr lang="en-US" altLang="zh-CN" sz="2200" b="0">
                        <a:latin typeface="Arial" panose="020B0604020202020204" pitchFamily="34" charset="0"/>
                        <a:ea typeface="黑体" panose="02010609060101010101" charset="-122"/>
                        <a:cs typeface="Arial" panose="020B0604020202020204" pitchFamily="34" charset="0"/>
                      </a:endParaRPr>
                    </a:p>
                  </a:txBody>
                  <a:tcPr marL="68580" marR="68580" marT="0" marB="0" anchor="t" anchorCtr="0">
                    <a:solidFill>
                      <a:schemeClr val="bg1">
                        <a:lumMod val="95000"/>
                      </a:schemeClr>
                    </a:solidFill>
                  </a:tcPr>
                </a:tc>
                <a:tc>
                  <a:txBody>
                    <a:bodyPr/>
                    <a:p>
                      <a:pPr marL="0" indent="0" algn="ctr">
                        <a:spcBef>
                          <a:spcPct val="0"/>
                        </a:spcBef>
                        <a:spcAft>
                          <a:spcPct val="0"/>
                        </a:spcAft>
                      </a:pPr>
                      <a:r>
                        <a:rPr lang="en-US" altLang="zh-CN" sz="2200" b="0">
                          <a:latin typeface="Arial" panose="020B0604020202020204" pitchFamily="34" charset="0"/>
                          <a:ea typeface="黑体" panose="02010609060101010101" charset="-122"/>
                          <a:cs typeface="Arial" panose="020B0604020202020204" pitchFamily="34" charset="0"/>
                        </a:rPr>
                        <a:t>1994</a:t>
                      </a:r>
                      <a:endParaRPr lang="en-US" altLang="zh-CN" sz="2200" b="0">
                        <a:latin typeface="Arial" panose="020B0604020202020204" pitchFamily="34" charset="0"/>
                        <a:ea typeface="黑体" panose="02010609060101010101" charset="-122"/>
                        <a:cs typeface="Arial" panose="020B0604020202020204" pitchFamily="34" charset="0"/>
                      </a:endParaRPr>
                    </a:p>
                  </a:txBody>
                  <a:tcPr marL="68580" marR="68580" marT="0" marB="0" anchor="t" anchorCtr="0">
                    <a:solidFill>
                      <a:schemeClr val="bg1">
                        <a:lumMod val="95000"/>
                      </a:schemeClr>
                    </a:solidFill>
                  </a:tcPr>
                </a:tc>
                <a:tc>
                  <a:txBody>
                    <a:bodyPr/>
                    <a:p>
                      <a:pPr marL="0" indent="0" algn="ctr">
                        <a:spcBef>
                          <a:spcPct val="0"/>
                        </a:spcBef>
                        <a:spcAft>
                          <a:spcPct val="0"/>
                        </a:spcAft>
                      </a:pPr>
                      <a:r>
                        <a:rPr lang="en-US" altLang="zh-CN" sz="2200" b="0">
                          <a:latin typeface="Arial" panose="020B0604020202020204" pitchFamily="34" charset="0"/>
                          <a:ea typeface="宋体" panose="02010600030101010101" pitchFamily="2" charset="-122"/>
                          <a:cs typeface="Arial" panose="020B0604020202020204" pitchFamily="34" charset="0"/>
                        </a:rPr>
                        <a:t>America</a:t>
                      </a:r>
                      <a:endParaRPr lang="en-US" altLang="zh-CN" sz="22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t" anchorCtr="0">
                    <a:solidFill>
                      <a:schemeClr val="bg1">
                        <a:lumMod val="95000"/>
                      </a:schemeClr>
                    </a:solidFill>
                  </a:tcPr>
                </a:tc>
              </a:tr>
              <a:tr h="414020">
                <a:tc>
                  <a:txBody>
                    <a:bodyPr/>
                    <a:p>
                      <a:pPr marL="0" indent="0" algn="ctr">
                        <a:spcBef>
                          <a:spcPct val="0"/>
                        </a:spcBef>
                        <a:spcAft>
                          <a:spcPct val="0"/>
                        </a:spcAft>
                      </a:pPr>
                      <a:r>
                        <a:rPr lang="en-US" altLang="zh-CN" sz="2200" b="0">
                          <a:latin typeface="Arial" panose="020B0604020202020204" pitchFamily="34" charset="0"/>
                          <a:ea typeface="黑体" panose="02010609060101010101" charset="-122"/>
                          <a:cs typeface="Arial" panose="020B0604020202020204" pitchFamily="34" charset="0"/>
                        </a:rPr>
                        <a:t>RAID</a:t>
                      </a:r>
                      <a:endParaRPr lang="en-US" altLang="zh-CN" sz="2200" b="0">
                        <a:latin typeface="Arial" panose="020B0604020202020204" pitchFamily="34" charset="0"/>
                        <a:ea typeface="黑体" panose="02010609060101010101" charset="-122"/>
                        <a:cs typeface="Arial" panose="020B0604020202020204" pitchFamily="34" charset="0"/>
                      </a:endParaRPr>
                    </a:p>
                  </a:txBody>
                  <a:tcPr marL="68580" marR="68580" marT="0" marB="0" anchor="t" anchorCtr="0">
                    <a:solidFill>
                      <a:schemeClr val="accent2">
                        <a:lumMod val="20000"/>
                        <a:lumOff val="80000"/>
                      </a:schemeClr>
                    </a:solidFill>
                  </a:tcPr>
                </a:tc>
                <a:tc>
                  <a:txBody>
                    <a:bodyPr/>
                    <a:p>
                      <a:pPr marL="0" indent="0" algn="ctr">
                        <a:spcBef>
                          <a:spcPct val="0"/>
                        </a:spcBef>
                        <a:spcAft>
                          <a:spcPct val="0"/>
                        </a:spcAft>
                      </a:pPr>
                      <a:r>
                        <a:rPr lang="en-US" altLang="zh-CN" sz="2200" b="0">
                          <a:latin typeface="Arial" panose="020B0604020202020204" pitchFamily="34" charset="0"/>
                          <a:ea typeface="黑体" panose="02010609060101010101" charset="-122"/>
                          <a:cs typeface="Arial" panose="020B0604020202020204" pitchFamily="34" charset="0"/>
                        </a:rPr>
                        <a:t>Minna Bluff</a:t>
                      </a:r>
                      <a:endParaRPr lang="en-US" altLang="zh-CN" sz="2200" b="0">
                        <a:latin typeface="Arial" panose="020B0604020202020204" pitchFamily="34" charset="0"/>
                        <a:ea typeface="黑体" panose="02010609060101010101" charset="-122"/>
                        <a:cs typeface="Arial" panose="020B0604020202020204" pitchFamily="34" charset="0"/>
                      </a:endParaRPr>
                    </a:p>
                  </a:txBody>
                  <a:tcPr marL="68580" marR="68580" marT="0" marB="0" anchor="t" anchorCtr="0">
                    <a:solidFill>
                      <a:schemeClr val="accent2">
                        <a:lumMod val="20000"/>
                        <a:lumOff val="80000"/>
                      </a:schemeClr>
                    </a:solidFill>
                  </a:tcPr>
                </a:tc>
                <a:tc>
                  <a:txBody>
                    <a:bodyPr/>
                    <a:p>
                      <a:pPr marL="0" indent="0" algn="ctr">
                        <a:spcBef>
                          <a:spcPct val="0"/>
                        </a:spcBef>
                        <a:spcAft>
                          <a:spcPct val="0"/>
                        </a:spcAft>
                      </a:pPr>
                      <a:r>
                        <a:rPr lang="en-US" altLang="zh-CN" sz="2200" b="0">
                          <a:latin typeface="Arial" panose="020B0604020202020204" pitchFamily="34" charset="0"/>
                          <a:ea typeface="黑体" panose="02010609060101010101" charset="-122"/>
                          <a:cs typeface="Arial" panose="020B0604020202020204" pitchFamily="34" charset="0"/>
                        </a:rPr>
                        <a:t>682m</a:t>
                      </a:r>
                      <a:endParaRPr lang="en-US" altLang="zh-CN" sz="2200" b="0">
                        <a:latin typeface="Arial" panose="020B0604020202020204" pitchFamily="34" charset="0"/>
                        <a:ea typeface="黑体" panose="02010609060101010101" charset="-122"/>
                        <a:cs typeface="Arial" panose="020B0604020202020204" pitchFamily="34" charset="0"/>
                      </a:endParaRPr>
                    </a:p>
                  </a:txBody>
                  <a:tcPr marL="68580" marR="68580" marT="0" marB="0" anchor="t" anchorCtr="0">
                    <a:solidFill>
                      <a:schemeClr val="accent2">
                        <a:lumMod val="20000"/>
                        <a:lumOff val="80000"/>
                      </a:schemeClr>
                    </a:solidFill>
                  </a:tcPr>
                </a:tc>
                <a:tc>
                  <a:txBody>
                    <a:bodyPr/>
                    <a:p>
                      <a:pPr marL="0" indent="0" algn="ctr">
                        <a:spcBef>
                          <a:spcPct val="0"/>
                        </a:spcBef>
                        <a:spcAft>
                          <a:spcPct val="0"/>
                        </a:spcAft>
                      </a:pPr>
                      <a:r>
                        <a:rPr lang="en-US" altLang="zh-CN" sz="2200" b="0">
                          <a:latin typeface="Arial" panose="020B0604020202020204" pitchFamily="34" charset="0"/>
                          <a:ea typeface="黑体" panose="02010609060101010101" charset="-122"/>
                          <a:cs typeface="Arial" panose="020B0604020202020204" pitchFamily="34" charset="0"/>
                        </a:rPr>
                        <a:t>2m</a:t>
                      </a:r>
                      <a:endParaRPr lang="en-US" altLang="zh-CN" sz="2200" b="0">
                        <a:latin typeface="Arial" panose="020B0604020202020204" pitchFamily="34" charset="0"/>
                        <a:ea typeface="黑体" panose="02010609060101010101" charset="-122"/>
                        <a:cs typeface="Arial" panose="020B0604020202020204" pitchFamily="34" charset="0"/>
                      </a:endParaRPr>
                    </a:p>
                  </a:txBody>
                  <a:tcPr marL="68580" marR="68580" marT="0" marB="0" anchor="t" anchorCtr="0">
                    <a:solidFill>
                      <a:schemeClr val="accent2">
                        <a:lumMod val="20000"/>
                        <a:lumOff val="80000"/>
                      </a:schemeClr>
                    </a:solidFill>
                  </a:tcPr>
                </a:tc>
                <a:tc>
                  <a:txBody>
                    <a:bodyPr/>
                    <a:p>
                      <a:pPr marL="0" indent="0" algn="ctr">
                        <a:spcBef>
                          <a:spcPct val="0"/>
                        </a:spcBef>
                        <a:spcAft>
                          <a:spcPct val="0"/>
                        </a:spcAft>
                      </a:pPr>
                      <a:r>
                        <a:rPr lang="en-US" altLang="zh-CN" sz="2200" b="0">
                          <a:latin typeface="Arial" panose="020B0604020202020204" pitchFamily="34" charset="0"/>
                          <a:ea typeface="黑体" panose="02010609060101010101" charset="-122"/>
                          <a:cs typeface="Arial" panose="020B0604020202020204" pitchFamily="34" charset="0"/>
                        </a:rPr>
                        <a:t>2015</a:t>
                      </a:r>
                      <a:endParaRPr lang="en-US" altLang="zh-CN" sz="2200" b="0">
                        <a:latin typeface="Arial" panose="020B0604020202020204" pitchFamily="34" charset="0"/>
                        <a:ea typeface="黑体" panose="02010609060101010101" charset="-122"/>
                        <a:cs typeface="Arial" panose="020B0604020202020204" pitchFamily="34" charset="0"/>
                      </a:endParaRPr>
                    </a:p>
                  </a:txBody>
                  <a:tcPr marL="68580" marR="68580" marT="0" marB="0" anchor="t" anchorCtr="0">
                    <a:solidFill>
                      <a:schemeClr val="accent2">
                        <a:lumMod val="20000"/>
                        <a:lumOff val="80000"/>
                      </a:schemeClr>
                    </a:solidFill>
                  </a:tcPr>
                </a:tc>
                <a:tc>
                  <a:txBody>
                    <a:bodyPr/>
                    <a:p>
                      <a:pPr marL="0" indent="0" algn="ctr">
                        <a:spcBef>
                          <a:spcPct val="0"/>
                        </a:spcBef>
                        <a:spcAft>
                          <a:spcPct val="0"/>
                        </a:spcAft>
                      </a:pPr>
                      <a:r>
                        <a:rPr lang="en-US" altLang="zh-CN" sz="2200" b="0">
                          <a:latin typeface="Arial" panose="020B0604020202020204" pitchFamily="34" charset="0"/>
                          <a:ea typeface="宋体" panose="02010600030101010101" pitchFamily="2" charset="-122"/>
                          <a:cs typeface="Arial" panose="020B0604020202020204" pitchFamily="34" charset="0"/>
                        </a:rPr>
                        <a:t>America</a:t>
                      </a:r>
                      <a:endParaRPr lang="en-US" altLang="zh-CN" sz="22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t" anchorCtr="0">
                    <a:solidFill>
                      <a:schemeClr val="accent2">
                        <a:lumMod val="20000"/>
                        <a:lumOff val="80000"/>
                      </a:schemeClr>
                    </a:solidFill>
                  </a:tcPr>
                </a:tc>
              </a:tr>
              <a:tr h="414020">
                <a:tc>
                  <a:txBody>
                    <a:bodyPr/>
                    <a:p>
                      <a:pPr marL="0" indent="0" algn="ctr">
                        <a:spcBef>
                          <a:spcPct val="0"/>
                        </a:spcBef>
                        <a:spcAft>
                          <a:spcPct val="0"/>
                        </a:spcAft>
                      </a:pPr>
                      <a:r>
                        <a:rPr lang="en-US" altLang="zh-CN" sz="2200" b="0">
                          <a:latin typeface="Arial" panose="020B0604020202020204" pitchFamily="34" charset="0"/>
                          <a:ea typeface="黑体" panose="02010609060101010101" charset="-122"/>
                          <a:cs typeface="Arial" panose="020B0604020202020204" pitchFamily="34" charset="0"/>
                        </a:rPr>
                        <a:t>ASIG</a:t>
                      </a:r>
                      <a:endParaRPr lang="en-US" altLang="zh-CN" sz="2200" b="0">
                        <a:latin typeface="Arial" panose="020B0604020202020204" pitchFamily="34" charset="0"/>
                        <a:ea typeface="黑体" panose="02010609060101010101" charset="-122"/>
                        <a:cs typeface="Arial" panose="020B0604020202020204" pitchFamily="34" charset="0"/>
                      </a:endParaRPr>
                    </a:p>
                  </a:txBody>
                  <a:tcPr marL="68580" marR="68580" marT="0" marB="0" anchor="t" anchorCtr="0">
                    <a:solidFill>
                      <a:schemeClr val="bg1">
                        <a:lumMod val="95000"/>
                      </a:schemeClr>
                    </a:solidFill>
                  </a:tcPr>
                </a:tc>
                <a:tc>
                  <a:txBody>
                    <a:bodyPr/>
                    <a:p>
                      <a:pPr marL="0" indent="0" algn="ctr">
                        <a:spcBef>
                          <a:spcPct val="0"/>
                        </a:spcBef>
                        <a:spcAft>
                          <a:spcPct val="0"/>
                        </a:spcAft>
                      </a:pPr>
                      <a:r>
                        <a:rPr lang="en-US" altLang="zh-CN" sz="2200" b="0">
                          <a:latin typeface="Arial" panose="020B0604020202020204" pitchFamily="34" charset="0"/>
                          <a:ea typeface="黑体" panose="02010609060101010101" charset="-122"/>
                          <a:cs typeface="Arial" panose="020B0604020202020204" pitchFamily="34" charset="0"/>
                        </a:rPr>
                        <a:t>Pirrit Hills</a:t>
                      </a:r>
                      <a:endParaRPr lang="en-US" altLang="zh-CN" sz="2200" b="0">
                        <a:latin typeface="Arial" panose="020B0604020202020204" pitchFamily="34" charset="0"/>
                        <a:ea typeface="黑体" panose="02010609060101010101" charset="-122"/>
                        <a:cs typeface="Arial" panose="020B0604020202020204" pitchFamily="34" charset="0"/>
                      </a:endParaRPr>
                    </a:p>
                  </a:txBody>
                  <a:tcPr marL="68580" marR="68580" marT="0" marB="0" anchor="t" anchorCtr="0">
                    <a:solidFill>
                      <a:schemeClr val="bg1">
                        <a:lumMod val="95000"/>
                      </a:schemeClr>
                    </a:solidFill>
                  </a:tcPr>
                </a:tc>
                <a:tc>
                  <a:txBody>
                    <a:bodyPr/>
                    <a:p>
                      <a:pPr marL="0" indent="0" algn="ctr">
                        <a:spcBef>
                          <a:spcPct val="0"/>
                        </a:spcBef>
                        <a:spcAft>
                          <a:spcPct val="0"/>
                        </a:spcAft>
                      </a:pPr>
                      <a:r>
                        <a:rPr lang="en-US" altLang="zh-CN" sz="2200" b="0">
                          <a:latin typeface="Arial" panose="020B0604020202020204" pitchFamily="34" charset="0"/>
                          <a:ea typeface="黑体" panose="02010609060101010101" charset="-122"/>
                          <a:cs typeface="Arial" panose="020B0604020202020204" pitchFamily="34" charset="0"/>
                        </a:rPr>
                        <a:t>157.8m</a:t>
                      </a:r>
                      <a:endParaRPr lang="en-US" altLang="zh-CN" sz="2200" b="0">
                        <a:latin typeface="Arial" panose="020B0604020202020204" pitchFamily="34" charset="0"/>
                        <a:ea typeface="黑体" panose="02010609060101010101" charset="-122"/>
                        <a:cs typeface="Arial" panose="020B0604020202020204" pitchFamily="34" charset="0"/>
                      </a:endParaRPr>
                    </a:p>
                  </a:txBody>
                  <a:tcPr marL="68580" marR="68580" marT="0" marB="0" anchor="t" anchorCtr="0">
                    <a:solidFill>
                      <a:schemeClr val="bg1">
                        <a:lumMod val="95000"/>
                      </a:schemeClr>
                    </a:solidFill>
                  </a:tcPr>
                </a:tc>
                <a:tc>
                  <a:txBody>
                    <a:bodyPr/>
                    <a:p>
                      <a:pPr marL="0" indent="0" algn="ctr">
                        <a:spcBef>
                          <a:spcPct val="0"/>
                        </a:spcBef>
                        <a:spcAft>
                          <a:spcPct val="0"/>
                        </a:spcAft>
                      </a:pPr>
                      <a:r>
                        <a:rPr lang="en-US" altLang="zh-CN" sz="2200" b="0">
                          <a:latin typeface="Arial" panose="020B0604020202020204" pitchFamily="34" charset="0"/>
                          <a:ea typeface="黑体" panose="02010609060101010101" charset="-122"/>
                          <a:cs typeface="Arial" panose="020B0604020202020204" pitchFamily="34" charset="0"/>
                        </a:rPr>
                        <a:t>8m</a:t>
                      </a:r>
                      <a:endParaRPr lang="en-US" altLang="zh-CN" sz="2200" b="0">
                        <a:latin typeface="Arial" panose="020B0604020202020204" pitchFamily="34" charset="0"/>
                        <a:ea typeface="黑体" panose="02010609060101010101" charset="-122"/>
                        <a:cs typeface="Arial" panose="020B0604020202020204" pitchFamily="34" charset="0"/>
                      </a:endParaRPr>
                    </a:p>
                  </a:txBody>
                  <a:tcPr marL="68580" marR="68580" marT="0" marB="0" anchor="t" anchorCtr="0">
                    <a:solidFill>
                      <a:schemeClr val="bg1">
                        <a:lumMod val="95000"/>
                      </a:schemeClr>
                    </a:solidFill>
                  </a:tcPr>
                </a:tc>
                <a:tc>
                  <a:txBody>
                    <a:bodyPr/>
                    <a:p>
                      <a:pPr marL="0" indent="0" algn="ctr">
                        <a:spcBef>
                          <a:spcPct val="0"/>
                        </a:spcBef>
                        <a:spcAft>
                          <a:spcPct val="0"/>
                        </a:spcAft>
                      </a:pPr>
                      <a:r>
                        <a:rPr lang="en-US" altLang="zh-CN" sz="2200" b="0">
                          <a:latin typeface="Arial" panose="020B0604020202020204" pitchFamily="34" charset="0"/>
                          <a:ea typeface="黑体" panose="02010609060101010101" charset="-122"/>
                          <a:cs typeface="Arial" panose="020B0604020202020204" pitchFamily="34" charset="0"/>
                        </a:rPr>
                        <a:t>2017</a:t>
                      </a:r>
                      <a:endParaRPr lang="en-US" altLang="zh-CN" sz="2200" b="0">
                        <a:latin typeface="Arial" panose="020B0604020202020204" pitchFamily="34" charset="0"/>
                        <a:ea typeface="黑体" panose="02010609060101010101" charset="-122"/>
                        <a:cs typeface="Arial" panose="020B0604020202020204" pitchFamily="34" charset="0"/>
                      </a:endParaRPr>
                    </a:p>
                  </a:txBody>
                  <a:tcPr marL="68580" marR="68580" marT="0" marB="0" anchor="t" anchorCtr="0">
                    <a:solidFill>
                      <a:schemeClr val="bg1">
                        <a:lumMod val="95000"/>
                      </a:schemeClr>
                    </a:solidFill>
                  </a:tcPr>
                </a:tc>
                <a:tc>
                  <a:txBody>
                    <a:bodyPr/>
                    <a:p>
                      <a:pPr marL="0" indent="0" algn="ctr">
                        <a:spcBef>
                          <a:spcPct val="0"/>
                        </a:spcBef>
                        <a:spcAft>
                          <a:spcPct val="0"/>
                        </a:spcAft>
                      </a:pPr>
                      <a:r>
                        <a:rPr lang="en-US" altLang="zh-CN" sz="2200" b="0">
                          <a:latin typeface="Arial" panose="020B0604020202020204" pitchFamily="34" charset="0"/>
                          <a:ea typeface="宋体" panose="02010600030101010101" pitchFamily="2" charset="-122"/>
                          <a:cs typeface="Arial" panose="020B0604020202020204" pitchFamily="34" charset="0"/>
                        </a:rPr>
                        <a:t>America</a:t>
                      </a:r>
                      <a:endParaRPr lang="en-US" altLang="zh-CN" sz="22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t" anchorCtr="0">
                    <a:solidFill>
                      <a:schemeClr val="bg1">
                        <a:lumMod val="95000"/>
                      </a:schemeClr>
                    </a:solidFill>
                  </a:tcPr>
                </a:tc>
              </a:tr>
              <a:tr h="414020">
                <a:tc>
                  <a:txBody>
                    <a:bodyPr/>
                    <a:p>
                      <a:pPr marL="0" indent="0" algn="ctr">
                        <a:spcBef>
                          <a:spcPct val="0"/>
                        </a:spcBef>
                        <a:spcAft>
                          <a:spcPct val="0"/>
                        </a:spcAft>
                      </a:pPr>
                      <a:r>
                        <a:rPr lang="en-US" altLang="zh-CN" sz="2200" b="0">
                          <a:latin typeface="Arial" panose="020B0604020202020204" pitchFamily="34" charset="0"/>
                          <a:ea typeface="黑体" panose="02010609060101010101" charset="-122"/>
                          <a:cs typeface="Arial" panose="020B0604020202020204" pitchFamily="34" charset="0"/>
                        </a:rPr>
                        <a:t>IBED</a:t>
                      </a:r>
                      <a:endParaRPr lang="en-US" altLang="zh-CN" sz="2200" b="0">
                        <a:latin typeface="Arial" panose="020B0604020202020204" pitchFamily="34" charset="0"/>
                        <a:ea typeface="黑体" panose="02010609060101010101" charset="-122"/>
                        <a:cs typeface="Arial" panose="020B0604020202020204" pitchFamily="34" charset="0"/>
                      </a:endParaRPr>
                    </a:p>
                  </a:txBody>
                  <a:tcPr marL="68580" marR="68580" marT="0" marB="0" anchor="t" anchorCtr="0">
                    <a:solidFill>
                      <a:schemeClr val="accent2">
                        <a:lumMod val="20000"/>
                        <a:lumOff val="80000"/>
                      </a:schemeClr>
                    </a:solidFill>
                  </a:tcPr>
                </a:tc>
                <a:tc>
                  <a:txBody>
                    <a:bodyPr/>
                    <a:p>
                      <a:pPr marL="0" indent="0" algn="ctr">
                        <a:spcBef>
                          <a:spcPct val="0"/>
                        </a:spcBef>
                        <a:spcAft>
                          <a:spcPct val="0"/>
                        </a:spcAft>
                      </a:pPr>
                      <a:r>
                        <a:rPr lang="en-US" altLang="zh-CN" sz="2200" b="0">
                          <a:latin typeface="Arial" panose="020B0604020202020204" pitchFamily="34" charset="0"/>
                          <a:ea typeface="黑体" panose="02010609060101010101" charset="-122"/>
                          <a:cs typeface="Arial" panose="020B0604020202020204" pitchFamily="34" charset="0"/>
                        </a:rPr>
                        <a:t>Gamburtsev </a:t>
                      </a:r>
                      <a:endParaRPr lang="en-US" altLang="zh-CN" sz="2200" b="0">
                        <a:latin typeface="Arial" panose="020B0604020202020204" pitchFamily="34" charset="0"/>
                        <a:ea typeface="黑体" panose="02010609060101010101" charset="-122"/>
                        <a:cs typeface="Arial" panose="020B0604020202020204" pitchFamily="34" charset="0"/>
                      </a:endParaRPr>
                    </a:p>
                  </a:txBody>
                  <a:tcPr marL="68580" marR="68580" marT="0" marB="0" anchor="t" anchorCtr="0">
                    <a:solidFill>
                      <a:schemeClr val="accent2">
                        <a:lumMod val="20000"/>
                        <a:lumOff val="80000"/>
                      </a:schemeClr>
                    </a:solidFill>
                  </a:tcPr>
                </a:tc>
                <a:tc>
                  <a:txBody>
                    <a:bodyPr/>
                    <a:p>
                      <a:pPr marL="0" indent="0" algn="ctr">
                        <a:spcBef>
                          <a:spcPct val="0"/>
                        </a:spcBef>
                        <a:spcAft>
                          <a:spcPct val="0"/>
                        </a:spcAft>
                      </a:pPr>
                      <a:r>
                        <a:rPr lang="en-US" altLang="zh-CN" sz="2200" b="0">
                          <a:latin typeface="Arial" panose="020B0604020202020204" pitchFamily="34" charset="0"/>
                          <a:ea typeface="黑体" panose="02010609060101010101" charset="-122"/>
                          <a:cs typeface="Arial" panose="020B0604020202020204" pitchFamily="34" charset="0"/>
                        </a:rPr>
                        <a:t>199m</a:t>
                      </a:r>
                      <a:endParaRPr lang="en-US" altLang="zh-CN" sz="2200" b="0">
                        <a:latin typeface="Arial" panose="020B0604020202020204" pitchFamily="34" charset="0"/>
                        <a:ea typeface="黑体" panose="02010609060101010101" charset="-122"/>
                        <a:cs typeface="Arial" panose="020B0604020202020204" pitchFamily="34" charset="0"/>
                      </a:endParaRPr>
                    </a:p>
                  </a:txBody>
                  <a:tcPr marL="68580" marR="68580" marT="0" marB="0" anchor="t" anchorCtr="0">
                    <a:solidFill>
                      <a:schemeClr val="accent2">
                        <a:lumMod val="20000"/>
                        <a:lumOff val="80000"/>
                      </a:schemeClr>
                    </a:solidFill>
                  </a:tcPr>
                </a:tc>
                <a:tc>
                  <a:txBody>
                    <a:bodyPr/>
                    <a:p>
                      <a:pPr marL="0" indent="0" algn="ctr">
                        <a:spcBef>
                          <a:spcPct val="0"/>
                        </a:spcBef>
                        <a:spcAft>
                          <a:spcPct val="0"/>
                        </a:spcAft>
                      </a:pPr>
                      <a:r>
                        <a:rPr lang="en-US" altLang="zh-CN" sz="2200" b="0">
                          <a:latin typeface="Arial" panose="020B0604020202020204" pitchFamily="34" charset="0"/>
                          <a:ea typeface="黑体" panose="02010609060101010101" charset="-122"/>
                          <a:cs typeface="Arial" panose="020B0604020202020204" pitchFamily="34" charset="0"/>
                        </a:rPr>
                        <a:t>0.06m</a:t>
                      </a:r>
                      <a:endParaRPr lang="en-US" altLang="zh-CN" sz="2200" b="0">
                        <a:latin typeface="Arial" panose="020B0604020202020204" pitchFamily="34" charset="0"/>
                        <a:ea typeface="黑体" panose="02010609060101010101" charset="-122"/>
                        <a:cs typeface="Arial" panose="020B0604020202020204" pitchFamily="34" charset="0"/>
                      </a:endParaRPr>
                    </a:p>
                  </a:txBody>
                  <a:tcPr marL="68580" marR="68580" marT="0" marB="0" anchor="t" anchorCtr="0">
                    <a:solidFill>
                      <a:schemeClr val="accent2">
                        <a:lumMod val="20000"/>
                        <a:lumOff val="80000"/>
                      </a:schemeClr>
                    </a:solidFill>
                  </a:tcPr>
                </a:tc>
                <a:tc>
                  <a:txBody>
                    <a:bodyPr/>
                    <a:p>
                      <a:pPr marL="0" indent="0" algn="ctr">
                        <a:spcBef>
                          <a:spcPct val="0"/>
                        </a:spcBef>
                        <a:spcAft>
                          <a:spcPct val="0"/>
                        </a:spcAft>
                      </a:pPr>
                      <a:r>
                        <a:rPr lang="en-US" altLang="zh-CN" sz="2200" b="0">
                          <a:latin typeface="Arial" panose="020B0604020202020204" pitchFamily="34" charset="0"/>
                          <a:ea typeface="黑体" panose="02010609060101010101" charset="-122"/>
                          <a:cs typeface="Arial" panose="020B0604020202020204" pitchFamily="34" charset="0"/>
                        </a:rPr>
                        <a:t>2019</a:t>
                      </a:r>
                      <a:endParaRPr lang="en-US" altLang="zh-CN" sz="2200" b="0">
                        <a:latin typeface="Arial" panose="020B0604020202020204" pitchFamily="34" charset="0"/>
                        <a:ea typeface="黑体" panose="02010609060101010101" charset="-122"/>
                        <a:cs typeface="Arial" panose="020B0604020202020204" pitchFamily="34" charset="0"/>
                      </a:endParaRPr>
                    </a:p>
                  </a:txBody>
                  <a:tcPr marL="68580" marR="68580" marT="0" marB="0" anchor="t" anchorCtr="0">
                    <a:solidFill>
                      <a:schemeClr val="accent2">
                        <a:lumMod val="20000"/>
                        <a:lumOff val="80000"/>
                      </a:schemeClr>
                    </a:solidFill>
                  </a:tcPr>
                </a:tc>
                <a:tc>
                  <a:txBody>
                    <a:bodyPr/>
                    <a:p>
                      <a:pPr marL="0" indent="0" algn="ctr">
                        <a:spcBef>
                          <a:spcPct val="0"/>
                        </a:spcBef>
                        <a:spcAft>
                          <a:spcPct val="0"/>
                        </a:spcAft>
                      </a:pPr>
                      <a:r>
                        <a:rPr lang="en-US" altLang="zh-CN" sz="2200" b="0">
                          <a:latin typeface="Arial" panose="020B0604020202020204" pitchFamily="34" charset="0"/>
                          <a:ea typeface="宋体" panose="02010600030101010101" pitchFamily="2" charset="-122"/>
                          <a:cs typeface="Arial" panose="020B0604020202020204" pitchFamily="34" charset="0"/>
                        </a:rPr>
                        <a:t>China</a:t>
                      </a:r>
                      <a:endParaRPr lang="en-US" altLang="zh-CN" sz="22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t" anchorCtr="0">
                    <a:solidFill>
                      <a:schemeClr val="accent2">
                        <a:lumMod val="20000"/>
                        <a:lumOff val="80000"/>
                      </a:schemeClr>
                    </a:solidFill>
                  </a:tcPr>
                </a:tc>
              </a:tr>
              <a:tr h="414020">
                <a:tc>
                  <a:txBody>
                    <a:bodyPr/>
                    <a:p>
                      <a:pPr marL="0" indent="0" algn="ctr">
                        <a:spcBef>
                          <a:spcPct val="0"/>
                        </a:spcBef>
                        <a:spcAft>
                          <a:spcPct val="0"/>
                        </a:spcAft>
                      </a:pPr>
                      <a:r>
                        <a:rPr lang="en-US" altLang="zh-CN" sz="2200" b="0">
                          <a:latin typeface="Arial" panose="020B0604020202020204" pitchFamily="34" charset="0"/>
                          <a:ea typeface="黑体" panose="02010609060101010101" charset="-122"/>
                          <a:cs typeface="Arial" panose="020B0604020202020204" pitchFamily="34" charset="0"/>
                        </a:rPr>
                        <a:t>IBED</a:t>
                      </a:r>
                      <a:endParaRPr lang="en-US" altLang="zh-CN" sz="2200" b="0">
                        <a:latin typeface="Arial" panose="020B0604020202020204" pitchFamily="34" charset="0"/>
                        <a:ea typeface="黑体" panose="02010609060101010101" charset="-122"/>
                        <a:cs typeface="Arial" panose="020B0604020202020204" pitchFamily="34" charset="0"/>
                      </a:endParaRPr>
                    </a:p>
                  </a:txBody>
                  <a:tcPr marL="68580" marR="68580" marT="0" marB="0" anchor="t" anchorCtr="0">
                    <a:solidFill>
                      <a:schemeClr val="bg1">
                        <a:lumMod val="95000"/>
                      </a:schemeClr>
                    </a:solidFill>
                  </a:tcPr>
                </a:tc>
                <a:tc>
                  <a:txBody>
                    <a:bodyPr/>
                    <a:p>
                      <a:pPr marL="0" indent="0" algn="ctr">
                        <a:spcBef>
                          <a:spcPct val="0"/>
                        </a:spcBef>
                        <a:spcAft>
                          <a:spcPct val="0"/>
                        </a:spcAft>
                      </a:pPr>
                      <a:r>
                        <a:rPr lang="en-US" altLang="zh-CN" sz="2200" b="0">
                          <a:latin typeface="Arial" panose="020B0604020202020204" pitchFamily="34" charset="0"/>
                          <a:ea typeface="黑体" panose="02010609060101010101" charset="-122"/>
                          <a:cs typeface="Arial" panose="020B0604020202020204" pitchFamily="34" charset="0"/>
                        </a:rPr>
                        <a:t>Lazarev Hills</a:t>
                      </a:r>
                      <a:endParaRPr lang="en-US" altLang="zh-CN" sz="2200" b="0">
                        <a:latin typeface="Arial" panose="020B0604020202020204" pitchFamily="34" charset="0"/>
                        <a:ea typeface="黑体" panose="02010609060101010101" charset="-122"/>
                        <a:cs typeface="Arial" panose="020B0604020202020204" pitchFamily="34" charset="0"/>
                      </a:endParaRPr>
                    </a:p>
                  </a:txBody>
                  <a:tcPr marL="68580" marR="68580" marT="0" marB="0" anchor="t" anchorCtr="0">
                    <a:solidFill>
                      <a:schemeClr val="bg1">
                        <a:lumMod val="95000"/>
                      </a:schemeClr>
                    </a:solidFill>
                  </a:tcPr>
                </a:tc>
                <a:tc>
                  <a:txBody>
                    <a:bodyPr/>
                    <a:p>
                      <a:pPr marL="0" indent="0" algn="ctr">
                        <a:spcBef>
                          <a:spcPct val="0"/>
                        </a:spcBef>
                        <a:spcAft>
                          <a:spcPct val="0"/>
                        </a:spcAft>
                      </a:pPr>
                      <a:r>
                        <a:rPr lang="en-US" altLang="zh-CN" sz="2200" b="0">
                          <a:latin typeface="Arial" panose="020B0604020202020204" pitchFamily="34" charset="0"/>
                          <a:ea typeface="黑体" panose="02010609060101010101" charset="-122"/>
                          <a:cs typeface="Arial" panose="020B0604020202020204" pitchFamily="34" charset="0"/>
                        </a:rPr>
                        <a:t>545m</a:t>
                      </a:r>
                      <a:endParaRPr lang="en-US" altLang="zh-CN" sz="2200" b="0">
                        <a:latin typeface="Arial" panose="020B0604020202020204" pitchFamily="34" charset="0"/>
                        <a:ea typeface="黑体" panose="02010609060101010101" charset="-122"/>
                        <a:cs typeface="Arial" panose="020B0604020202020204" pitchFamily="34" charset="0"/>
                      </a:endParaRPr>
                    </a:p>
                  </a:txBody>
                  <a:tcPr marL="68580" marR="68580" marT="0" marB="0" anchor="t" anchorCtr="0">
                    <a:solidFill>
                      <a:schemeClr val="bg1">
                        <a:lumMod val="95000"/>
                      </a:schemeClr>
                    </a:solidFill>
                  </a:tcPr>
                </a:tc>
                <a:tc>
                  <a:txBody>
                    <a:bodyPr/>
                    <a:p>
                      <a:pPr marL="0" indent="0" algn="ctr">
                        <a:spcBef>
                          <a:spcPct val="0"/>
                        </a:spcBef>
                        <a:spcAft>
                          <a:spcPct val="0"/>
                        </a:spcAft>
                      </a:pPr>
                      <a:r>
                        <a:rPr lang="en-US" altLang="zh-CN" sz="2200" b="0">
                          <a:latin typeface="Arial" panose="020B0604020202020204" pitchFamily="34" charset="0"/>
                          <a:ea typeface="黑体" panose="02010609060101010101" charset="-122"/>
                          <a:cs typeface="Arial" panose="020B0604020202020204" pitchFamily="34" charset="0"/>
                        </a:rPr>
                        <a:t>0.5m</a:t>
                      </a:r>
                      <a:endParaRPr lang="en-US" altLang="zh-CN" sz="2200" b="0">
                        <a:latin typeface="Arial" panose="020B0604020202020204" pitchFamily="34" charset="0"/>
                        <a:ea typeface="黑体" panose="02010609060101010101" charset="-122"/>
                        <a:cs typeface="Arial" panose="020B0604020202020204" pitchFamily="34" charset="0"/>
                      </a:endParaRPr>
                    </a:p>
                  </a:txBody>
                  <a:tcPr marL="68580" marR="68580" marT="0" marB="0" anchor="t" anchorCtr="0">
                    <a:solidFill>
                      <a:schemeClr val="bg1">
                        <a:lumMod val="95000"/>
                      </a:schemeClr>
                    </a:solidFill>
                  </a:tcPr>
                </a:tc>
                <a:tc>
                  <a:txBody>
                    <a:bodyPr/>
                    <a:p>
                      <a:pPr marL="0" indent="0" algn="ctr">
                        <a:spcBef>
                          <a:spcPct val="0"/>
                        </a:spcBef>
                        <a:spcAft>
                          <a:spcPct val="0"/>
                        </a:spcAft>
                      </a:pPr>
                      <a:r>
                        <a:rPr lang="en-US" altLang="zh-CN" sz="2200" b="0">
                          <a:latin typeface="Arial" panose="020B0604020202020204" pitchFamily="34" charset="0"/>
                          <a:ea typeface="黑体" panose="02010609060101010101" charset="-122"/>
                          <a:cs typeface="Arial" panose="020B0604020202020204" pitchFamily="34" charset="0"/>
                        </a:rPr>
                        <a:t>2024</a:t>
                      </a:r>
                      <a:endParaRPr lang="en-US" altLang="zh-CN" sz="2200" b="0">
                        <a:latin typeface="Arial" panose="020B0604020202020204" pitchFamily="34" charset="0"/>
                        <a:ea typeface="黑体" panose="02010609060101010101" charset="-122"/>
                        <a:cs typeface="Arial" panose="020B0604020202020204" pitchFamily="34" charset="0"/>
                      </a:endParaRPr>
                    </a:p>
                  </a:txBody>
                  <a:tcPr marL="68580" marR="68580" marT="0" marB="0" anchor="t" anchorCtr="0">
                    <a:solidFill>
                      <a:schemeClr val="bg1">
                        <a:lumMod val="95000"/>
                      </a:schemeClr>
                    </a:solidFill>
                  </a:tcPr>
                </a:tc>
                <a:tc>
                  <a:txBody>
                    <a:bodyPr/>
                    <a:p>
                      <a:pPr marL="0" indent="0" algn="ctr">
                        <a:spcBef>
                          <a:spcPct val="0"/>
                        </a:spcBef>
                        <a:spcAft>
                          <a:spcPct val="0"/>
                        </a:spcAft>
                      </a:pPr>
                      <a:r>
                        <a:rPr lang="en-US" altLang="zh-CN" sz="2200" b="0">
                          <a:latin typeface="Arial" panose="020B0604020202020204" pitchFamily="34" charset="0"/>
                          <a:ea typeface="宋体" panose="02010600030101010101" pitchFamily="2" charset="-122"/>
                          <a:cs typeface="Arial" panose="020B0604020202020204" pitchFamily="34" charset="0"/>
                        </a:rPr>
                        <a:t>China</a:t>
                      </a:r>
                      <a:endParaRPr lang="en-US" altLang="zh-CN" sz="22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t" anchorCtr="0">
                    <a:solidFill>
                      <a:schemeClr val="bg1">
                        <a:lumMod val="95000"/>
                      </a:schemeClr>
                    </a:solidFill>
                  </a:tcPr>
                </a:tc>
              </a:tr>
            </a:tbl>
          </a:graphicData>
        </a:graphic>
      </p:graphicFrame>
      <p:sp>
        <p:nvSpPr>
          <p:cNvPr id="74" name="文本框 73"/>
          <p:cNvSpPr txBox="1"/>
          <p:nvPr>
            <p:custDataLst>
              <p:tags r:id="rId39"/>
            </p:custDataLst>
          </p:nvPr>
        </p:nvSpPr>
        <p:spPr>
          <a:xfrm>
            <a:off x="1477645" y="13282295"/>
            <a:ext cx="12288520" cy="14812010"/>
          </a:xfrm>
          <a:prstGeom prst="rect">
            <a:avLst/>
          </a:prstGeom>
          <a:noFill/>
          <a:ln w="12700">
            <a:solidFill>
              <a:schemeClr val="tx1"/>
            </a:solidFill>
          </a:ln>
        </p:spPr>
        <p:txBody>
          <a:bodyPr wrap="square" rtlCol="0">
            <a:noAutofit/>
          </a:bodyPr>
          <a:p>
            <a:endParaRPr lang="zh-CN" altLang="en-US" sz="2095"/>
          </a:p>
        </p:txBody>
      </p:sp>
      <p:pic>
        <p:nvPicPr>
          <p:cNvPr id="2" name="图片 11"/>
          <p:cNvPicPr>
            <a:picLocks noChangeAspect="1"/>
          </p:cNvPicPr>
          <p:nvPr/>
        </p:nvPicPr>
        <p:blipFill>
          <a:blip r:embed="rId40"/>
          <a:stretch>
            <a:fillRect/>
          </a:stretch>
        </p:blipFill>
        <p:spPr>
          <a:xfrm>
            <a:off x="2020570" y="14796135"/>
            <a:ext cx="11079480" cy="6840855"/>
          </a:xfrm>
          <a:prstGeom prst="rect">
            <a:avLst/>
          </a:prstGeom>
          <a:noFill/>
          <a:ln>
            <a:noFill/>
          </a:ln>
        </p:spPr>
      </p:pic>
      <p:sp>
        <p:nvSpPr>
          <p:cNvPr id="13" name="文本框 12"/>
          <p:cNvSpPr txBox="1"/>
          <p:nvPr/>
        </p:nvSpPr>
        <p:spPr>
          <a:xfrm>
            <a:off x="1373505" y="13247370"/>
            <a:ext cx="12630150" cy="1698625"/>
          </a:xfrm>
          <a:prstGeom prst="rect">
            <a:avLst/>
          </a:prstGeom>
          <a:noFill/>
        </p:spPr>
        <p:txBody>
          <a:bodyPr wrap="square" rtlCol="0">
            <a:noAutofit/>
          </a:bodyPr>
          <a:lstStyle/>
          <a:p>
            <a:pPr marL="360045" lvl="1" indent="0" defTabSz="863600" eaLnBrk="0" latinLnBrk="0" hangingPunct="0">
              <a:lnSpc>
                <a:spcPct val="120000"/>
              </a:lnSpc>
            </a:pPr>
            <a:r>
              <a:rPr lang="en-US" altLang="ru-RU" sz="2665" dirty="0">
                <a:latin typeface="Cambria" panose="02040503050406030204" pitchFamily="18" charset="0"/>
                <a:cs typeface="Arial" panose="020B0604020202020204" pitchFamily="34" charset="0"/>
              </a:rPr>
              <a:t>	</a:t>
            </a:r>
            <a:r>
              <a:rPr lang="en-US" altLang="zh-CN" sz="2475" dirty="0" smtClean="0">
                <a:latin typeface="Arial" panose="020B0604020202020204" pitchFamily="34" charset="0"/>
                <a:cs typeface="Arial" panose="020B0604020202020204" pitchFamily="34" charset="0"/>
              </a:rPr>
              <a:t>In comparison with conventional rock core drilling methods, hydraulic reverse circulation continuous coring offers significant advantages. To ensure its successful implementation, rock core breaking is a critical issue.</a:t>
            </a:r>
            <a:endParaRPr lang="en-US" altLang="zh-CN" sz="2475" dirty="0" smtClean="0">
              <a:latin typeface="Arial" panose="020B0604020202020204" pitchFamily="34" charset="0"/>
              <a:cs typeface="Arial" panose="020B0604020202020204" pitchFamily="34" charset="0"/>
            </a:endParaRPr>
          </a:p>
          <a:p>
            <a:pPr marL="360045" lvl="1" indent="0" defTabSz="863600" eaLnBrk="0" latinLnBrk="0" hangingPunct="0">
              <a:lnSpc>
                <a:spcPct val="140000"/>
              </a:lnSpc>
            </a:pPr>
            <a:endParaRPr lang="zh-CN" altLang="en-US" sz="2665" dirty="0" smtClean="0">
              <a:latin typeface="Arial" panose="020B0604020202020204" pitchFamily="34" charset="0"/>
              <a:cs typeface="Arial" panose="020B0604020202020204" pitchFamily="34" charset="0"/>
            </a:endParaRPr>
          </a:p>
          <a:p>
            <a:pPr marL="457200" lvl="1" indent="0" defTabSz="863600" eaLnBrk="0" hangingPunct="0">
              <a:lnSpc>
                <a:spcPct val="150000"/>
              </a:lnSpc>
            </a:pPr>
            <a:endParaRPr lang="zh-CN" altLang="en-US" sz="2665" dirty="0" smtClean="0">
              <a:latin typeface="Arial" panose="020B0604020202020204" pitchFamily="34" charset="0"/>
              <a:cs typeface="Arial" panose="020B0604020202020204" pitchFamily="34" charset="0"/>
            </a:endParaRPr>
          </a:p>
        </p:txBody>
      </p:sp>
      <p:sp>
        <p:nvSpPr>
          <p:cNvPr id="38" name="文本框 37"/>
          <p:cNvSpPr txBox="1"/>
          <p:nvPr/>
        </p:nvSpPr>
        <p:spPr>
          <a:xfrm>
            <a:off x="19963765" y="7406005"/>
            <a:ext cx="8089900" cy="4476750"/>
          </a:xfrm>
          <a:prstGeom prst="rect">
            <a:avLst/>
          </a:prstGeom>
          <a:noFill/>
        </p:spPr>
        <p:txBody>
          <a:bodyPr wrap="square" rtlCol="0">
            <a:noAutofit/>
          </a:bodyPr>
          <a:p>
            <a:pPr marL="360045" lvl="1" indent="0" defTabSz="863600" eaLnBrk="0" latinLnBrk="0" hangingPunct="0">
              <a:lnSpc>
                <a:spcPct val="110000"/>
              </a:lnSpc>
            </a:pPr>
            <a:r>
              <a:rPr lang="en-US" altLang="zh-CN" sz="2665" dirty="0" smtClean="0">
                <a:latin typeface="Cambria" panose="02040503050406030204" pitchFamily="18" charset="0"/>
                <a:cs typeface="Arial" panose="020B0604020202020204" pitchFamily="34" charset="0"/>
              </a:rPr>
              <a:t>     </a:t>
            </a:r>
            <a:r>
              <a:rPr lang="en-US" altLang="zh-CN" sz="2475" dirty="0" smtClean="0">
                <a:effectLst/>
                <a:latin typeface="Arial" panose="020B0604020202020204" pitchFamily="34" charset="0"/>
                <a:cs typeface="Arial" panose="020B0604020202020204" pitchFamily="34" charset="0"/>
              </a:rPr>
              <a:t>Rock core samples are produced through a mechanical turning process in an integrated double-cylinder form. The diameter at the lower end of the rock cores is significantly larger than that at the upper end, simulating the bedrock layer during the rock core breaking process. The upper end of the rock cores is the section that contacts the splitter and is broken.</a:t>
            </a:r>
            <a:endParaRPr lang="en-US" altLang="zh-CN" sz="2475" dirty="0" smtClean="0">
              <a:effectLst/>
              <a:latin typeface="Arial" panose="020B0604020202020204" pitchFamily="34" charset="0"/>
              <a:cs typeface="Arial" panose="020B0604020202020204" pitchFamily="34" charset="0"/>
            </a:endParaRPr>
          </a:p>
          <a:p>
            <a:pPr marL="360045" lvl="1" algn="l" defTabSz="863600" eaLnBrk="0" latinLnBrk="0" hangingPunct="0">
              <a:lnSpc>
                <a:spcPct val="110000"/>
              </a:lnSpc>
              <a:buClrTx/>
              <a:buSzTx/>
              <a:buFontTx/>
            </a:pPr>
            <a:r>
              <a:rPr lang="en-US" altLang="zh-CN" sz="2475" dirty="0" smtClean="0">
                <a:effectLst/>
                <a:latin typeface="Arial" panose="020B0604020202020204" pitchFamily="34" charset="0"/>
                <a:cs typeface="Arial" panose="020B0604020202020204" pitchFamily="34" charset="0"/>
              </a:rPr>
              <a:t>    To eliminate the influence of the crushing conditions at the contact between the rock cores and the splitter during the breaking experiment on the analysis of the breaking mechanism, specialized metallic rock core caps are assembled at the top of the rock cores.</a:t>
            </a:r>
            <a:endParaRPr lang="en-US" altLang="zh-CN" sz="2475" dirty="0" smtClean="0">
              <a:effectLst/>
              <a:latin typeface="Arial" panose="020B0604020202020204" pitchFamily="34" charset="0"/>
              <a:cs typeface="Arial" panose="020B0604020202020204" pitchFamily="34" charset="0"/>
            </a:endParaRPr>
          </a:p>
        </p:txBody>
      </p:sp>
      <p:sp>
        <p:nvSpPr>
          <p:cNvPr id="76" name="Text Box 11908"/>
          <p:cNvSpPr txBox="1">
            <a:spLocks noChangeArrowheads="1"/>
          </p:cNvSpPr>
          <p:nvPr/>
        </p:nvSpPr>
        <p:spPr bwMode="auto">
          <a:xfrm>
            <a:off x="14680887" y="34901765"/>
            <a:ext cx="13726069" cy="242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5188" tIns="52596" rIns="105188" bIns="52596">
            <a:spAutoFit/>
          </a:bodyPr>
          <a:lstStyle>
            <a:lvl1pPr defTabSz="863600" eaLnBrk="0" hangingPunct="0">
              <a:defRPr sz="2200">
                <a:solidFill>
                  <a:schemeClr val="tx1"/>
                </a:solidFill>
                <a:latin typeface="Times New Roman" panose="02020603050405020304" pitchFamily="18" charset="0"/>
              </a:defRPr>
            </a:lvl1pPr>
            <a:lvl2pPr marL="742950" indent="-285750" defTabSz="863600" eaLnBrk="0" hangingPunct="0">
              <a:defRPr sz="2200">
                <a:solidFill>
                  <a:schemeClr val="tx1"/>
                </a:solidFill>
                <a:latin typeface="Times New Roman" panose="02020603050405020304" pitchFamily="18" charset="0"/>
              </a:defRPr>
            </a:lvl2pPr>
            <a:lvl3pPr marL="1143000" indent="-228600" defTabSz="863600" eaLnBrk="0" hangingPunct="0">
              <a:defRPr sz="2200">
                <a:solidFill>
                  <a:schemeClr val="tx1"/>
                </a:solidFill>
                <a:latin typeface="Times New Roman" panose="02020603050405020304" pitchFamily="18" charset="0"/>
              </a:defRPr>
            </a:lvl3pPr>
            <a:lvl4pPr marL="1600200" indent="-228600" defTabSz="863600" eaLnBrk="0" hangingPunct="0">
              <a:defRPr sz="2200">
                <a:solidFill>
                  <a:schemeClr val="tx1"/>
                </a:solidFill>
                <a:latin typeface="Times New Roman" panose="02020603050405020304" pitchFamily="18" charset="0"/>
              </a:defRPr>
            </a:lvl4pPr>
            <a:lvl5pPr marL="2057400" indent="-228600" defTabSz="863600" eaLnBrk="0" hangingPunct="0">
              <a:defRPr sz="2200">
                <a:solidFill>
                  <a:schemeClr val="tx1"/>
                </a:solidFill>
                <a:latin typeface="Times New Roman" panose="02020603050405020304" pitchFamily="18" charset="0"/>
              </a:defRPr>
            </a:lvl5pPr>
            <a:lvl6pPr marL="2514600" indent="-228600" defTabSz="863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defTabSz="863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defTabSz="863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defTabSz="863600" eaLnBrk="0" fontAlgn="base" hangingPunct="0">
              <a:spcBef>
                <a:spcPct val="0"/>
              </a:spcBef>
              <a:spcAft>
                <a:spcPct val="0"/>
              </a:spcAft>
              <a:defRPr sz="2200">
                <a:solidFill>
                  <a:schemeClr val="tx1"/>
                </a:solidFill>
                <a:latin typeface="Times New Roman" panose="02020603050405020304" pitchFamily="18" charset="0"/>
              </a:defRPr>
            </a:lvl9pPr>
          </a:lstStyle>
          <a:p>
            <a:pPr marL="360045" lvl="1" algn="l" latinLnBrk="0">
              <a:lnSpc>
                <a:spcPct val="120000"/>
              </a:lnSpc>
              <a:buClrTx/>
              <a:buSzTx/>
              <a:buFontTx/>
            </a:pPr>
            <a:r>
              <a:rPr lang="en-US" altLang="zh-CN" sz="2665" dirty="0" smtClean="0">
                <a:latin typeface="Cambria" panose="02040503050406030204" pitchFamily="18" charset="0"/>
                <a:cs typeface="Arial" panose="020B0604020202020204" pitchFamily="34" charset="0"/>
              </a:rPr>
              <a:t>        </a:t>
            </a:r>
            <a:r>
              <a:rPr lang="en-US" altLang="zh-CN" sz="2475" dirty="0" smtClean="0">
                <a:latin typeface="Arial" panose="020B0604020202020204" pitchFamily="34" charset="0"/>
                <a:cs typeface="Arial" panose="020B0604020202020204" pitchFamily="34" charset="0"/>
              </a:rPr>
              <a:t>Through fitting analysis, it is found that the experimental data closely match the theoretical model of rock core breaking force. This result not only supports the correctness and rationality of the multi-factor coupling model but also derives the hypothesis on the mechanisms influencing rock core breaking. To further validate the model, microstructural characterization and analysis of the broken rock cores after the rock core breaking experiment are necessary.</a:t>
            </a:r>
            <a:endParaRPr lang="en-US" altLang="zh-CN" sz="2475" dirty="0" smtClean="0">
              <a:latin typeface="Arial" panose="020B0604020202020204" pitchFamily="34" charset="0"/>
              <a:cs typeface="Arial" panose="020B0604020202020204" pitchFamily="34" charset="0"/>
            </a:endParaRPr>
          </a:p>
        </p:txBody>
      </p:sp>
      <p:pic>
        <p:nvPicPr>
          <p:cNvPr id="50" name="图片 7"/>
          <p:cNvPicPr>
            <a:picLocks noChangeAspect="1"/>
          </p:cNvPicPr>
          <p:nvPr/>
        </p:nvPicPr>
        <p:blipFill>
          <a:blip r:embed="rId41"/>
          <a:stretch>
            <a:fillRect/>
          </a:stretch>
        </p:blipFill>
        <p:spPr>
          <a:xfrm>
            <a:off x="15365730" y="18446750"/>
            <a:ext cx="7449185" cy="5089525"/>
          </a:xfrm>
          <a:prstGeom prst="rect">
            <a:avLst/>
          </a:prstGeom>
          <a:noFill/>
          <a:ln>
            <a:noFill/>
          </a:ln>
        </p:spPr>
      </p:pic>
      <p:sp>
        <p:nvSpPr>
          <p:cNvPr id="32" name="Text Box 11908"/>
          <p:cNvSpPr txBox="1">
            <a:spLocks noChangeArrowheads="1"/>
          </p:cNvSpPr>
          <p:nvPr/>
        </p:nvSpPr>
        <p:spPr bwMode="auto">
          <a:xfrm>
            <a:off x="11968480" y="23499445"/>
            <a:ext cx="13766165" cy="45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5188" tIns="52596" rIns="105188" bIns="52596">
            <a:spAutoFit/>
          </a:bodyPr>
          <a:lstStyle>
            <a:lvl1pPr defTabSz="863600" eaLnBrk="0" hangingPunct="0">
              <a:defRPr sz="2200">
                <a:solidFill>
                  <a:schemeClr val="tx1"/>
                </a:solidFill>
                <a:latin typeface="Times New Roman" panose="02020603050405020304" pitchFamily="18" charset="0"/>
              </a:defRPr>
            </a:lvl1pPr>
            <a:lvl2pPr marL="742950" indent="-285750" defTabSz="863600" eaLnBrk="0" hangingPunct="0">
              <a:defRPr sz="2200">
                <a:solidFill>
                  <a:schemeClr val="tx1"/>
                </a:solidFill>
                <a:latin typeface="Times New Roman" panose="02020603050405020304" pitchFamily="18" charset="0"/>
              </a:defRPr>
            </a:lvl2pPr>
            <a:lvl3pPr marL="1143000" indent="-228600" defTabSz="863600" eaLnBrk="0" hangingPunct="0">
              <a:defRPr sz="2200">
                <a:solidFill>
                  <a:schemeClr val="tx1"/>
                </a:solidFill>
                <a:latin typeface="Times New Roman" panose="02020603050405020304" pitchFamily="18" charset="0"/>
              </a:defRPr>
            </a:lvl3pPr>
            <a:lvl4pPr marL="1600200" indent="-228600" defTabSz="863600" eaLnBrk="0" hangingPunct="0">
              <a:defRPr sz="2200">
                <a:solidFill>
                  <a:schemeClr val="tx1"/>
                </a:solidFill>
                <a:latin typeface="Times New Roman" panose="02020603050405020304" pitchFamily="18" charset="0"/>
              </a:defRPr>
            </a:lvl4pPr>
            <a:lvl5pPr marL="2057400" indent="-228600" defTabSz="863600" eaLnBrk="0" hangingPunct="0">
              <a:defRPr sz="2200">
                <a:solidFill>
                  <a:schemeClr val="tx1"/>
                </a:solidFill>
                <a:latin typeface="Times New Roman" panose="02020603050405020304" pitchFamily="18" charset="0"/>
              </a:defRPr>
            </a:lvl5pPr>
            <a:lvl6pPr marL="2514600" indent="-228600" defTabSz="863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defTabSz="863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defTabSz="863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defTabSz="863600" eaLnBrk="0" fontAlgn="base" hangingPunct="0">
              <a:spcBef>
                <a:spcPct val="0"/>
              </a:spcBef>
              <a:spcAft>
                <a:spcPct val="0"/>
              </a:spcAft>
              <a:defRPr sz="2200">
                <a:solidFill>
                  <a:schemeClr val="tx1"/>
                </a:solidFill>
                <a:latin typeface="Times New Roman" panose="02020603050405020304" pitchFamily="18" charset="0"/>
              </a:defRPr>
            </a:lvl9pPr>
          </a:lstStyle>
          <a:p>
            <a:pPr lvl="1" algn="ctr"/>
            <a:r>
              <a:rPr lang="en-US" altLang="zh-CN" sz="2285" b="1" dirty="0">
                <a:solidFill>
                  <a:schemeClr val="accent6">
                    <a:lumMod val="75000"/>
                  </a:schemeClr>
                </a:solidFill>
                <a:latin typeface="Arial" panose="020B0604020202020204" pitchFamily="34" charset="0"/>
                <a:cs typeface="Arial" panose="020B0604020202020204" pitchFamily="34" charset="0"/>
              </a:rPr>
              <a:t>Fig.8.  Schematic diagram and actual image of test rig</a:t>
            </a:r>
            <a:endParaRPr lang="en-US" altLang="zh-CN" sz="2285" b="1" dirty="0">
              <a:solidFill>
                <a:schemeClr val="accent6">
                  <a:lumMod val="75000"/>
                </a:schemeClr>
              </a:solidFill>
              <a:latin typeface="Arial" panose="020B0604020202020204" pitchFamily="34" charset="0"/>
              <a:cs typeface="Arial" panose="020B0604020202020204" pitchFamily="34" charset="0"/>
            </a:endParaRPr>
          </a:p>
        </p:txBody>
      </p:sp>
      <p:sp>
        <p:nvSpPr>
          <p:cNvPr id="80" name="文本框 79"/>
          <p:cNvSpPr txBox="1"/>
          <p:nvPr/>
        </p:nvSpPr>
        <p:spPr>
          <a:xfrm>
            <a:off x="22553295" y="14616430"/>
            <a:ext cx="5447030" cy="8633460"/>
          </a:xfrm>
          <a:prstGeom prst="rect">
            <a:avLst/>
          </a:prstGeom>
          <a:noFill/>
        </p:spPr>
        <p:txBody>
          <a:bodyPr wrap="square" rtlCol="0">
            <a:noAutofit/>
          </a:bodyPr>
          <a:p>
            <a:pPr marL="360045" lvl="1" indent="0" defTabSz="863600" eaLnBrk="0" latinLnBrk="0" hangingPunct="0">
              <a:lnSpc>
                <a:spcPct val="110000"/>
              </a:lnSpc>
            </a:pPr>
            <a:r>
              <a:rPr lang="en-US" altLang="zh-CN" sz="2665" dirty="0" smtClean="0">
                <a:latin typeface="Cambria" panose="02040503050406030204" pitchFamily="18" charset="0"/>
                <a:cs typeface="Arial" panose="020B0604020202020204" pitchFamily="34" charset="0"/>
              </a:rPr>
              <a:t>   </a:t>
            </a:r>
            <a:r>
              <a:rPr lang="en-US" altLang="zh-CN" sz="2400" dirty="0" smtClean="0">
                <a:latin typeface="Arial" panose="020B0604020202020204" pitchFamily="34" charset="0"/>
                <a:cs typeface="Arial" panose="020B0604020202020204" pitchFamily="34" charset="0"/>
              </a:rPr>
              <a:t>  </a:t>
            </a:r>
            <a:r>
              <a:rPr lang="en-US" altLang="zh-CN" sz="2400" dirty="0" smtClean="0">
                <a:effectLst/>
                <a:latin typeface="Arial" panose="020B0604020202020204" pitchFamily="34" charset="0"/>
                <a:cs typeface="Arial" panose="020B0604020202020204" pitchFamily="34" charset="0"/>
              </a:rPr>
              <a:t>After the experiment begins, the top motor drives the lead screw of the vertical slide to rotate. The rotation of lead screw moves the working platform of the slide up and down, allowing the splitter to follow the slide's working surface and uniformly approach or move away from the rock core cap. When the splitter first makes contact with it, the three-dimensional force sensor generates a reading. As the splitter continues to move downward, the reading steadily increases. When the downward movement of the splitter causes the bottom of the rock core to break, the reading from the sensor drops sharply. The peak value of the reading represents the radial and axial breaking forces of the rock core.</a:t>
            </a:r>
            <a:endParaRPr lang="en-US" altLang="zh-CN" sz="2400" dirty="0" smtClean="0">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TABLE_ENDDRAG_ORIGIN_RECT" val="1085*260"/>
  <p:tag name="TABLE_ENDDRAG_RECT" val="44*1185*1085*260"/>
</p:tagLst>
</file>

<file path=ppt/tags/tag1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Оформление по умолчанию">
  <a:themeElements>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863600" rtl="0" eaLnBrk="1" fontAlgn="base" latinLnBrk="0" hangingPunct="1">
          <a:lnSpc>
            <a:spcPct val="100000"/>
          </a:lnSpc>
          <a:spcBef>
            <a:spcPct val="0"/>
          </a:spcBef>
          <a:spcAft>
            <a:spcPct val="0"/>
          </a:spcAft>
          <a:buClrTx/>
          <a:buSzTx/>
          <a:buFontTx/>
          <a:buNone/>
          <a:defRPr kumimoji="0" lang="ru-RU" sz="23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863600" rtl="0" eaLnBrk="1" fontAlgn="base" latinLnBrk="0" hangingPunct="1">
          <a:lnSpc>
            <a:spcPct val="100000"/>
          </a:lnSpc>
          <a:spcBef>
            <a:spcPct val="0"/>
          </a:spcBef>
          <a:spcAft>
            <a:spcPct val="0"/>
          </a:spcAft>
          <a:buClrTx/>
          <a:buSzTx/>
          <a:buFontTx/>
          <a:buNone/>
          <a:defRPr kumimoji="0" lang="ru-RU" sz="23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Оформление по умолчанию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6691</Words>
  <Application>WPS 演示</Application>
  <PresentationFormat>自定义</PresentationFormat>
  <Paragraphs>185</Paragraphs>
  <Slides>1</Slides>
  <Notes>1</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vt:i4>
      </vt:variant>
    </vt:vector>
  </HeadingPairs>
  <TitlesOfParts>
    <vt:vector size="20" baseType="lpstr">
      <vt:lpstr>Arial</vt:lpstr>
      <vt:lpstr>宋体</vt:lpstr>
      <vt:lpstr>Wingdings</vt:lpstr>
      <vt:lpstr>Times New Roman</vt:lpstr>
      <vt:lpstr>Cambria</vt:lpstr>
      <vt:lpstr>微软雅黑</vt:lpstr>
      <vt:lpstr>Arial Unicode MS</vt:lpstr>
      <vt:lpstr>Calibri</vt:lpstr>
      <vt:lpstr>Blackadder ITC</vt:lpstr>
      <vt:lpstr>Candara Light</vt:lpstr>
      <vt:lpstr>Adobe 明體 Std L</vt:lpstr>
      <vt:lpstr>Adobe 黑体 Std R</vt:lpstr>
      <vt:lpstr>黑体</vt:lpstr>
      <vt:lpstr>Adobe Myungjo Std M</vt:lpstr>
      <vt:lpstr>Ar</vt:lpstr>
      <vt:lpstr>AMGDT</vt:lpstr>
      <vt:lpstr>方正大雅宋_GBK</vt:lpstr>
      <vt:lpstr>Times New Roman</vt:lpstr>
      <vt:lpstr>Оформление по умолчанию</vt:lpstr>
      <vt:lpstr>PowerPoint 演示文稿</vt:lpstr>
    </vt:vector>
  </TitlesOfParts>
  <Company>spmi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diana</dc:creator>
  <cp:lastModifiedBy>年轻的孩子</cp:lastModifiedBy>
  <cp:revision>318</cp:revision>
  <dcterms:created xsi:type="dcterms:W3CDTF">2005-04-26T05:42:00Z</dcterms:created>
  <dcterms:modified xsi:type="dcterms:W3CDTF">2025-09-10T08:23:51Z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2052-12.1.0.22175</vt:lpwstr>
  </property>
  <property fmtid="{D5CDD505-2E9C-101B-9397-08002B2CF9AE}" pid="3" name="ICV">
    <vt:lpwstr>215193C01C7046AB95E843C274F35786_13</vt:lpwstr>
  </property>
</Properties>
</file>