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8" r:id="rId4"/>
  </p:sldMasterIdLst>
  <p:notesMasterIdLst>
    <p:notesMasterId r:id="rId8"/>
  </p:notesMasterIdLst>
  <p:handoutMasterIdLst>
    <p:handoutMasterId r:id="rId9"/>
  </p:handoutMasterIdLst>
  <p:sldIdLst>
    <p:sldId id="441" r:id="rId5"/>
    <p:sldId id="510" r:id="rId6"/>
    <p:sldId id="50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>
          <p15:clr>
            <a:srgbClr val="A4A3A4"/>
          </p15:clr>
        </p15:guide>
        <p15:guide id="2" orient="horz" pos="39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2B26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AF26DD-C2BF-49B7-9797-7CCA1CC24F02}" v="30" dt="2025-09-16T05:25:42.0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>
        <p:guide orient="horz" pos="936"/>
        <p:guide orient="horz" pos="39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vin Michael Nikolaus" userId="ca488493-060e-4e2a-8261-29e13701e765" providerId="ADAL" clId="{D6984E2B-B9B5-489A-A99E-798413085560}"/>
    <pc:docChg chg="undo custSel addSld delSld modSld sldOrd">
      <pc:chgData name="Kevin Michael Nikolaus" userId="ca488493-060e-4e2a-8261-29e13701e765" providerId="ADAL" clId="{D6984E2B-B9B5-489A-A99E-798413085560}" dt="2025-09-16T05:46:02.826" v="835" actId="6549"/>
      <pc:docMkLst>
        <pc:docMk/>
      </pc:docMkLst>
      <pc:sldChg chg="addSp delSp modSp mod">
        <pc:chgData name="Kevin Michael Nikolaus" userId="ca488493-060e-4e2a-8261-29e13701e765" providerId="ADAL" clId="{D6984E2B-B9B5-489A-A99E-798413085560}" dt="2025-09-16T05:01:54.713" v="247" actId="20577"/>
        <pc:sldMkLst>
          <pc:docMk/>
          <pc:sldMk cId="2609762764" sldId="441"/>
        </pc:sldMkLst>
        <pc:spChg chg="del">
          <ac:chgData name="Kevin Michael Nikolaus" userId="ca488493-060e-4e2a-8261-29e13701e765" providerId="ADAL" clId="{D6984E2B-B9B5-489A-A99E-798413085560}" dt="2025-09-16T04:51:57.680" v="105" actId="478"/>
          <ac:spMkLst>
            <pc:docMk/>
            <pc:sldMk cId="2609762764" sldId="441"/>
            <ac:spMk id="16" creationId="{55F9F9FB-61AF-8548-83E5-79EB62A8C86B}"/>
          </ac:spMkLst>
        </pc:spChg>
        <pc:spChg chg="mod">
          <ac:chgData name="Kevin Michael Nikolaus" userId="ca488493-060e-4e2a-8261-29e13701e765" providerId="ADAL" clId="{D6984E2B-B9B5-489A-A99E-798413085560}" dt="2025-09-16T04:52:17.822" v="113" actId="1076"/>
          <ac:spMkLst>
            <pc:docMk/>
            <pc:sldMk cId="2609762764" sldId="441"/>
            <ac:spMk id="17" creationId="{D2D5F85F-0777-314B-A8CB-A12F7D46B70E}"/>
          </ac:spMkLst>
        </pc:spChg>
        <pc:spChg chg="mod">
          <ac:chgData name="Kevin Michael Nikolaus" userId="ca488493-060e-4e2a-8261-29e13701e765" providerId="ADAL" clId="{D6984E2B-B9B5-489A-A99E-798413085560}" dt="2025-09-16T05:01:54.713" v="247" actId="20577"/>
          <ac:spMkLst>
            <pc:docMk/>
            <pc:sldMk cId="2609762764" sldId="441"/>
            <ac:spMk id="18" creationId="{1218C83D-C112-3B45-B0BC-99E9475815DB}"/>
          </ac:spMkLst>
        </pc:spChg>
        <pc:graphicFrameChg chg="del mod">
          <ac:chgData name="Kevin Michael Nikolaus" userId="ca488493-060e-4e2a-8261-29e13701e765" providerId="ADAL" clId="{D6984E2B-B9B5-489A-A99E-798413085560}" dt="2025-09-16T04:49:20.911" v="32" actId="21"/>
          <ac:graphicFrameMkLst>
            <pc:docMk/>
            <pc:sldMk cId="2609762764" sldId="441"/>
            <ac:graphicFrameMk id="7" creationId="{0397166A-253C-97FB-FFD9-F578FF1B374C}"/>
          </ac:graphicFrameMkLst>
        </pc:graphicFrameChg>
        <pc:graphicFrameChg chg="add del mod">
          <ac:chgData name="Kevin Michael Nikolaus" userId="ca488493-060e-4e2a-8261-29e13701e765" providerId="ADAL" clId="{D6984E2B-B9B5-489A-A99E-798413085560}" dt="2025-09-16T04:51:53.973" v="103" actId="478"/>
          <ac:graphicFrameMkLst>
            <pc:docMk/>
            <pc:sldMk cId="2609762764" sldId="441"/>
            <ac:graphicFrameMk id="12" creationId="{0397166A-253C-97FB-FFD9-F578FF1B374C}"/>
          </ac:graphicFrameMkLst>
        </pc:graphicFrameChg>
        <pc:picChg chg="add mod">
          <ac:chgData name="Kevin Michael Nikolaus" userId="ca488493-060e-4e2a-8261-29e13701e765" providerId="ADAL" clId="{D6984E2B-B9B5-489A-A99E-798413085560}" dt="2025-09-16T04:52:15.529" v="112" actId="1076"/>
          <ac:picMkLst>
            <pc:docMk/>
            <pc:sldMk cId="2609762764" sldId="441"/>
            <ac:picMk id="2" creationId="{19A9E91B-D041-C24A-B1CB-20B9E84EAEFA}"/>
          </ac:picMkLst>
        </pc:picChg>
        <pc:picChg chg="add mod">
          <ac:chgData name="Kevin Michael Nikolaus" userId="ca488493-060e-4e2a-8261-29e13701e765" providerId="ADAL" clId="{D6984E2B-B9B5-489A-A99E-798413085560}" dt="2025-09-16T04:52:24.865" v="114" actId="1076"/>
          <ac:picMkLst>
            <pc:docMk/>
            <pc:sldMk cId="2609762764" sldId="441"/>
            <ac:picMk id="3" creationId="{142C52AD-FA02-8D95-FC64-46D54C7BB4B5}"/>
          </ac:picMkLst>
        </pc:picChg>
        <pc:picChg chg="mod">
          <ac:chgData name="Kevin Michael Nikolaus" userId="ca488493-060e-4e2a-8261-29e13701e765" providerId="ADAL" clId="{D6984E2B-B9B5-489A-A99E-798413085560}" dt="2025-09-16T04:50:22.594" v="87" actId="1076"/>
          <ac:picMkLst>
            <pc:docMk/>
            <pc:sldMk cId="2609762764" sldId="441"/>
            <ac:picMk id="6" creationId="{2D2BACD7-2BB2-B02C-BD31-B5D00B4A038E}"/>
          </ac:picMkLst>
        </pc:picChg>
      </pc:sldChg>
      <pc:sldChg chg="del">
        <pc:chgData name="Kevin Michael Nikolaus" userId="ca488493-060e-4e2a-8261-29e13701e765" providerId="ADAL" clId="{D6984E2B-B9B5-489A-A99E-798413085560}" dt="2025-09-16T05:04:39.581" v="521" actId="2696"/>
        <pc:sldMkLst>
          <pc:docMk/>
          <pc:sldMk cId="1929610016" sldId="505"/>
        </pc:sldMkLst>
      </pc:sldChg>
      <pc:sldChg chg="delSp del mod">
        <pc:chgData name="Kevin Michael Nikolaus" userId="ca488493-060e-4e2a-8261-29e13701e765" providerId="ADAL" clId="{D6984E2B-B9B5-489A-A99E-798413085560}" dt="2025-09-16T04:45:00.092" v="8" actId="2696"/>
        <pc:sldMkLst>
          <pc:docMk/>
          <pc:sldMk cId="1326185005" sldId="508"/>
        </pc:sldMkLst>
        <pc:spChg chg="del">
          <ac:chgData name="Kevin Michael Nikolaus" userId="ca488493-060e-4e2a-8261-29e13701e765" providerId="ADAL" clId="{D6984E2B-B9B5-489A-A99E-798413085560}" dt="2025-09-16T04:44:27.291" v="3" actId="21"/>
          <ac:spMkLst>
            <pc:docMk/>
            <pc:sldMk cId="1326185005" sldId="508"/>
            <ac:spMk id="13" creationId="{B3CE5227-108F-F89C-3647-06A6CED6F07E}"/>
          </ac:spMkLst>
        </pc:spChg>
        <pc:picChg chg="del">
          <ac:chgData name="Kevin Michael Nikolaus" userId="ca488493-060e-4e2a-8261-29e13701e765" providerId="ADAL" clId="{D6984E2B-B9B5-489A-A99E-798413085560}" dt="2025-09-16T04:44:27.291" v="3" actId="21"/>
          <ac:picMkLst>
            <pc:docMk/>
            <pc:sldMk cId="1326185005" sldId="508"/>
            <ac:picMk id="12" creationId="{F9DBFE1C-FABB-F34D-50DB-67C14A76B892}"/>
          </ac:picMkLst>
        </pc:picChg>
      </pc:sldChg>
      <pc:sldChg chg="addSp delSp modSp mod ord">
        <pc:chgData name="Kevin Michael Nikolaus" userId="ca488493-060e-4e2a-8261-29e13701e765" providerId="ADAL" clId="{D6984E2B-B9B5-489A-A99E-798413085560}" dt="2025-09-16T05:46:02.826" v="835" actId="6549"/>
        <pc:sldMkLst>
          <pc:docMk/>
          <pc:sldMk cId="1181777313" sldId="509"/>
        </pc:sldMkLst>
        <pc:spChg chg="add del mod">
          <ac:chgData name="Kevin Michael Nikolaus" userId="ca488493-060e-4e2a-8261-29e13701e765" providerId="ADAL" clId="{D6984E2B-B9B5-489A-A99E-798413085560}" dt="2025-09-16T04:51:05.127" v="95" actId="21"/>
          <ac:spMkLst>
            <pc:docMk/>
            <pc:sldMk cId="1181777313" sldId="509"/>
            <ac:spMk id="2" creationId="{B3CE5227-108F-F89C-3647-06A6CED6F07E}"/>
          </ac:spMkLst>
        </pc:spChg>
        <pc:spChg chg="add del mod">
          <ac:chgData name="Kevin Michael Nikolaus" userId="ca488493-060e-4e2a-8261-29e13701e765" providerId="ADAL" clId="{D6984E2B-B9B5-489A-A99E-798413085560}" dt="2025-09-16T05:08:49.201" v="554" actId="478"/>
          <ac:spMkLst>
            <pc:docMk/>
            <pc:sldMk cId="1181777313" sldId="509"/>
            <ac:spMk id="3" creationId="{4325662A-1AE8-CE01-924D-1B050A0B1507}"/>
          </ac:spMkLst>
        </pc:spChg>
        <pc:spChg chg="mod">
          <ac:chgData name="Kevin Michael Nikolaus" userId="ca488493-060e-4e2a-8261-29e13701e765" providerId="ADAL" clId="{D6984E2B-B9B5-489A-A99E-798413085560}" dt="2025-09-16T05:46:02.826" v="835" actId="6549"/>
          <ac:spMkLst>
            <pc:docMk/>
            <pc:sldMk cId="1181777313" sldId="509"/>
            <ac:spMk id="7" creationId="{BF6AB873-F61D-7C7A-071D-EE2DE5EAC1F7}"/>
          </ac:spMkLst>
        </pc:spChg>
        <pc:spChg chg="add del mod">
          <ac:chgData name="Kevin Michael Nikolaus" userId="ca488493-060e-4e2a-8261-29e13701e765" providerId="ADAL" clId="{D6984E2B-B9B5-489A-A99E-798413085560}" dt="2025-09-16T05:08:49.201" v="554" actId="478"/>
          <ac:spMkLst>
            <pc:docMk/>
            <pc:sldMk cId="1181777313" sldId="509"/>
            <ac:spMk id="8" creationId="{B3A0A9C2-4C9C-86C4-4C13-7C0ECA5120F4}"/>
          </ac:spMkLst>
        </pc:spChg>
        <pc:spChg chg="add del mod">
          <ac:chgData name="Kevin Michael Nikolaus" userId="ca488493-060e-4e2a-8261-29e13701e765" providerId="ADAL" clId="{D6984E2B-B9B5-489A-A99E-798413085560}" dt="2025-09-16T05:08:49.201" v="554" actId="478"/>
          <ac:spMkLst>
            <pc:docMk/>
            <pc:sldMk cId="1181777313" sldId="509"/>
            <ac:spMk id="10" creationId="{8D55C138-D478-8547-EF17-D1CC5FFBB9A6}"/>
          </ac:spMkLst>
        </pc:spChg>
        <pc:spChg chg="add mod">
          <ac:chgData name="Kevin Michael Nikolaus" userId="ca488493-060e-4e2a-8261-29e13701e765" providerId="ADAL" clId="{D6984E2B-B9B5-489A-A99E-798413085560}" dt="2025-09-16T04:56:28.129" v="185"/>
          <ac:spMkLst>
            <pc:docMk/>
            <pc:sldMk cId="1181777313" sldId="509"/>
            <ac:spMk id="11" creationId="{1C60E9A3-4409-835F-B132-A3636FA9D4E7}"/>
          </ac:spMkLst>
        </pc:spChg>
        <pc:spChg chg="mod">
          <ac:chgData name="Kevin Michael Nikolaus" userId="ca488493-060e-4e2a-8261-29e13701e765" providerId="ADAL" clId="{D6984E2B-B9B5-489A-A99E-798413085560}" dt="2025-09-16T04:55:00.737" v="169" actId="20577"/>
          <ac:spMkLst>
            <pc:docMk/>
            <pc:sldMk cId="1181777313" sldId="509"/>
            <ac:spMk id="16" creationId="{62E9BFA3-128F-23AF-AD2D-9A8723AA7977}"/>
          </ac:spMkLst>
        </pc:spChg>
        <pc:spChg chg="mod">
          <ac:chgData name="Kevin Michael Nikolaus" userId="ca488493-060e-4e2a-8261-29e13701e765" providerId="ADAL" clId="{D6984E2B-B9B5-489A-A99E-798413085560}" dt="2025-09-16T04:55:35.436" v="176" actId="14100"/>
          <ac:spMkLst>
            <pc:docMk/>
            <pc:sldMk cId="1181777313" sldId="509"/>
            <ac:spMk id="17" creationId="{C36F07E5-485D-2A87-B5A8-C91AF2B6B082}"/>
          </ac:spMkLst>
        </pc:spChg>
        <pc:spChg chg="del">
          <ac:chgData name="Kevin Michael Nikolaus" userId="ca488493-060e-4e2a-8261-29e13701e765" providerId="ADAL" clId="{D6984E2B-B9B5-489A-A99E-798413085560}" dt="2025-09-16T04:55:27.403" v="172" actId="478"/>
          <ac:spMkLst>
            <pc:docMk/>
            <pc:sldMk cId="1181777313" sldId="509"/>
            <ac:spMk id="18" creationId="{9EBCD8E2-B681-F6E1-5E61-8C65DC801BBD}"/>
          </ac:spMkLst>
        </pc:spChg>
        <pc:spChg chg="del">
          <ac:chgData name="Kevin Michael Nikolaus" userId="ca488493-060e-4e2a-8261-29e13701e765" providerId="ADAL" clId="{D6984E2B-B9B5-489A-A99E-798413085560}" dt="2025-09-16T04:55:31.567" v="175" actId="478"/>
          <ac:spMkLst>
            <pc:docMk/>
            <pc:sldMk cId="1181777313" sldId="509"/>
            <ac:spMk id="19" creationId="{1DDE1730-5949-F887-CC61-C020315916EE}"/>
          </ac:spMkLst>
        </pc:spChg>
        <pc:spChg chg="mod">
          <ac:chgData name="Kevin Michael Nikolaus" userId="ca488493-060e-4e2a-8261-29e13701e765" providerId="ADAL" clId="{D6984E2B-B9B5-489A-A99E-798413085560}" dt="2025-09-16T05:05:19.792" v="527"/>
          <ac:spMkLst>
            <pc:docMk/>
            <pc:sldMk cId="1181777313" sldId="509"/>
            <ac:spMk id="50" creationId="{A0A89B80-B1D6-F0F1-F5D0-82A66858F337}"/>
          </ac:spMkLst>
        </pc:spChg>
        <pc:spChg chg="mod">
          <ac:chgData name="Kevin Michael Nikolaus" userId="ca488493-060e-4e2a-8261-29e13701e765" providerId="ADAL" clId="{D6984E2B-B9B5-489A-A99E-798413085560}" dt="2025-09-16T05:05:19.792" v="527"/>
          <ac:spMkLst>
            <pc:docMk/>
            <pc:sldMk cId="1181777313" sldId="509"/>
            <ac:spMk id="51" creationId="{19D60BD8-3199-A81E-2AD5-DEC17CA55FAF}"/>
          </ac:spMkLst>
        </pc:spChg>
        <pc:spChg chg="mod">
          <ac:chgData name="Kevin Michael Nikolaus" userId="ca488493-060e-4e2a-8261-29e13701e765" providerId="ADAL" clId="{D6984E2B-B9B5-489A-A99E-798413085560}" dt="2025-09-16T05:12:08.405" v="572" actId="1076"/>
          <ac:spMkLst>
            <pc:docMk/>
            <pc:sldMk cId="1181777313" sldId="509"/>
            <ac:spMk id="53" creationId="{37EA07CC-2198-AC4B-F0E6-FCAFEBF11F40}"/>
          </ac:spMkLst>
        </pc:spChg>
        <pc:spChg chg="mod">
          <ac:chgData name="Kevin Michael Nikolaus" userId="ca488493-060e-4e2a-8261-29e13701e765" providerId="ADAL" clId="{D6984E2B-B9B5-489A-A99E-798413085560}" dt="2025-09-16T05:05:19.792" v="527"/>
          <ac:spMkLst>
            <pc:docMk/>
            <pc:sldMk cId="1181777313" sldId="509"/>
            <ac:spMk id="55" creationId="{C36F07E5-485D-2A87-B5A8-C91AF2B6B082}"/>
          </ac:spMkLst>
        </pc:spChg>
        <pc:spChg chg="mod">
          <ac:chgData name="Kevin Michael Nikolaus" userId="ca488493-060e-4e2a-8261-29e13701e765" providerId="ADAL" clId="{D6984E2B-B9B5-489A-A99E-798413085560}" dt="2025-09-16T05:05:19.792" v="527"/>
          <ac:spMkLst>
            <pc:docMk/>
            <pc:sldMk cId="1181777313" sldId="509"/>
            <ac:spMk id="59" creationId="{F2BE0336-233E-6CFB-27D0-51DD34258BD4}"/>
          </ac:spMkLst>
        </pc:spChg>
        <pc:spChg chg="mod">
          <ac:chgData name="Kevin Michael Nikolaus" userId="ca488493-060e-4e2a-8261-29e13701e765" providerId="ADAL" clId="{D6984E2B-B9B5-489A-A99E-798413085560}" dt="2025-09-16T05:05:19.792" v="527"/>
          <ac:spMkLst>
            <pc:docMk/>
            <pc:sldMk cId="1181777313" sldId="509"/>
            <ac:spMk id="62" creationId="{6A8878F8-6731-FC7D-91C8-7163BAED5B06}"/>
          </ac:spMkLst>
        </pc:spChg>
        <pc:spChg chg="mod">
          <ac:chgData name="Kevin Michael Nikolaus" userId="ca488493-060e-4e2a-8261-29e13701e765" providerId="ADAL" clId="{D6984E2B-B9B5-489A-A99E-798413085560}" dt="2025-09-16T05:05:19.792" v="527"/>
          <ac:spMkLst>
            <pc:docMk/>
            <pc:sldMk cId="1181777313" sldId="509"/>
            <ac:spMk id="64" creationId="{04FA03AA-F385-108C-6CFB-9F183523354A}"/>
          </ac:spMkLst>
        </pc:spChg>
        <pc:spChg chg="mod">
          <ac:chgData name="Kevin Michael Nikolaus" userId="ca488493-060e-4e2a-8261-29e13701e765" providerId="ADAL" clId="{D6984E2B-B9B5-489A-A99E-798413085560}" dt="2025-09-16T05:05:19.792" v="527"/>
          <ac:spMkLst>
            <pc:docMk/>
            <pc:sldMk cId="1181777313" sldId="509"/>
            <ac:spMk id="65" creationId="{F770679C-64D9-EC2D-0056-B942247B2BD4}"/>
          </ac:spMkLst>
        </pc:spChg>
        <pc:spChg chg="mod">
          <ac:chgData name="Kevin Michael Nikolaus" userId="ca488493-060e-4e2a-8261-29e13701e765" providerId="ADAL" clId="{D6984E2B-B9B5-489A-A99E-798413085560}" dt="2025-09-16T05:05:19.792" v="527"/>
          <ac:spMkLst>
            <pc:docMk/>
            <pc:sldMk cId="1181777313" sldId="509"/>
            <ac:spMk id="66" creationId="{8893F4EB-78E6-DBE0-2703-D94F37633722}"/>
          </ac:spMkLst>
        </pc:spChg>
        <pc:spChg chg="mod">
          <ac:chgData name="Kevin Michael Nikolaus" userId="ca488493-060e-4e2a-8261-29e13701e765" providerId="ADAL" clId="{D6984E2B-B9B5-489A-A99E-798413085560}" dt="2025-09-16T05:05:19.792" v="527"/>
          <ac:spMkLst>
            <pc:docMk/>
            <pc:sldMk cId="1181777313" sldId="509"/>
            <ac:spMk id="67" creationId="{61D41669-47D2-B6F8-0C3C-CF362FBF71E8}"/>
          </ac:spMkLst>
        </pc:spChg>
        <pc:spChg chg="mod">
          <ac:chgData name="Kevin Michael Nikolaus" userId="ca488493-060e-4e2a-8261-29e13701e765" providerId="ADAL" clId="{D6984E2B-B9B5-489A-A99E-798413085560}" dt="2025-09-16T05:05:19.792" v="527"/>
          <ac:spMkLst>
            <pc:docMk/>
            <pc:sldMk cId="1181777313" sldId="509"/>
            <ac:spMk id="72" creationId="{6876627B-668E-ACDF-A1CC-03C86EA1E5D0}"/>
          </ac:spMkLst>
        </pc:spChg>
        <pc:spChg chg="add del mod">
          <ac:chgData name="Kevin Michael Nikolaus" userId="ca488493-060e-4e2a-8261-29e13701e765" providerId="ADAL" clId="{D6984E2B-B9B5-489A-A99E-798413085560}" dt="2025-09-16T05:08:56.351" v="556" actId="478"/>
          <ac:spMkLst>
            <pc:docMk/>
            <pc:sldMk cId="1181777313" sldId="509"/>
            <ac:spMk id="83" creationId="{89CEC88A-880E-9D22-84A8-4EB3E4FB4702}"/>
          </ac:spMkLst>
        </pc:spChg>
        <pc:spChg chg="mod">
          <ac:chgData name="Kevin Michael Nikolaus" userId="ca488493-060e-4e2a-8261-29e13701e765" providerId="ADAL" clId="{D6984E2B-B9B5-489A-A99E-798413085560}" dt="2025-09-16T05:08:49.538" v="555"/>
          <ac:spMkLst>
            <pc:docMk/>
            <pc:sldMk cId="1181777313" sldId="509"/>
            <ac:spMk id="89" creationId="{7CD10E19-448B-C36E-9D2B-C25F7042B1B8}"/>
          </ac:spMkLst>
        </pc:spChg>
        <pc:spChg chg="mod">
          <ac:chgData name="Kevin Michael Nikolaus" userId="ca488493-060e-4e2a-8261-29e13701e765" providerId="ADAL" clId="{D6984E2B-B9B5-489A-A99E-798413085560}" dt="2025-09-16T05:08:49.538" v="555"/>
          <ac:spMkLst>
            <pc:docMk/>
            <pc:sldMk cId="1181777313" sldId="509"/>
            <ac:spMk id="91" creationId="{C3E21DAB-E3E6-A209-5221-4AB83429A42D}"/>
          </ac:spMkLst>
        </pc:spChg>
        <pc:spChg chg="mod">
          <ac:chgData name="Kevin Michael Nikolaus" userId="ca488493-060e-4e2a-8261-29e13701e765" providerId="ADAL" clId="{D6984E2B-B9B5-489A-A99E-798413085560}" dt="2025-09-16T05:08:49.538" v="555"/>
          <ac:spMkLst>
            <pc:docMk/>
            <pc:sldMk cId="1181777313" sldId="509"/>
            <ac:spMk id="92" creationId="{0B4F2A2A-9704-1A39-3B3D-B9293F1DD111}"/>
          </ac:spMkLst>
        </pc:spChg>
        <pc:spChg chg="mod">
          <ac:chgData name="Kevin Michael Nikolaus" userId="ca488493-060e-4e2a-8261-29e13701e765" providerId="ADAL" clId="{D6984E2B-B9B5-489A-A99E-798413085560}" dt="2025-09-16T05:08:49.538" v="555"/>
          <ac:spMkLst>
            <pc:docMk/>
            <pc:sldMk cId="1181777313" sldId="509"/>
            <ac:spMk id="96" creationId="{87878AE6-D10F-36F2-BE31-C0C7A7EFB1BD}"/>
          </ac:spMkLst>
        </pc:spChg>
        <pc:spChg chg="mod">
          <ac:chgData name="Kevin Michael Nikolaus" userId="ca488493-060e-4e2a-8261-29e13701e765" providerId="ADAL" clId="{D6984E2B-B9B5-489A-A99E-798413085560}" dt="2025-09-16T05:08:49.538" v="555"/>
          <ac:spMkLst>
            <pc:docMk/>
            <pc:sldMk cId="1181777313" sldId="509"/>
            <ac:spMk id="97" creationId="{A3C57902-BDE0-9388-0D15-B1D562D752D7}"/>
          </ac:spMkLst>
        </pc:spChg>
        <pc:spChg chg="mod">
          <ac:chgData name="Kevin Michael Nikolaus" userId="ca488493-060e-4e2a-8261-29e13701e765" providerId="ADAL" clId="{D6984E2B-B9B5-489A-A99E-798413085560}" dt="2025-09-16T05:10:10.806" v="567" actId="20577"/>
          <ac:spMkLst>
            <pc:docMk/>
            <pc:sldMk cId="1181777313" sldId="509"/>
            <ac:spMk id="99" creationId="{0B6D5BC1-8D96-DA1C-75CA-C7533ED360DB}"/>
          </ac:spMkLst>
        </pc:spChg>
        <pc:spChg chg="mod">
          <ac:chgData name="Kevin Michael Nikolaus" userId="ca488493-060e-4e2a-8261-29e13701e765" providerId="ADAL" clId="{D6984E2B-B9B5-489A-A99E-798413085560}" dt="2025-09-16T05:10:01.887" v="563" actId="1076"/>
          <ac:spMkLst>
            <pc:docMk/>
            <pc:sldMk cId="1181777313" sldId="509"/>
            <ac:spMk id="101" creationId="{196A464F-3595-CA3B-8004-3C9C6FA39407}"/>
          </ac:spMkLst>
        </pc:spChg>
        <pc:spChg chg="mod">
          <ac:chgData name="Kevin Michael Nikolaus" userId="ca488493-060e-4e2a-8261-29e13701e765" providerId="ADAL" clId="{D6984E2B-B9B5-489A-A99E-798413085560}" dt="2025-09-16T05:08:49.538" v="555"/>
          <ac:spMkLst>
            <pc:docMk/>
            <pc:sldMk cId="1181777313" sldId="509"/>
            <ac:spMk id="102" creationId="{F898D566-6C60-3E2E-E8FA-DC8578588839}"/>
          </ac:spMkLst>
        </pc:spChg>
        <pc:spChg chg="mod">
          <ac:chgData name="Kevin Michael Nikolaus" userId="ca488493-060e-4e2a-8261-29e13701e765" providerId="ADAL" clId="{D6984E2B-B9B5-489A-A99E-798413085560}" dt="2025-09-16T05:08:49.538" v="555"/>
          <ac:spMkLst>
            <pc:docMk/>
            <pc:sldMk cId="1181777313" sldId="509"/>
            <ac:spMk id="103" creationId="{AC0C515A-D7B1-BA77-3E49-B4E6231EAFF6}"/>
          </ac:spMkLst>
        </pc:spChg>
        <pc:spChg chg="mod">
          <ac:chgData name="Kevin Michael Nikolaus" userId="ca488493-060e-4e2a-8261-29e13701e765" providerId="ADAL" clId="{D6984E2B-B9B5-489A-A99E-798413085560}" dt="2025-09-16T05:08:49.538" v="555"/>
          <ac:spMkLst>
            <pc:docMk/>
            <pc:sldMk cId="1181777313" sldId="509"/>
            <ac:spMk id="109" creationId="{91AD0C37-2B78-65B6-BE63-44075FDADA7B}"/>
          </ac:spMkLst>
        </pc:spChg>
        <pc:grpChg chg="del">
          <ac:chgData name="Kevin Michael Nikolaus" userId="ca488493-060e-4e2a-8261-29e13701e765" providerId="ADAL" clId="{D6984E2B-B9B5-489A-A99E-798413085560}" dt="2025-09-16T05:08:46.715" v="553" actId="478"/>
          <ac:grpSpMkLst>
            <pc:docMk/>
            <pc:sldMk cId="1181777313" sldId="509"/>
            <ac:grpSpMk id="14" creationId="{FB662BB8-D1AD-681F-B52E-A15D3EA8B46B}"/>
          </ac:grpSpMkLst>
        </pc:grpChg>
        <pc:grpChg chg="add del mod">
          <ac:chgData name="Kevin Michael Nikolaus" userId="ca488493-060e-4e2a-8261-29e13701e765" providerId="ADAL" clId="{D6984E2B-B9B5-489A-A99E-798413085560}" dt="2025-09-16T05:05:18.029" v="526" actId="21"/>
          <ac:grpSpMkLst>
            <pc:docMk/>
            <pc:sldMk cId="1181777313" sldId="509"/>
            <ac:grpSpMk id="49" creationId="{FB662BB8-D1AD-681F-B52E-A15D3EA8B46B}"/>
          </ac:grpSpMkLst>
        </pc:grpChg>
        <pc:picChg chg="add del mod">
          <ac:chgData name="Kevin Michael Nikolaus" userId="ca488493-060e-4e2a-8261-29e13701e765" providerId="ADAL" clId="{D6984E2B-B9B5-489A-A99E-798413085560}" dt="2025-09-16T04:51:05.127" v="95" actId="21"/>
          <ac:picMkLst>
            <pc:docMk/>
            <pc:sldMk cId="1181777313" sldId="509"/>
            <ac:picMk id="12" creationId="{F9DBFE1C-FABB-F34D-50DB-67C14A76B892}"/>
          </ac:picMkLst>
        </pc:picChg>
        <pc:picChg chg="mod">
          <ac:chgData name="Kevin Michael Nikolaus" userId="ca488493-060e-4e2a-8261-29e13701e765" providerId="ADAL" clId="{D6984E2B-B9B5-489A-A99E-798413085560}" dt="2025-09-16T05:12:19.240" v="577" actId="1076"/>
          <ac:picMkLst>
            <pc:docMk/>
            <pc:sldMk cId="1181777313" sldId="509"/>
            <ac:picMk id="52" creationId="{B0AFC9A9-62AA-819B-3989-C5F1BEFDFC43}"/>
          </ac:picMkLst>
        </pc:picChg>
        <pc:picChg chg="add mod">
          <ac:chgData name="Kevin Michael Nikolaus" userId="ca488493-060e-4e2a-8261-29e13701e765" providerId="ADAL" clId="{D6984E2B-B9B5-489A-A99E-798413085560}" dt="2025-09-16T05:12:12.494" v="573" actId="1076"/>
          <ac:picMkLst>
            <pc:docMk/>
            <pc:sldMk cId="1181777313" sldId="509"/>
            <ac:picMk id="122" creationId="{D7ACDD3E-3EEC-3C91-707E-B65DB4569B82}"/>
          </ac:picMkLst>
        </pc:picChg>
        <pc:cxnChg chg="mod">
          <ac:chgData name="Kevin Michael Nikolaus" userId="ca488493-060e-4e2a-8261-29e13701e765" providerId="ADAL" clId="{D6984E2B-B9B5-489A-A99E-798413085560}" dt="2025-09-16T05:05:18.029" v="526" actId="21"/>
          <ac:cxnSpMkLst>
            <pc:docMk/>
            <pc:sldMk cId="1181777313" sldId="509"/>
            <ac:cxnSpMk id="20" creationId="{90694C92-7E79-26C4-C1B1-7B289EB70FD0}"/>
          </ac:cxnSpMkLst>
        </pc:cxnChg>
        <pc:cxnChg chg="del">
          <ac:chgData name="Kevin Michael Nikolaus" userId="ca488493-060e-4e2a-8261-29e13701e765" providerId="ADAL" clId="{D6984E2B-B9B5-489A-A99E-798413085560}" dt="2025-09-16T04:55:14.911" v="170" actId="21"/>
          <ac:cxnSpMkLst>
            <pc:docMk/>
            <pc:sldMk cId="1181777313" sldId="509"/>
            <ac:cxnSpMk id="36" creationId="{9C89273C-7B67-E390-7644-1FFBA3E028CF}"/>
          </ac:cxnSpMkLst>
        </pc:cxnChg>
        <pc:cxnChg chg="mod">
          <ac:chgData name="Kevin Michael Nikolaus" userId="ca488493-060e-4e2a-8261-29e13701e765" providerId="ADAL" clId="{D6984E2B-B9B5-489A-A99E-798413085560}" dt="2025-09-16T05:05:13.608" v="524" actId="13822"/>
          <ac:cxnSpMkLst>
            <pc:docMk/>
            <pc:sldMk cId="1181777313" sldId="509"/>
            <ac:cxnSpMk id="37" creationId="{61B34901-BA8E-B69F-1EA6-20C045F96A1A}"/>
          </ac:cxnSpMkLst>
        </pc:cxnChg>
        <pc:cxnChg chg="del mod">
          <ac:chgData name="Kevin Michael Nikolaus" userId="ca488493-060e-4e2a-8261-29e13701e765" providerId="ADAL" clId="{D6984E2B-B9B5-489A-A99E-798413085560}" dt="2025-09-16T04:55:24.233" v="171" actId="478"/>
          <ac:cxnSpMkLst>
            <pc:docMk/>
            <pc:sldMk cId="1181777313" sldId="509"/>
            <ac:cxnSpMk id="38" creationId="{DA92ECA0-C13D-4DB6-AAF5-5CD6F4918E9F}"/>
          </ac:cxnSpMkLst>
        </pc:cxnChg>
        <pc:cxnChg chg="mod">
          <ac:chgData name="Kevin Michael Nikolaus" userId="ca488493-060e-4e2a-8261-29e13701e765" providerId="ADAL" clId="{D6984E2B-B9B5-489A-A99E-798413085560}" dt="2025-09-16T05:05:18.029" v="526" actId="21"/>
          <ac:cxnSpMkLst>
            <pc:docMk/>
            <pc:sldMk cId="1181777313" sldId="509"/>
            <ac:cxnSpMk id="46" creationId="{74F3AD67-D09F-F9A9-6320-D98DE8D4F8E6}"/>
          </ac:cxnSpMkLst>
        </pc:cxnChg>
        <pc:cxnChg chg="mod">
          <ac:chgData name="Kevin Michael Nikolaus" userId="ca488493-060e-4e2a-8261-29e13701e765" providerId="ADAL" clId="{D6984E2B-B9B5-489A-A99E-798413085560}" dt="2025-09-16T05:05:18.029" v="526" actId="21"/>
          <ac:cxnSpMkLst>
            <pc:docMk/>
            <pc:sldMk cId="1181777313" sldId="509"/>
            <ac:cxnSpMk id="47" creationId="{019E6349-B0E4-C42F-65EF-29C290939473}"/>
          </ac:cxnSpMkLst>
        </pc:cxnChg>
        <pc:cxnChg chg="mod">
          <ac:chgData name="Kevin Michael Nikolaus" userId="ca488493-060e-4e2a-8261-29e13701e765" providerId="ADAL" clId="{D6984E2B-B9B5-489A-A99E-798413085560}" dt="2025-09-16T05:08:46.715" v="553" actId="478"/>
          <ac:cxnSpMkLst>
            <pc:docMk/>
            <pc:sldMk cId="1181777313" sldId="509"/>
            <ac:cxnSpMk id="56" creationId="{90694C92-7E79-26C4-C1B1-7B289EB70FD0}"/>
          </ac:cxnSpMkLst>
        </pc:cxnChg>
        <pc:cxnChg chg="mod">
          <ac:chgData name="Kevin Michael Nikolaus" userId="ca488493-060e-4e2a-8261-29e13701e765" providerId="ADAL" clId="{D6984E2B-B9B5-489A-A99E-798413085560}" dt="2025-09-16T05:08:46.715" v="553" actId="478"/>
          <ac:cxnSpMkLst>
            <pc:docMk/>
            <pc:sldMk cId="1181777313" sldId="509"/>
            <ac:cxnSpMk id="77" creationId="{74F3AD67-D09F-F9A9-6320-D98DE8D4F8E6}"/>
          </ac:cxnSpMkLst>
        </pc:cxnChg>
        <pc:cxnChg chg="mod">
          <ac:chgData name="Kevin Michael Nikolaus" userId="ca488493-060e-4e2a-8261-29e13701e765" providerId="ADAL" clId="{D6984E2B-B9B5-489A-A99E-798413085560}" dt="2025-09-16T05:08:46.715" v="553" actId="478"/>
          <ac:cxnSpMkLst>
            <pc:docMk/>
            <pc:sldMk cId="1181777313" sldId="509"/>
            <ac:cxnSpMk id="78" creationId="{019E6349-B0E4-C42F-65EF-29C290939473}"/>
          </ac:cxnSpMkLst>
        </pc:cxnChg>
      </pc:sldChg>
      <pc:sldChg chg="addSp delSp modSp mod ord">
        <pc:chgData name="Kevin Michael Nikolaus" userId="ca488493-060e-4e2a-8261-29e13701e765" providerId="ADAL" clId="{D6984E2B-B9B5-489A-A99E-798413085560}" dt="2025-09-16T05:45:34.141" v="834" actId="20577"/>
        <pc:sldMkLst>
          <pc:docMk/>
          <pc:sldMk cId="74530989" sldId="510"/>
        </pc:sldMkLst>
        <pc:spChg chg="mod">
          <ac:chgData name="Kevin Michael Nikolaus" userId="ca488493-060e-4e2a-8261-29e13701e765" providerId="ADAL" clId="{D6984E2B-B9B5-489A-A99E-798413085560}" dt="2025-09-16T04:53:39.431" v="117" actId="1076"/>
          <ac:spMkLst>
            <pc:docMk/>
            <pc:sldMk cId="74530989" sldId="510"/>
            <ac:spMk id="3" creationId="{668F5340-7499-EB6D-5A2D-E6E91B378BFE}"/>
          </ac:spMkLst>
        </pc:spChg>
        <pc:spChg chg="mod">
          <ac:chgData name="Kevin Michael Nikolaus" userId="ca488493-060e-4e2a-8261-29e13701e765" providerId="ADAL" clId="{D6984E2B-B9B5-489A-A99E-798413085560}" dt="2025-09-16T05:45:34.141" v="834" actId="20577"/>
          <ac:spMkLst>
            <pc:docMk/>
            <pc:sldMk cId="74530989" sldId="510"/>
            <ac:spMk id="4" creationId="{1B71792A-7DD8-856E-B5C4-9A537F08490B}"/>
          </ac:spMkLst>
        </pc:spChg>
        <pc:spChg chg="add">
          <ac:chgData name="Kevin Michael Nikolaus" userId="ca488493-060e-4e2a-8261-29e13701e765" providerId="ADAL" clId="{D6984E2B-B9B5-489A-A99E-798413085560}" dt="2025-09-16T04:47:36.039" v="12"/>
          <ac:spMkLst>
            <pc:docMk/>
            <pc:sldMk cId="74530989" sldId="510"/>
            <ac:spMk id="7" creationId="{D1572A30-8517-D36F-DA28-2659DA02EAC3}"/>
          </ac:spMkLst>
        </pc:spChg>
        <pc:spChg chg="add mod">
          <ac:chgData name="Kevin Michael Nikolaus" userId="ca488493-060e-4e2a-8261-29e13701e765" providerId="ADAL" clId="{D6984E2B-B9B5-489A-A99E-798413085560}" dt="2025-09-16T04:47:48.457" v="14"/>
          <ac:spMkLst>
            <pc:docMk/>
            <pc:sldMk cId="74530989" sldId="510"/>
            <ac:spMk id="8" creationId="{48229161-EF07-4219-65FE-B8287625FE79}"/>
          </ac:spMkLst>
        </pc:spChg>
        <pc:spChg chg="add mod">
          <ac:chgData name="Kevin Michael Nikolaus" userId="ca488493-060e-4e2a-8261-29e13701e765" providerId="ADAL" clId="{D6984E2B-B9B5-489A-A99E-798413085560}" dt="2025-09-16T04:58:36.844" v="242" actId="6549"/>
          <ac:spMkLst>
            <pc:docMk/>
            <pc:sldMk cId="74530989" sldId="510"/>
            <ac:spMk id="14" creationId="{B3CE5227-108F-F89C-3647-06A6CED6F07E}"/>
          </ac:spMkLst>
        </pc:spChg>
        <pc:graphicFrameChg chg="add del mod">
          <ac:chgData name="Kevin Michael Nikolaus" userId="ca488493-060e-4e2a-8261-29e13701e765" providerId="ADAL" clId="{D6984E2B-B9B5-489A-A99E-798413085560}" dt="2025-09-16T04:51:31.155" v="101" actId="21"/>
          <ac:graphicFrameMkLst>
            <pc:docMk/>
            <pc:sldMk cId="74530989" sldId="510"/>
            <ac:graphicFrameMk id="12" creationId="{0397166A-253C-97FB-FFD9-F578FF1B374C}"/>
          </ac:graphicFrameMkLst>
        </pc:graphicFrameChg>
        <pc:picChg chg="add del mod modCrop">
          <ac:chgData name="Kevin Michael Nikolaus" userId="ca488493-060e-4e2a-8261-29e13701e765" providerId="ADAL" clId="{D6984E2B-B9B5-489A-A99E-798413085560}" dt="2025-09-16T04:58:06.968" v="213" actId="21"/>
          <ac:picMkLst>
            <pc:docMk/>
            <pc:sldMk cId="74530989" sldId="510"/>
            <ac:picMk id="10" creationId="{C34134E5-B037-7473-919A-3C941E3C57CB}"/>
          </ac:picMkLst>
        </pc:picChg>
        <pc:picChg chg="del">
          <ac:chgData name="Kevin Michael Nikolaus" userId="ca488493-060e-4e2a-8261-29e13701e765" providerId="ADAL" clId="{D6984E2B-B9B5-489A-A99E-798413085560}" dt="2025-09-16T04:44:48.249" v="5" actId="478"/>
          <ac:picMkLst>
            <pc:docMk/>
            <pc:sldMk cId="74530989" sldId="510"/>
            <ac:picMk id="11" creationId="{A000EC49-3DDC-BEA8-152E-73326B8E29C5}"/>
          </ac:picMkLst>
        </pc:picChg>
        <pc:picChg chg="add mod">
          <ac:chgData name="Kevin Michael Nikolaus" userId="ca488493-060e-4e2a-8261-29e13701e765" providerId="ADAL" clId="{D6984E2B-B9B5-489A-A99E-798413085560}" dt="2025-09-16T04:57:32.622" v="202" actId="1076"/>
          <ac:picMkLst>
            <pc:docMk/>
            <pc:sldMk cId="74530989" sldId="510"/>
            <ac:picMk id="13" creationId="{F9DBFE1C-FABB-F34D-50DB-67C14A76B892}"/>
          </ac:picMkLst>
        </pc:picChg>
        <pc:picChg chg="add mod">
          <ac:chgData name="Kevin Michael Nikolaus" userId="ca488493-060e-4e2a-8261-29e13701e765" providerId="ADAL" clId="{D6984E2B-B9B5-489A-A99E-798413085560}" dt="2025-09-16T04:58:16.449" v="217" actId="1076"/>
          <ac:picMkLst>
            <pc:docMk/>
            <pc:sldMk cId="74530989" sldId="510"/>
            <ac:picMk id="15" creationId="{729C2B07-5457-E336-4D67-8693A7AE0F4F}"/>
          </ac:picMkLst>
        </pc:picChg>
        <pc:picChg chg="add mod">
          <ac:chgData name="Kevin Michael Nikolaus" userId="ca488493-060e-4e2a-8261-29e13701e765" providerId="ADAL" clId="{D6984E2B-B9B5-489A-A99E-798413085560}" dt="2025-09-16T04:58:12.915" v="216" actId="1076"/>
          <ac:picMkLst>
            <pc:docMk/>
            <pc:sldMk cId="74530989" sldId="510"/>
            <ac:picMk id="16" creationId="{C34134E5-B037-7473-919A-3C941E3C57CB}"/>
          </ac:picMkLst>
        </pc:picChg>
      </pc:sldChg>
      <pc:sldChg chg="addSp delSp modSp new del mod">
        <pc:chgData name="Kevin Michael Nikolaus" userId="ca488493-060e-4e2a-8261-29e13701e765" providerId="ADAL" clId="{D6984E2B-B9B5-489A-A99E-798413085560}" dt="2025-09-16T05:09:07.099" v="558" actId="2696"/>
        <pc:sldMkLst>
          <pc:docMk/>
          <pc:sldMk cId="939038593" sldId="511"/>
        </pc:sldMkLst>
        <pc:spChg chg="del">
          <ac:chgData name="Kevin Michael Nikolaus" userId="ca488493-060e-4e2a-8261-29e13701e765" providerId="ADAL" clId="{D6984E2B-B9B5-489A-A99E-798413085560}" dt="2025-09-16T05:05:00.503" v="523" actId="478"/>
          <ac:spMkLst>
            <pc:docMk/>
            <pc:sldMk cId="939038593" sldId="511"/>
            <ac:spMk id="2" creationId="{E4658353-4A51-324C-3798-B1D553C4ED1B}"/>
          </ac:spMkLst>
        </pc:spChg>
        <pc:spChg chg="del">
          <ac:chgData name="Kevin Michael Nikolaus" userId="ca488493-060e-4e2a-8261-29e13701e765" providerId="ADAL" clId="{D6984E2B-B9B5-489A-A99E-798413085560}" dt="2025-09-16T05:05:00.503" v="523" actId="478"/>
          <ac:spMkLst>
            <pc:docMk/>
            <pc:sldMk cId="939038593" sldId="511"/>
            <ac:spMk id="3" creationId="{09B4EDE2-ADAA-24AC-4314-BF0655467F6D}"/>
          </ac:spMkLst>
        </pc:spChg>
        <pc:spChg chg="del">
          <ac:chgData name="Kevin Michael Nikolaus" userId="ca488493-060e-4e2a-8261-29e13701e765" providerId="ADAL" clId="{D6984E2B-B9B5-489A-A99E-798413085560}" dt="2025-09-16T05:05:00.503" v="523" actId="478"/>
          <ac:spMkLst>
            <pc:docMk/>
            <pc:sldMk cId="939038593" sldId="511"/>
            <ac:spMk id="4" creationId="{1995B4B7-FE86-E8CB-F2A7-4E9484822D3B}"/>
          </ac:spMkLst>
        </pc:spChg>
        <pc:spChg chg="del">
          <ac:chgData name="Kevin Michael Nikolaus" userId="ca488493-060e-4e2a-8261-29e13701e765" providerId="ADAL" clId="{D6984E2B-B9B5-489A-A99E-798413085560}" dt="2025-09-16T05:08:43.497" v="552" actId="21"/>
          <ac:spMkLst>
            <pc:docMk/>
            <pc:sldMk cId="939038593" sldId="511"/>
            <ac:spMk id="5" creationId="{89CEC88A-880E-9D22-84A8-4EB3E4FB4702}"/>
          </ac:spMkLst>
        </pc:spChg>
        <pc:spChg chg="del">
          <ac:chgData name="Kevin Michael Nikolaus" userId="ca488493-060e-4e2a-8261-29e13701e765" providerId="ADAL" clId="{D6984E2B-B9B5-489A-A99E-798413085560}" dt="2025-09-16T05:08:43.497" v="552" actId="21"/>
          <ac:spMkLst>
            <pc:docMk/>
            <pc:sldMk cId="939038593" sldId="511"/>
            <ac:spMk id="6" creationId="{A85D6EEF-211A-9833-E2CD-364531664266}"/>
          </ac:spMkLst>
        </pc:spChg>
        <pc:spChg chg="del mod">
          <ac:chgData name="Kevin Michael Nikolaus" userId="ca488493-060e-4e2a-8261-29e13701e765" providerId="ADAL" clId="{D6984E2B-B9B5-489A-A99E-798413085560}" dt="2025-09-16T05:08:43.497" v="552" actId="21"/>
          <ac:spMkLst>
            <pc:docMk/>
            <pc:sldMk cId="939038593" sldId="511"/>
            <ac:spMk id="7" creationId="{48BE732D-BAB0-01F8-1BA1-91828E42BEB6}"/>
          </ac:spMkLst>
        </pc:spChg>
        <pc:spChg chg="add del mod topLvl">
          <ac:chgData name="Kevin Michael Nikolaus" userId="ca488493-060e-4e2a-8261-29e13701e765" providerId="ADAL" clId="{D6984E2B-B9B5-489A-A99E-798413085560}" dt="2025-09-16T05:08:43.497" v="552" actId="21"/>
          <ac:spMkLst>
            <pc:docMk/>
            <pc:sldMk cId="939038593" sldId="511"/>
            <ac:spMk id="8" creationId="{2150E4A6-9EAE-3139-D46B-5F9C04B213D8}"/>
          </ac:spMkLst>
        </pc:spChg>
        <pc:spChg chg="add del mod topLvl">
          <ac:chgData name="Kevin Michael Nikolaus" userId="ca488493-060e-4e2a-8261-29e13701e765" providerId="ADAL" clId="{D6984E2B-B9B5-489A-A99E-798413085560}" dt="2025-09-16T05:08:43.497" v="552" actId="21"/>
          <ac:spMkLst>
            <pc:docMk/>
            <pc:sldMk cId="939038593" sldId="511"/>
            <ac:spMk id="9" creationId="{107C5E10-D227-AD32-6E36-6B44C265E31E}"/>
          </ac:spMkLst>
        </pc:spChg>
        <pc:spChg chg="mod">
          <ac:chgData name="Kevin Michael Nikolaus" userId="ca488493-060e-4e2a-8261-29e13701e765" providerId="ADAL" clId="{D6984E2B-B9B5-489A-A99E-798413085560}" dt="2025-09-16T05:07:08.072" v="534" actId="165"/>
          <ac:spMkLst>
            <pc:docMk/>
            <pc:sldMk cId="939038593" sldId="511"/>
            <ac:spMk id="13" creationId="{C3E21DAB-E3E6-A209-5221-4AB83429A42D}"/>
          </ac:spMkLst>
        </pc:spChg>
        <pc:spChg chg="mod">
          <ac:chgData name="Kevin Michael Nikolaus" userId="ca488493-060e-4e2a-8261-29e13701e765" providerId="ADAL" clId="{D6984E2B-B9B5-489A-A99E-798413085560}" dt="2025-09-16T05:07:08.072" v="534" actId="165"/>
          <ac:spMkLst>
            <pc:docMk/>
            <pc:sldMk cId="939038593" sldId="511"/>
            <ac:spMk id="14" creationId="{0B4F2A2A-9704-1A39-3B3D-B9293F1DD111}"/>
          </ac:spMkLst>
        </pc:spChg>
        <pc:spChg chg="mod">
          <ac:chgData name="Kevin Michael Nikolaus" userId="ca488493-060e-4e2a-8261-29e13701e765" providerId="ADAL" clId="{D6984E2B-B9B5-489A-A99E-798413085560}" dt="2025-09-16T05:07:08.072" v="534" actId="165"/>
          <ac:spMkLst>
            <pc:docMk/>
            <pc:sldMk cId="939038593" sldId="511"/>
            <ac:spMk id="18" creationId="{87878AE6-D10F-36F2-BE31-C0C7A7EFB1BD}"/>
          </ac:spMkLst>
        </pc:spChg>
        <pc:spChg chg="mod">
          <ac:chgData name="Kevin Michael Nikolaus" userId="ca488493-060e-4e2a-8261-29e13701e765" providerId="ADAL" clId="{D6984E2B-B9B5-489A-A99E-798413085560}" dt="2025-09-16T05:08:32.998" v="551" actId="14100"/>
          <ac:spMkLst>
            <pc:docMk/>
            <pc:sldMk cId="939038593" sldId="511"/>
            <ac:spMk id="23" creationId="{196A464F-3595-CA3B-8004-3C9C6FA39407}"/>
          </ac:spMkLst>
        </pc:spChg>
        <pc:spChg chg="mod">
          <ac:chgData name="Kevin Michael Nikolaus" userId="ca488493-060e-4e2a-8261-29e13701e765" providerId="ADAL" clId="{D6984E2B-B9B5-489A-A99E-798413085560}" dt="2025-09-16T05:07:08.072" v="534" actId="165"/>
          <ac:spMkLst>
            <pc:docMk/>
            <pc:sldMk cId="939038593" sldId="511"/>
            <ac:spMk id="24" creationId="{F898D566-6C60-3E2E-E8FA-DC8578588839}"/>
          </ac:spMkLst>
        </pc:spChg>
        <pc:spChg chg="mod">
          <ac:chgData name="Kevin Michael Nikolaus" userId="ca488493-060e-4e2a-8261-29e13701e765" providerId="ADAL" clId="{D6984E2B-B9B5-489A-A99E-798413085560}" dt="2025-09-16T05:07:08.072" v="534" actId="165"/>
          <ac:spMkLst>
            <pc:docMk/>
            <pc:sldMk cId="939038593" sldId="511"/>
            <ac:spMk id="25" creationId="{AC0C515A-D7B1-BA77-3E49-B4E6231EAFF6}"/>
          </ac:spMkLst>
        </pc:spChg>
        <pc:spChg chg="mod">
          <ac:chgData name="Kevin Michael Nikolaus" userId="ca488493-060e-4e2a-8261-29e13701e765" providerId="ADAL" clId="{D6984E2B-B9B5-489A-A99E-798413085560}" dt="2025-09-16T05:07:08.072" v="534" actId="165"/>
          <ac:spMkLst>
            <pc:docMk/>
            <pc:sldMk cId="939038593" sldId="511"/>
            <ac:spMk id="26" creationId="{AF9CC0E4-DE92-E0BF-F0A4-0EF38995CD50}"/>
          </ac:spMkLst>
        </pc:spChg>
        <pc:spChg chg="mod">
          <ac:chgData name="Kevin Michael Nikolaus" userId="ca488493-060e-4e2a-8261-29e13701e765" providerId="ADAL" clId="{D6984E2B-B9B5-489A-A99E-798413085560}" dt="2025-09-16T05:07:08.072" v="534" actId="165"/>
          <ac:spMkLst>
            <pc:docMk/>
            <pc:sldMk cId="939038593" sldId="511"/>
            <ac:spMk id="31" creationId="{91AD0C37-2B78-65B6-BE63-44075FDADA7B}"/>
          </ac:spMkLst>
        </pc:spChg>
        <pc:grpChg chg="del mod">
          <ac:chgData name="Kevin Michael Nikolaus" userId="ca488493-060e-4e2a-8261-29e13701e765" providerId="ADAL" clId="{D6984E2B-B9B5-489A-A99E-798413085560}" dt="2025-09-16T05:08:43.497" v="552" actId="21"/>
          <ac:grpSpMkLst>
            <pc:docMk/>
            <pc:sldMk cId="939038593" sldId="511"/>
            <ac:grpSpMk id="10" creationId="{3F12D398-D9C5-54DA-33BB-1A3A7CF431B6}"/>
          </ac:grpSpMkLst>
        </pc:grpChg>
        <pc:grpChg chg="add mod">
          <ac:chgData name="Kevin Michael Nikolaus" userId="ca488493-060e-4e2a-8261-29e13701e765" providerId="ADAL" clId="{D6984E2B-B9B5-489A-A99E-798413085560}" dt="2025-09-16T05:05:39.442" v="529" actId="164"/>
          <ac:grpSpMkLst>
            <pc:docMk/>
            <pc:sldMk cId="939038593" sldId="511"/>
            <ac:grpSpMk id="42" creationId="{C8E76C11-3F85-06CC-ACE8-CDC22104C9B1}"/>
          </ac:grpSpMkLst>
        </pc:grpChg>
        <pc:cxnChg chg="mod">
          <ac:chgData name="Kevin Michael Nikolaus" userId="ca488493-060e-4e2a-8261-29e13701e765" providerId="ADAL" clId="{D6984E2B-B9B5-489A-A99E-798413085560}" dt="2025-09-16T05:08:43.497" v="552" actId="21"/>
          <ac:cxnSpMkLst>
            <pc:docMk/>
            <pc:sldMk cId="939038593" sldId="511"/>
            <ac:cxnSpMk id="15" creationId="{18630C3B-1AD7-2998-6244-BDF0C4C14AE4}"/>
          </ac:cxnSpMkLst>
        </pc:cxnChg>
        <pc:cxnChg chg="mod">
          <ac:chgData name="Kevin Michael Nikolaus" userId="ca488493-060e-4e2a-8261-29e13701e765" providerId="ADAL" clId="{D6984E2B-B9B5-489A-A99E-798413085560}" dt="2025-09-16T05:08:12.594" v="546" actId="14100"/>
          <ac:cxnSpMkLst>
            <pc:docMk/>
            <pc:sldMk cId="939038593" sldId="511"/>
            <ac:cxnSpMk id="28" creationId="{83A1F444-F1E6-DCEA-A776-286C31813147}"/>
          </ac:cxnSpMkLst>
        </pc:cxnChg>
        <pc:cxnChg chg="mod">
          <ac:chgData name="Kevin Michael Nikolaus" userId="ca488493-060e-4e2a-8261-29e13701e765" providerId="ADAL" clId="{D6984E2B-B9B5-489A-A99E-798413085560}" dt="2025-09-16T05:08:43.497" v="552" actId="21"/>
          <ac:cxnSpMkLst>
            <pc:docMk/>
            <pc:sldMk cId="939038593" sldId="511"/>
            <ac:cxnSpMk id="36" creationId="{009A5184-6C11-564E-B940-E6ED0590DD69}"/>
          </ac:cxnSpMkLst>
        </pc:cxnChg>
        <pc:cxnChg chg="mod">
          <ac:chgData name="Kevin Michael Nikolaus" userId="ca488493-060e-4e2a-8261-29e13701e765" providerId="ADAL" clId="{D6984E2B-B9B5-489A-A99E-798413085560}" dt="2025-09-16T05:08:43.497" v="552" actId="21"/>
          <ac:cxnSpMkLst>
            <pc:docMk/>
            <pc:sldMk cId="939038593" sldId="511"/>
            <ac:cxnSpMk id="37" creationId="{393EC4AA-4438-A31C-936F-08BB60E26E07}"/>
          </ac:cxnSpMkLst>
        </pc:cxnChg>
        <pc:cxnChg chg="add del mod">
          <ac:chgData name="Kevin Michael Nikolaus" userId="ca488493-060e-4e2a-8261-29e13701e765" providerId="ADAL" clId="{D6984E2B-B9B5-489A-A99E-798413085560}" dt="2025-09-16T05:08:43.497" v="552" actId="21"/>
          <ac:cxnSpMkLst>
            <pc:docMk/>
            <pc:sldMk cId="939038593" sldId="511"/>
            <ac:cxnSpMk id="44" creationId="{62F59279-231C-30BF-133F-10992374490C}"/>
          </ac:cxnSpMkLst>
        </pc:cxnChg>
        <pc:cxnChg chg="add mod">
          <ac:chgData name="Kevin Michael Nikolaus" userId="ca488493-060e-4e2a-8261-29e13701e765" providerId="ADAL" clId="{D6984E2B-B9B5-489A-A99E-798413085560}" dt="2025-09-16T05:08:20.120" v="548" actId="14100"/>
          <ac:cxnSpMkLst>
            <pc:docMk/>
            <pc:sldMk cId="939038593" sldId="511"/>
            <ac:cxnSpMk id="47" creationId="{860ABB2B-3A00-C0A7-67D1-A3117D613417}"/>
          </ac:cxnSpMkLst>
        </pc:cxnChg>
        <pc:cxnChg chg="add del mod">
          <ac:chgData name="Kevin Michael Nikolaus" userId="ca488493-060e-4e2a-8261-29e13701e765" providerId="ADAL" clId="{D6984E2B-B9B5-489A-A99E-798413085560}" dt="2025-09-16T05:08:15.913" v="547" actId="478"/>
          <ac:cxnSpMkLst>
            <pc:docMk/>
            <pc:sldMk cId="939038593" sldId="511"/>
            <ac:cxnSpMk id="55" creationId="{238C1C4A-3929-17EF-C469-7C3035043727}"/>
          </ac:cxnSpMkLst>
        </pc:cxnChg>
      </pc:sldChg>
      <pc:sldChg chg="del">
        <pc:chgData name="Kevin Michael Nikolaus" userId="ca488493-060e-4e2a-8261-29e13701e765" providerId="ADAL" clId="{D6984E2B-B9B5-489A-A99E-798413085560}" dt="2025-09-16T04:44:11.506" v="0" actId="2696"/>
        <pc:sldMkLst>
          <pc:docMk/>
          <pc:sldMk cId="3041451433" sldId="51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F9E11-F642-4BF2-B4DC-AF7D35EA7551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371A3-64EC-4735-8565-D99D78279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27141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2A38B-F9FA-4036-A084-652409E98F08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6F85-577F-4A92-A47F-D540A2BCC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
##-AccessibilityAssistant: Skip layout check-##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7689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5EFE9-F2A8-E643-7E38-0D3E1B533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9BAE1B-D0CD-1FF7-5E7A-A9302764C2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D3073E-02C8-71E5-9AB5-DE6D3D5F47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B4E32-EE1E-B013-881C-CEB1ADB16C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311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489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hyperlink" Target="http://www.designguide.ku.dk/skabeloner/powerpoint/praesentationer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image.ku.dk/shared/hWmEPPfgximErBNWW58CxRIZfLkOMC9n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egl lil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4" r="10628" b="7654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10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/>
              <a:t>Klik for at tilføje titel</a:t>
            </a:r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da-DK"/>
              <a:t>Navn på oplægsholder, KU-enhed, sted og dato</a:t>
            </a:r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1939100-E010-4143-9AE4-D4252D808A58}" type="datetime1">
              <a:rPr lang="da-DK" smtClean="0"/>
              <a:t>14-09-2025</a:t>
            </a:fld>
            <a:endParaRPr lang="da-DK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6" name="Pladsholder til slidenummer 5" hidden="1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90682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588963" y="1628775"/>
            <a:ext cx="11012487" cy="4673600"/>
          </a:xfrm>
          <a:solidFill>
            <a:schemeClr val="bg1">
              <a:lumMod val="75000"/>
            </a:schemeClr>
          </a:solidFill>
        </p:spPr>
        <p:txBody>
          <a:bodyPr lIns="0" tIns="1080000" rIns="0" anchor="ctr" anchorCtr="0"/>
          <a:lstStyle>
            <a:lvl1pPr marL="0" indent="0" algn="ctr">
              <a:buNone/>
              <a:defRPr sz="2400" b="0" i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/>
              <a:t>Klik på ikonet, hvis du vil indsætte et billede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2"/>
            <a:ext cx="11012486" cy="865187"/>
          </a:xfrm>
        </p:spPr>
        <p:txBody>
          <a:bodyPr/>
          <a:lstStyle/>
          <a:p>
            <a:r>
              <a:rPr lang="da-DK"/>
              <a:t>Klik for at tilføje overskrift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CA84-DC5F-4F54-86C4-3A3F71268220}" type="datetime1">
              <a:rPr lang="da-DK" smtClean="0"/>
              <a:t>14-09-2025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9167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 baseline="0"/>
            </a:lvl1pPr>
          </a:lstStyle>
          <a:p>
            <a:r>
              <a:rPr lang="da-DK"/>
              <a:t>Klik for at tilføje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4F1A1-6766-441F-9F00-E93D521E50F3}" type="datetime1">
              <a:rPr lang="da-DK" smtClean="0"/>
              <a:t>14-09-2025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0930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256D-1A02-4FDD-AA38-4D8490006FD4}" type="datetime1">
              <a:rPr lang="da-DK" smtClean="0"/>
              <a:t>14-09-2025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1545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3" hidden="1">
            <a:extLst>
              <a:ext uri="{FF2B5EF4-FFF2-40B4-BE49-F238E27FC236}">
                <a16:creationId xmlns:a16="http://schemas.microsoft.com/office/drawing/2014/main" id="{619D26E9-5B2E-9EAD-7ADF-91C2F6F527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0A4E1C7-F811-4F51-BDA9-17EBB9618420}" type="datetime1">
              <a:rPr lang="da-DK" smtClean="0"/>
              <a:t>14-09-2025</a:t>
            </a:fld>
            <a:endParaRPr lang="da-DK"/>
          </a:p>
        </p:txBody>
      </p:sp>
      <p:sp>
        <p:nvSpPr>
          <p:cNvPr id="4" name="Pladsholder til sidefod 4" hidden="1">
            <a:extLst>
              <a:ext uri="{FF2B5EF4-FFF2-40B4-BE49-F238E27FC236}">
                <a16:creationId xmlns:a16="http://schemas.microsoft.com/office/drawing/2014/main" id="{8A951072-2ED2-FF27-14A1-979FCDF1E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5" name="Pladsholder til slidenummer 5" hidden="1">
            <a:extLst>
              <a:ext uri="{FF2B5EF4-FFF2-40B4-BE49-F238E27FC236}">
                <a16:creationId xmlns:a16="http://schemas.microsoft.com/office/drawing/2014/main" id="{E8D58753-B44C-E044-E735-982626059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67575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to bulletlis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1008062"/>
          </a:xfrm>
        </p:spPr>
        <p:txBody>
          <a:bodyPr tIns="154800"/>
          <a:lstStyle>
            <a:lvl1pPr>
              <a:defRPr sz="6600" b="1" i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tilføj overskrift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2239315"/>
            <a:ext cx="5356800" cy="4063060"/>
          </a:xfrm>
        </p:spPr>
        <p:txBody>
          <a:bodyPr vert="horz" lIns="0" tIns="0" rIns="0" bIns="0" rtlCol="0">
            <a:noAutofit/>
          </a:bodyPr>
          <a:lstStyle>
            <a:lvl1pPr marL="363600" marR="0" indent="-363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b="0" i="0" baseline="0" dirty="0" smtClean="0">
                <a:solidFill>
                  <a:schemeClr val="tx1"/>
                </a:solidFill>
              </a:defRPr>
            </a:lvl1pPr>
            <a:lvl2pPr>
              <a:defRPr lang="da-DK" b="0" i="0" baseline="0" dirty="0" smtClean="0">
                <a:solidFill>
                  <a:schemeClr val="tx1"/>
                </a:solidFill>
              </a:defRPr>
            </a:lvl2pPr>
            <a:lvl3pPr>
              <a:defRPr lang="da-DK" b="0" i="0" baseline="0" dirty="0" smtClean="0">
                <a:solidFill>
                  <a:schemeClr val="tx1"/>
                </a:solidFill>
              </a:defRPr>
            </a:lvl3pPr>
            <a:lvl4pPr marL="1072800" indent="-352800">
              <a:lnSpc>
                <a:spcPct val="90000"/>
              </a:lnSpc>
              <a:buFont typeface="Arial" panose="020B0604020202020204" pitchFamily="34" charset="0"/>
              <a:buChar char="•"/>
              <a:defRPr lang="da-DK" b="0" i="0" baseline="0" dirty="0" smtClean="0">
                <a:solidFill>
                  <a:schemeClr val="tx1"/>
                </a:solidFill>
              </a:defRPr>
            </a:lvl4pPr>
            <a:lvl5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5pPr>
            <a:lvl6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6pPr>
            <a:lvl7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7pPr>
            <a:lvl8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8pPr>
            <a:lvl9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a-DK"/>
              <a:t>Klik for at indsætte tekst</a:t>
            </a:r>
          </a:p>
          <a:p>
            <a:pPr lvl="1"/>
            <a:r>
              <a:rPr lang="da-DK"/>
              <a:t>2</a:t>
            </a:r>
          </a:p>
          <a:p>
            <a:pPr lvl="2"/>
            <a:r>
              <a:rPr lang="da-DK"/>
              <a:t>3</a:t>
            </a:r>
          </a:p>
          <a:p>
            <a:pPr lvl="3"/>
            <a:r>
              <a:rPr lang="da-DK"/>
              <a:t>4</a:t>
            </a:r>
          </a:p>
          <a:p>
            <a:pPr lvl="4"/>
            <a:r>
              <a:rPr lang="da-DK"/>
              <a:t>5</a:t>
            </a:r>
          </a:p>
          <a:p>
            <a:pPr lvl="5"/>
            <a:r>
              <a:rPr lang="da-DK"/>
              <a:t>6</a:t>
            </a:r>
          </a:p>
          <a:p>
            <a:pPr lvl="6"/>
            <a:r>
              <a:rPr lang="da-DK"/>
              <a:t>7</a:t>
            </a:r>
          </a:p>
          <a:p>
            <a:pPr lvl="7"/>
            <a:r>
              <a:rPr lang="da-DK"/>
              <a:t>8</a:t>
            </a:r>
          </a:p>
          <a:p>
            <a:pPr lvl="8"/>
            <a:r>
              <a:rPr lang="da-DK"/>
              <a:t>9</a:t>
            </a:r>
          </a:p>
        </p:txBody>
      </p:sp>
      <p:sp>
        <p:nvSpPr>
          <p:cNvPr id="14" name="Pladsholder til indhold 3">
            <a:extLst>
              <a:ext uri="{FF2B5EF4-FFF2-40B4-BE49-F238E27FC236}">
                <a16:creationId xmlns:a16="http://schemas.microsoft.com/office/drawing/2014/main" id="{D13A21B6-F7F5-D15B-402D-6C21868F87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6000" y="2239315"/>
            <a:ext cx="5356800" cy="4063061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 marL="1072800" indent="-352800">
              <a:lnSpc>
                <a:spcPct val="90000"/>
              </a:lnSpc>
              <a:defRPr lang="da-DK" b="0" i="0" baseline="0" dirty="0" smtClean="0"/>
            </a:lvl3pPr>
            <a:lvl4pPr marL="1072800" indent="-352800">
              <a:lnSpc>
                <a:spcPct val="90000"/>
              </a:lnSpc>
              <a:buFont typeface="Arial" panose="020B0604020202020204" pitchFamily="34" charset="0"/>
              <a:buChar char="•"/>
              <a:defRPr lang="da-DK" dirty="0" smtClean="0"/>
            </a:lvl4pPr>
            <a:lvl5pPr marL="1072800" indent="-352800">
              <a:lnSpc>
                <a:spcPct val="90000"/>
              </a:lnSpc>
              <a:defRPr lang="da-DK" dirty="0"/>
            </a:lvl5pPr>
            <a:lvl6pPr marL="1072800" indent="-352800">
              <a:lnSpc>
                <a:spcPct val="90000"/>
              </a:lnSpc>
              <a:defRPr/>
            </a:lvl6pPr>
            <a:lvl7pPr marL="1072800" indent="-352800">
              <a:lnSpc>
                <a:spcPct val="90000"/>
              </a:lnSpc>
              <a:defRPr/>
            </a:lvl7pPr>
            <a:lvl8pPr marL="1072800" indent="-352800">
              <a:lnSpc>
                <a:spcPct val="90000"/>
              </a:lnSpc>
              <a:buFont typeface="Arial" panose="020B0604020202020204" pitchFamily="34" charset="0"/>
              <a:buChar char="•"/>
              <a:defRPr/>
            </a:lvl8pPr>
            <a:lvl9pPr marL="1072800" indent="-352800">
              <a:lnSpc>
                <a:spcPct val="90000"/>
              </a:lnSpc>
              <a:defRPr/>
            </a:lvl9pPr>
          </a:lstStyle>
          <a:p>
            <a:pPr lvl="0"/>
            <a:r>
              <a:rPr lang="da-DK"/>
              <a:t>Klik for at indsætte tekst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4</a:t>
            </a:r>
          </a:p>
          <a:p>
            <a:pPr lvl="4"/>
            <a:r>
              <a:rPr lang="da-DK"/>
              <a:t>5</a:t>
            </a:r>
          </a:p>
          <a:p>
            <a:pPr lvl="5"/>
            <a:r>
              <a:rPr lang="da-DK"/>
              <a:t>6</a:t>
            </a:r>
          </a:p>
          <a:p>
            <a:pPr lvl="6"/>
            <a:r>
              <a:rPr lang="da-DK"/>
              <a:t>7</a:t>
            </a:r>
          </a:p>
          <a:p>
            <a:pPr lvl="7"/>
            <a:r>
              <a:rPr lang="da-DK"/>
              <a:t>8</a:t>
            </a:r>
          </a:p>
          <a:p>
            <a:pPr lvl="8"/>
            <a:r>
              <a:rPr lang="da-DK"/>
              <a:t>9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08259-92F1-4C32-A312-C73CE2167131}" type="datetime1">
              <a:rPr lang="da-DK" smtClean="0"/>
              <a:t>14-09-2025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779C41-6576-A494-B4DF-8A34076DB9A1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400" b="1">
                <a:solidFill>
                  <a:schemeClr val="bg1"/>
                </a:solidFill>
                <a:latin typeface="Microsoft New Tai Lue"/>
              </a:rPr>
              <a:t>Fremhæv ord </a:t>
            </a:r>
            <a:r>
              <a:rPr lang="da-DK" sz="1400" b="0">
                <a:solidFill>
                  <a:schemeClr val="bg1"/>
                </a:solidFill>
                <a:latin typeface="Microsoft New Tai Lue"/>
              </a:rPr>
              <a:t>i overskrift ved at bruge </a:t>
            </a:r>
            <a:r>
              <a:rPr lang="da-DK" sz="1400" b="1">
                <a:solidFill>
                  <a:schemeClr val="bg1"/>
                </a:solidFill>
                <a:latin typeface="Microsoft New Tai Lue"/>
              </a:rPr>
              <a:t>fed skrift</a:t>
            </a:r>
            <a:endParaRPr lang="da-DK" sz="1400" b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4263816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934" userDrawn="1">
          <p15:clr>
            <a:srgbClr val="F26B43"/>
          </p15:clr>
        </p15:guide>
        <p15:guide id="2" pos="3746" userDrawn="1">
          <p15:clr>
            <a:srgbClr val="F26B43"/>
          </p15:clr>
        </p15:guide>
        <p15:guide id="3" orient="horz" pos="1410" userDrawn="1">
          <p15:clr>
            <a:srgbClr val="F26B43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én bulletlis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620714"/>
            <a:ext cx="11012488" cy="863599"/>
          </a:xfrm>
        </p:spPr>
        <p:txBody>
          <a:bodyPr/>
          <a:lstStyle>
            <a:lvl1pPr>
              <a:defRPr sz="32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tilføje overskrift</a:t>
            </a:r>
          </a:p>
        </p:txBody>
      </p:sp>
      <p:sp>
        <p:nvSpPr>
          <p:cNvPr id="3" name="Pladsholder til indhold 3"/>
          <p:cNvSpPr>
            <a:spLocks noGrp="1"/>
          </p:cNvSpPr>
          <p:nvPr>
            <p:ph idx="1" hasCustomPrompt="1"/>
          </p:nvPr>
        </p:nvSpPr>
        <p:spPr>
          <a:xfrm>
            <a:off x="588963" y="1628775"/>
            <a:ext cx="11012488" cy="4673600"/>
          </a:xfrm>
        </p:spPr>
        <p:txBody>
          <a:bodyPr vert="horz" lIns="0" tIns="0" rIns="0" bIns="0" rtlCol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da-DK" sz="3200" b="0" i="0" baseline="0" dirty="0" smtClean="0">
                <a:solidFill>
                  <a:schemeClr val="tx1"/>
                </a:solidFill>
              </a:defRPr>
            </a:lvl1pPr>
            <a:lvl2pPr>
              <a:defRPr lang="da-DK" b="0" i="0" baseline="0" dirty="0" smtClean="0">
                <a:solidFill>
                  <a:schemeClr val="tx1"/>
                </a:solidFill>
              </a:defRPr>
            </a:lvl2pPr>
            <a:lvl3pPr>
              <a:defRPr lang="da-DK" b="0" i="0" baseline="0" dirty="0" smtClean="0">
                <a:solidFill>
                  <a:schemeClr val="tx1"/>
                </a:solidFill>
              </a:defRPr>
            </a:lvl3pPr>
            <a:lvl4pPr marL="1072800" indent="-352800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lang="da-DK"/>
              <a:t>Klik for at indsætte tekst</a:t>
            </a:r>
          </a:p>
          <a:p>
            <a:pPr lvl="1"/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5082-3ECA-430B-8AFE-6C0254841555}" type="datetime1">
              <a:rPr lang="da-DK" smtClean="0"/>
              <a:t>14-09-2025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11748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felt 8">
            <a:extLst>
              <a:ext uri="{FF2B5EF4-FFF2-40B4-BE49-F238E27FC236}">
                <a16:creationId xmlns:a16="http://schemas.microsoft.com/office/drawing/2014/main" id="{3E866D85-79EE-184D-80E1-3ED545621736}"/>
              </a:ext>
            </a:extLst>
          </p:cNvPr>
          <p:cNvSpPr txBox="1"/>
          <p:nvPr userDrawn="1"/>
        </p:nvSpPr>
        <p:spPr>
          <a:xfrm>
            <a:off x="421280" y="612884"/>
            <a:ext cx="1167618" cy="8714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sz="15000" b="1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11" name="Pladsholder til tekst 9">
            <a:extLst>
              <a:ext uri="{FF2B5EF4-FFF2-40B4-BE49-F238E27FC236}">
                <a16:creationId xmlns:a16="http://schemas.microsoft.com/office/drawing/2014/main" id="{1B53F7DA-513D-4E4A-A901-E83A56F29A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8963" y="1628775"/>
            <a:ext cx="11012487" cy="4114799"/>
          </a:xfrm>
          <a:noFill/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/>
              <a:t>Klik for at tilføje tekst</a:t>
            </a:r>
          </a:p>
        </p:txBody>
      </p:sp>
      <p:sp>
        <p:nvSpPr>
          <p:cNvPr id="12" name="Pladsholder til tekst 14">
            <a:extLst>
              <a:ext uri="{FF2B5EF4-FFF2-40B4-BE49-F238E27FC236}">
                <a16:creationId xmlns:a16="http://schemas.microsoft.com/office/drawing/2014/main" id="{E095D626-8544-1B49-AD85-894AF40118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400" y="5934971"/>
            <a:ext cx="11012400" cy="367404"/>
          </a:xfrm>
        </p:spPr>
        <p:txBody>
          <a:bodyPr anchor="b" anchorCtr="0">
            <a:noAutofit/>
          </a:bodyPr>
          <a:lstStyle>
            <a:lvl1pPr marL="0" indent="0">
              <a:spcBef>
                <a:spcPts val="500"/>
              </a:spcBef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Navn, kilde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52271-5E3D-4E06-BC0A-7C1022408CCC}" type="datetime1">
              <a:rPr lang="da-DK" smtClean="0"/>
              <a:t>14-09-2025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09868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06056-13C4-B341-9D8B-68EA383036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527812"/>
            <a:ext cx="12192000" cy="955506"/>
          </a:xfrm>
          <a:noFill/>
        </p:spPr>
        <p:txBody>
          <a:bodyPr anchor="b" anchorCtr="0"/>
          <a:lstStyle>
            <a:lvl1pPr marL="0" indent="0" algn="ctr">
              <a:buFontTx/>
              <a:buNone/>
              <a:defRPr sz="6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indsætte tekst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FA67884-B97F-CB46-AABC-75F5273BB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559852"/>
            <a:ext cx="12192000" cy="955506"/>
          </a:xfrm>
          <a:noFill/>
        </p:spPr>
        <p:txBody>
          <a:bodyPr/>
          <a:lstStyle>
            <a:lvl1pPr marL="0" indent="0" algn="ctr">
              <a:buFontTx/>
              <a:buNone/>
              <a:defRPr sz="66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indsætte tekst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93FE-D5FA-4E0E-8FFF-8F10D57A1EC1}" type="datetime1">
              <a:rPr lang="da-DK" smtClean="0"/>
              <a:t>14-09-2025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85453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DF7CB8-A29D-FD7D-E01C-9FA290029336}"/>
              </a:ext>
            </a:extLst>
          </p:cNvPr>
          <p:cNvSpPr>
            <a:spLocks noGrp="1" noChangeAspect="1"/>
          </p:cNvSpPr>
          <p:nvPr>
            <p:ph type="body" sz="quarter" idx="38" hasCustomPrompt="1"/>
          </p:nvPr>
        </p:nvSpPr>
        <p:spPr>
          <a:xfrm>
            <a:off x="593043" y="992701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spcBef>
                <a:spcPts val="0"/>
              </a:spcBef>
              <a:buNone/>
              <a:defRPr sz="6000" b="1"/>
            </a:lvl1pPr>
          </a:lstStyle>
          <a:p>
            <a:pPr lvl="0"/>
            <a:r>
              <a:rPr lang="da-DK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0999F43-7DCD-0386-4C37-C66F637D75F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35309" y="992701"/>
            <a:ext cx="3590534" cy="1162800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2800" b="1"/>
            </a:lvl1pPr>
            <a:lvl2pPr marL="0" indent="0">
              <a:buNone/>
              <a:defRPr sz="2800" b="1"/>
            </a:lvl2pPr>
            <a:lvl3pPr marL="0" indent="0">
              <a:buNone/>
              <a:defRPr sz="2800" b="1"/>
            </a:lvl3pPr>
            <a:lvl4pPr marL="0" indent="0">
              <a:buNone/>
              <a:defRPr sz="2800" b="1"/>
            </a:lvl4pPr>
            <a:lvl5pPr marL="0" indent="0">
              <a:buNone/>
              <a:defRPr sz="2800" b="1"/>
            </a:lvl5pPr>
          </a:lstStyle>
          <a:p>
            <a:pPr lvl="0"/>
            <a:r>
              <a:rPr lang="da-DK"/>
              <a:t>Indsæt tekst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A0FE321-409A-CB41-0D2F-3A239A66393D}"/>
              </a:ext>
            </a:extLst>
          </p:cNvPr>
          <p:cNvSpPr>
            <a:spLocks noGrp="1" noChangeAspect="1"/>
          </p:cNvSpPr>
          <p:nvPr>
            <p:ph type="body" sz="quarter" idx="40" hasCustomPrompt="1"/>
          </p:nvPr>
        </p:nvSpPr>
        <p:spPr>
          <a:xfrm>
            <a:off x="6092802" y="911224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</a:lstStyle>
          <a:p>
            <a:pPr lvl="0"/>
            <a:r>
              <a:rPr lang="da-DK"/>
              <a:t>2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85D9037-4808-3FB4-8291-164C228C83E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438265" y="911224"/>
            <a:ext cx="3705822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da-DK"/>
              <a:t>Indsæt tekst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4F98610-1AA8-ED76-CB97-422A1761A39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272868" y="2409825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da-DK"/>
              <a:t>3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4C99C31-A019-EB05-99AD-9B5C4892C3E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620656" y="2409825"/>
            <a:ext cx="3113087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buNone/>
              <a:defRPr sz="2800" b="1"/>
            </a:lvl2pPr>
            <a:lvl3pPr marL="0" indent="0">
              <a:buNone/>
              <a:defRPr sz="2800" b="1"/>
            </a:lvl3pPr>
            <a:lvl4pPr marL="0" indent="0">
              <a:buNone/>
              <a:defRPr sz="2800" b="1"/>
            </a:lvl4pPr>
            <a:lvl5pPr marL="0" indent="0">
              <a:buNone/>
              <a:defRPr sz="2800" b="1"/>
            </a:lvl5pPr>
          </a:lstStyle>
          <a:p>
            <a:pPr lvl="0"/>
            <a:r>
              <a:rPr lang="da-DK"/>
              <a:t>Indsæt tekst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112A83-1D6E-E31B-3869-56E056FE8E0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188200" y="2970213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da-DK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5507CD6-BB87-26DA-1CB3-C86DBC2ACD1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535988" y="2970213"/>
            <a:ext cx="3065462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da-DK"/>
              <a:t>Indsæt tekst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2EED4611-1BCD-13B0-4F45-DAEAB352902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458913" y="4498975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da-DK"/>
              <a:t>5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B3B6A4E6-E617-BAD1-0112-A96754231B6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814435" y="4498975"/>
            <a:ext cx="2938665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da-DK"/>
              <a:t>Indsæt tekst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0135649F-22C1-794A-F31C-7DC6EA04B2E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372225" y="5138044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da-DK"/>
              <a:t>6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35999C3D-9DB2-8B28-1D0E-EDC2C950F68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20013" y="5138044"/>
            <a:ext cx="3343275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da-DK"/>
              <a:t>Indsæt tekst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76D0-1C54-4AA2-B3C6-9EDE760637A2}" type="datetime1">
              <a:rPr lang="da-DK" smtClean="0"/>
              <a:t>14-09-2025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64ADEF-11A6-3C5E-1BA5-4CA81A2F71C9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400" b="1">
                <a:solidFill>
                  <a:schemeClr val="bg1"/>
                </a:solidFill>
                <a:latin typeface="Microsoft New Tai Lue"/>
              </a:rPr>
              <a:t>Fremhæv ord </a:t>
            </a:r>
            <a:r>
              <a:rPr lang="da-DK" sz="1400" b="0">
                <a:solidFill>
                  <a:schemeClr val="bg1"/>
                </a:solidFill>
                <a:latin typeface="Microsoft New Tai Lue"/>
              </a:rPr>
              <a:t>i tekst ved at bruge </a:t>
            </a:r>
            <a:r>
              <a:rPr lang="da-DK" sz="1400" b="1">
                <a:solidFill>
                  <a:schemeClr val="bg1"/>
                </a:solidFill>
                <a:latin typeface="Microsoft New Tai Lue"/>
              </a:rPr>
              <a:t>fed skrift</a:t>
            </a:r>
            <a:endParaRPr lang="da-DK" sz="1400" b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2784342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19F3-EBEC-4665-8131-8E409DE99ADE}" type="datetime1">
              <a:rPr lang="da-DK" smtClean="0"/>
              <a:t>14-09-2025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56C2CA-F7BC-1643-99E7-A7AF34D16F06}"/>
              </a:ext>
            </a:extLst>
          </p:cNvPr>
          <p:cNvSpPr txBox="1"/>
          <p:nvPr userDrawn="1"/>
        </p:nvSpPr>
        <p:spPr>
          <a:xfrm>
            <a:off x="-1219200" y="-222738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a-DK" sz="4800" b="1">
              <a:solidFill>
                <a:prstClr val="white"/>
              </a:solidFill>
              <a:latin typeface="Microsoft New Tai L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392B83-0AC6-A343-9007-FC3430F06E87}"/>
              </a:ext>
            </a:extLst>
          </p:cNvPr>
          <p:cNvSpPr txBox="1"/>
          <p:nvPr userDrawn="1"/>
        </p:nvSpPr>
        <p:spPr>
          <a:xfrm>
            <a:off x="4531540" y="2322414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a-DK" sz="4800" b="1">
              <a:solidFill>
                <a:prstClr val="white"/>
              </a:solidFill>
              <a:latin typeface="Microsoft New Tai Lue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0ACD76-9286-81DA-B95A-33C567818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3" y="620712"/>
            <a:ext cx="11012488" cy="864859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indsætte tekst...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79DDD350-47B3-3DAF-DDC1-39725F8B959E}"/>
              </a:ext>
            </a:extLst>
          </p:cNvPr>
          <p:cNvSpPr>
            <a:spLocks noGrp="1" noChangeAspect="1"/>
          </p:cNvSpPr>
          <p:nvPr>
            <p:ph type="body" sz="quarter" idx="38" hasCustomPrompt="1"/>
          </p:nvPr>
        </p:nvSpPr>
        <p:spPr>
          <a:xfrm>
            <a:off x="1478044" y="1850705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Indsæt tekst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D6F92D26-3C4A-BE86-A701-D767C111FE07}"/>
              </a:ext>
            </a:extLst>
          </p:cNvPr>
          <p:cNvSpPr>
            <a:spLocks noGrp="1" noChangeAspect="1"/>
          </p:cNvSpPr>
          <p:nvPr>
            <p:ph type="body" sz="quarter" idx="39" hasCustomPrompt="1"/>
          </p:nvPr>
        </p:nvSpPr>
        <p:spPr>
          <a:xfrm>
            <a:off x="5358802" y="2416707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Indsæt tekst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376900F8-7802-5F50-6A9A-E75ED0B3EC0B}"/>
              </a:ext>
            </a:extLst>
          </p:cNvPr>
          <p:cNvSpPr>
            <a:spLocks noGrp="1" noChangeAspect="1"/>
          </p:cNvSpPr>
          <p:nvPr>
            <p:ph type="body" sz="quarter" idx="40" hasCustomPrompt="1"/>
          </p:nvPr>
        </p:nvSpPr>
        <p:spPr>
          <a:xfrm>
            <a:off x="2869616" y="3779962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Indsæt tekst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246C4547-72A6-0EEC-A5AF-48DBCE377E13}"/>
              </a:ext>
            </a:extLst>
          </p:cNvPr>
          <p:cNvSpPr>
            <a:spLocks noGrp="1" noChangeAspect="1"/>
          </p:cNvSpPr>
          <p:nvPr>
            <p:ph type="body" sz="quarter" idx="41" hasCustomPrompt="1"/>
          </p:nvPr>
        </p:nvSpPr>
        <p:spPr>
          <a:xfrm>
            <a:off x="7101336" y="4168447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Indsæt tekst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C0FCDE3-3080-15ED-F757-BF51628B67D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88964" y="5623418"/>
            <a:ext cx="11012486" cy="678958"/>
          </a:xfrm>
        </p:spPr>
        <p:txBody>
          <a:bodyPr anchor="b" anchorCtr="0"/>
          <a:lstStyle>
            <a:lvl1pPr marL="0" indent="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1pPr>
            <a:lvl2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2pPr>
            <a:lvl3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5pPr>
            <a:lvl6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6pPr>
            <a:lvl7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7pPr>
            <a:lvl8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8pPr>
            <a:lvl9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9pPr>
          </a:lstStyle>
          <a:p>
            <a:pPr lvl="0"/>
            <a:r>
              <a:rPr lang="da-DK"/>
              <a:t>...klik for at indsætte tekst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965C0B-FFD6-8BEB-537E-1AEDA679D666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400" b="1">
                <a:solidFill>
                  <a:schemeClr val="bg1"/>
                </a:solidFill>
                <a:latin typeface="Microsoft New Tai Lue"/>
              </a:rPr>
              <a:t>Fremhæv ord </a:t>
            </a:r>
            <a:r>
              <a:rPr lang="da-DK" sz="1400" b="0">
                <a:solidFill>
                  <a:schemeClr val="bg1"/>
                </a:solidFill>
                <a:latin typeface="Microsoft New Tai Lue"/>
              </a:rPr>
              <a:t>i tekst ved at bruge </a:t>
            </a:r>
            <a:r>
              <a:rPr lang="da-DK" sz="1400" b="1">
                <a:solidFill>
                  <a:schemeClr val="bg1"/>
                </a:solidFill>
                <a:latin typeface="Microsoft New Tai Lue"/>
              </a:rPr>
              <a:t>fed skrift</a:t>
            </a:r>
            <a:endParaRPr lang="da-DK" sz="1400" b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1720734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egl sto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4" r="10628" b="7654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22" name="Titel 2"/>
          <p:cNvSpPr>
            <a:spLocks noGrp="1"/>
          </p:cNvSpPr>
          <p:nvPr>
            <p:ph type="ctrTitle" hasCustomPrompt="1"/>
          </p:nvPr>
        </p:nvSpPr>
        <p:spPr>
          <a:xfrm>
            <a:off x="0" y="691815"/>
            <a:ext cx="5959476" cy="5474035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ct val="9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/>
              <a:t>master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/>
              <a:t>Klik for at tilføje titel</a:t>
            </a:r>
          </a:p>
        </p:txBody>
      </p:sp>
      <p:sp>
        <p:nvSpPr>
          <p:cNvPr id="37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4" y="3007285"/>
            <a:ext cx="4946648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tilføje undertitel</a:t>
            </a:r>
          </a:p>
        </p:txBody>
      </p:sp>
      <p:sp>
        <p:nvSpPr>
          <p:cNvPr id="3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da-DK"/>
              <a:t>Navn på oplægsholder, KU-enhed, sted og dato</a:t>
            </a:r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3EC545E-1E39-4013-A907-D4C8F3E3A8B4}" type="datetime1">
              <a:rPr lang="da-DK" smtClean="0"/>
              <a:t>14-09-2025</a:t>
            </a:fld>
            <a:endParaRPr lang="da-DK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6" name="Pladsholder til slidenummer 5" hidden="1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1795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le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9757" y="842657"/>
            <a:ext cx="11012486" cy="1141268"/>
          </a:xfrm>
        </p:spPr>
        <p:txBody>
          <a:bodyPr/>
          <a:lstStyle>
            <a:lvl1pPr>
              <a:lnSpc>
                <a:spcPct val="90000"/>
              </a:lnSpc>
              <a:defRPr sz="66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Indsæt overskrift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B9D2-A192-42E6-9020-F3EAB57A6114}" type="datetime1">
              <a:rPr lang="da-DK" smtClean="0"/>
              <a:t>14-09-2025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/>
          </a:p>
        </p:txBody>
      </p:sp>
      <p:sp>
        <p:nvSpPr>
          <p:cNvPr id="8" name="Pladsholder til billede 9">
            <a:extLst>
              <a:ext uri="{FF2B5EF4-FFF2-40B4-BE49-F238E27FC236}">
                <a16:creationId xmlns:a16="http://schemas.microsoft.com/office/drawing/2014/main" id="{EE1B35E0-A5B1-1748-D054-2575D7411CC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1402571">
            <a:off x="985914" y="2449156"/>
            <a:ext cx="4115489" cy="2817262"/>
          </a:xfrm>
          <a:solidFill>
            <a:schemeClr val="bg1">
              <a:lumMod val="65000"/>
            </a:schemeClr>
          </a:solidFill>
          <a:ln w="146050" cap="flat">
            <a:solidFill>
              <a:schemeClr val="bg1"/>
            </a:solidFill>
            <a:miter lim="800000"/>
          </a:ln>
        </p:spPr>
        <p:txBody>
          <a:bodyPr lIns="0" tIns="1080000" rIns="0" anchor="ctr" anchorCtr="1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/>
              <a:t>Klik på ikonet, hvis du vil indsætte et billede </a:t>
            </a:r>
          </a:p>
        </p:txBody>
      </p:sp>
      <p:sp>
        <p:nvSpPr>
          <p:cNvPr id="9" name="Pladsholder til billede 9">
            <a:extLst>
              <a:ext uri="{FF2B5EF4-FFF2-40B4-BE49-F238E27FC236}">
                <a16:creationId xmlns:a16="http://schemas.microsoft.com/office/drawing/2014/main" id="{E815A343-B052-E851-8FDF-17976A3957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533356">
            <a:off x="5893725" y="2510306"/>
            <a:ext cx="5462634" cy="3596788"/>
          </a:xfrm>
          <a:solidFill>
            <a:schemeClr val="bg1">
              <a:lumMod val="65000"/>
            </a:schemeClr>
          </a:solidFill>
          <a:ln w="146050" cap="flat">
            <a:solidFill>
              <a:schemeClr val="bg1"/>
            </a:solidFill>
            <a:miter lim="800000"/>
          </a:ln>
        </p:spPr>
        <p:txBody>
          <a:bodyPr lIns="360000" tIns="1080000" rIns="360000" anchor="ctr" anchorCtr="1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/>
              <a:t>Klik på ikonet, hvis du vil indsætte et billede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F33A7-1D81-AB36-A3BB-FC35AF2B3579}"/>
              </a:ext>
            </a:extLst>
          </p:cNvPr>
          <p:cNvSpPr txBox="1"/>
          <p:nvPr userDrawn="1"/>
        </p:nvSpPr>
        <p:spPr>
          <a:xfrm>
            <a:off x="0" y="-310243"/>
            <a:ext cx="6825343" cy="31024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a-DK" sz="4800" b="1">
              <a:solidFill>
                <a:prstClr val="white"/>
              </a:solidFill>
              <a:latin typeface="Microsoft New Tai L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3D2255-9E79-5D04-C4A9-288BF0CCD6B2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400" b="1">
                <a:solidFill>
                  <a:schemeClr val="tx1"/>
                </a:solidFill>
                <a:latin typeface="Microsoft New Tai Lue"/>
              </a:rPr>
              <a:t>Fremhæv ord </a:t>
            </a:r>
            <a:r>
              <a:rPr lang="da-DK" sz="1400" b="0">
                <a:solidFill>
                  <a:schemeClr val="tx1"/>
                </a:solidFill>
                <a:latin typeface="Microsoft New Tai Lue"/>
              </a:rPr>
              <a:t>i overskrift ved at bruge </a:t>
            </a:r>
            <a:r>
              <a:rPr lang="da-DK" sz="1400" b="1">
                <a:solidFill>
                  <a:schemeClr val="tx1"/>
                </a:solidFill>
                <a:latin typeface="Microsoft New Tai Lue"/>
              </a:rPr>
              <a:t>fed skrift</a:t>
            </a:r>
            <a:endParaRPr lang="da-DK" sz="1400" b="0">
              <a:solidFill>
                <a:schemeClr val="tx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4261065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le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9CB1-FD99-442F-B632-7502FA9A3C45}" type="datetime1">
              <a:rPr lang="da-DK" smtClean="0"/>
              <a:t>14-09-2025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/>
          </a:p>
        </p:txBody>
      </p:sp>
      <p:sp>
        <p:nvSpPr>
          <p:cNvPr id="8" name="Pladsholder til billede 9">
            <a:extLst>
              <a:ext uri="{FF2B5EF4-FFF2-40B4-BE49-F238E27FC236}">
                <a16:creationId xmlns:a16="http://schemas.microsoft.com/office/drawing/2014/main" id="{EE1B35E0-A5B1-1748-D054-2575D7411CC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9757" y="2890520"/>
            <a:ext cx="3433685" cy="3403600"/>
          </a:xfrm>
          <a:solidFill>
            <a:schemeClr val="bg1">
              <a:lumMod val="65000"/>
            </a:schemeClr>
          </a:solidFill>
          <a:ln w="76200" cap="flat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1188000" rIns="0" anchor="ctr" anchorCtr="1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/>
              <a:t>Klik på ikonet, hvis du vil indsætte et billede </a:t>
            </a:r>
          </a:p>
        </p:txBody>
      </p:sp>
      <p:sp>
        <p:nvSpPr>
          <p:cNvPr id="9" name="Pladsholder til billede 9">
            <a:extLst>
              <a:ext uri="{FF2B5EF4-FFF2-40B4-BE49-F238E27FC236}">
                <a16:creationId xmlns:a16="http://schemas.microsoft.com/office/drawing/2014/main" id="{E815A343-B052-E851-8FDF-17976A3957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52160" y="612233"/>
            <a:ext cx="5749290" cy="5681887"/>
          </a:xfrm>
          <a:solidFill>
            <a:schemeClr val="bg1">
              <a:lumMod val="75000"/>
            </a:schemeClr>
          </a:solidFill>
          <a:ln w="76200" cap="flat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40000" tIns="1080000" rIns="540000" anchor="ctr" anchorCtr="1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/>
              <a:t>Klik på ikonet, hvis du vil indsætte et billede </a:t>
            </a:r>
          </a:p>
        </p:txBody>
      </p:sp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43FCB96B-CD6D-B9F3-A688-74E5893485C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855041" y="1961476"/>
            <a:ext cx="2336801" cy="2294929"/>
          </a:xfrm>
          <a:solidFill>
            <a:schemeClr val="bg1">
              <a:lumMod val="85000"/>
            </a:schemeClr>
          </a:solidFill>
          <a:ln w="76200" cap="flat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1188000" rIns="0" anchor="ctr" anchorCtr="1"/>
          <a:lstStyle>
            <a:lvl1pPr marL="0" indent="0" algn="ctr">
              <a:buNone/>
              <a:defRPr sz="18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/>
              <a:t>Klik på ikonet, hvis du vil indsætte et billede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23C8CB-D006-2AF2-DF37-08254005FB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5" y="620713"/>
            <a:ext cx="4602877" cy="100806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tilføje overskrift</a:t>
            </a:r>
          </a:p>
        </p:txBody>
      </p:sp>
    </p:spTree>
    <p:extLst>
      <p:ext uri="{BB962C8B-B14F-4D97-AF65-F5344CB8AC3E}">
        <p14:creationId xmlns:p14="http://schemas.microsoft.com/office/powerpoint/2010/main" val="2905714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 billede med tekst høj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 rot="20891566">
            <a:off x="1018941" y="1976793"/>
            <a:ext cx="3832754" cy="3749640"/>
          </a:xfrm>
          <a:solidFill>
            <a:schemeClr val="tx1">
              <a:lumMod val="65000"/>
            </a:schemeClr>
          </a:solidFill>
          <a:ln w="146050" cap="flat">
            <a:solidFill>
              <a:schemeClr val="tx1"/>
            </a:solidFill>
            <a:miter lim="800000"/>
          </a:ln>
        </p:spPr>
        <p:txBody>
          <a:bodyPr lIns="0" tIns="1224000" rIns="0" anchor="ctr" anchorCtr="1"/>
          <a:lstStyle>
            <a:lvl1pPr marL="0" indent="0" algn="ctr">
              <a:buNone/>
              <a:defRPr sz="240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/>
              <a:t>Klik på ikonet, hvis du vil indsætte et billede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tilføje overskrift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783580" y="2097067"/>
            <a:ext cx="5817869" cy="4205308"/>
          </a:xfrm>
        </p:spPr>
        <p:txBody>
          <a:bodyPr vert="horz" lIns="0" tIns="0" rIns="0" bIns="0" rtlCol="0">
            <a:noAutofit/>
          </a:bodyPr>
          <a:lstStyle>
            <a:lvl1pPr>
              <a:defRPr lang="da-DK" sz="3600" b="1" dirty="0" smtClean="0">
                <a:solidFill>
                  <a:schemeClr val="tx1"/>
                </a:solidFill>
              </a:defRPr>
            </a:lvl1pPr>
            <a:lvl2pPr>
              <a:defRPr lang="da-DK" sz="3200" b="1" dirty="0" smtClean="0">
                <a:solidFill>
                  <a:schemeClr val="tx1"/>
                </a:solidFill>
              </a:defRPr>
            </a:lvl2pPr>
            <a:lvl3pPr>
              <a:defRPr lang="da-DK" sz="2400" b="1" dirty="0" smtClean="0">
                <a:solidFill>
                  <a:schemeClr val="tx1"/>
                </a:solidFill>
              </a:defRPr>
            </a:lvl3pPr>
            <a:lvl4pPr>
              <a:defRPr lang="da-DK" b="1" dirty="0" smtClean="0">
                <a:solidFill>
                  <a:schemeClr val="tx1"/>
                </a:solidFill>
              </a:defRPr>
            </a:lvl4pPr>
            <a:lvl5pPr>
              <a:defRPr lang="da-DK" b="1" dirty="0">
                <a:solidFill>
                  <a:schemeClr val="tx1"/>
                </a:solidFill>
              </a:defRPr>
            </a:lvl5pPr>
            <a:lvl6pPr>
              <a:defRPr b="1">
                <a:solidFill>
                  <a:schemeClr val="tx1"/>
                </a:solidFill>
              </a:defRPr>
            </a:lvl6pPr>
            <a:lvl7pPr>
              <a:defRPr b="1">
                <a:solidFill>
                  <a:schemeClr val="tx1"/>
                </a:solidFill>
              </a:defRPr>
            </a:lvl7pPr>
            <a:lvl8pPr>
              <a:defRPr b="1">
                <a:solidFill>
                  <a:schemeClr val="tx1"/>
                </a:solidFill>
              </a:defRPr>
            </a:lvl8pPr>
            <a:lvl9pPr>
              <a:defRPr b="1">
                <a:solidFill>
                  <a:schemeClr val="tx1"/>
                </a:solidFill>
              </a:defRPr>
            </a:lvl9pPr>
          </a:lstStyle>
          <a:p>
            <a:pPr lvl="0"/>
            <a:r>
              <a:rPr lang="da-DK"/>
              <a:t>Klik for at indsætte tekst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6D48-5B3F-4C59-A9D8-68D0A39D6CD2}" type="datetime1">
              <a:rPr lang="da-DK" smtClean="0"/>
              <a:t>14-09-2025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60968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 billede med tekst vens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 rot="496878">
            <a:off x="6504534" y="1615672"/>
            <a:ext cx="4653097" cy="4640373"/>
          </a:xfrm>
          <a:solidFill>
            <a:schemeClr val="bg1">
              <a:lumMod val="65000"/>
            </a:schemeClr>
          </a:solidFill>
          <a:ln w="146050" cap="flat">
            <a:solidFill>
              <a:schemeClr val="bg1"/>
            </a:solidFill>
            <a:miter lim="800000"/>
          </a:ln>
        </p:spPr>
        <p:txBody>
          <a:bodyPr lIns="0" tIns="1188000" rIns="0" anchor="ctr" anchorCtr="1"/>
          <a:lstStyle>
            <a:lvl1pPr marL="0" indent="0" algn="ctr">
              <a:buNone/>
              <a:defRPr sz="2400" b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/>
              <a:t>Klik på ikonet, hvis du vil indsætte et billede 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5CAA0-42C1-41A7-86CE-BA2D8D2C2EF0}" type="datetime1">
              <a:rPr lang="da-DK" smtClean="0"/>
              <a:t>14-09-2025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4AE573B-1000-D841-B8B4-F927523899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tilføje overskrift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9B691B69-65AA-9748-80BF-996C89344BB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88963" y="2097067"/>
            <a:ext cx="5818682" cy="4205308"/>
          </a:xfrm>
        </p:spPr>
        <p:txBody>
          <a:bodyPr vert="horz" lIns="0" tIns="0" rIns="0" bIns="0" rtlCol="0">
            <a:noAutofit/>
          </a:bodyPr>
          <a:lstStyle>
            <a:lvl1pPr>
              <a:defRPr lang="da-DK" sz="3600" b="1" dirty="0" smtClean="0">
                <a:solidFill>
                  <a:schemeClr val="bg1"/>
                </a:solidFill>
              </a:defRPr>
            </a:lvl1pPr>
            <a:lvl2pPr>
              <a:defRPr lang="da-DK" sz="3200" b="1" dirty="0" smtClean="0">
                <a:solidFill>
                  <a:schemeClr val="bg1"/>
                </a:solidFill>
              </a:defRPr>
            </a:lvl2pPr>
            <a:lvl3pPr>
              <a:defRPr lang="da-DK" sz="2400" b="1" dirty="0" smtClean="0">
                <a:solidFill>
                  <a:schemeClr val="bg1"/>
                </a:solidFill>
              </a:defRPr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da-DK"/>
              <a:t>Klik for at indsætte tekst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val="14410657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billede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1080000" rIns="0" anchor="ctr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/>
              <a:t>Klik på ikonet, hvis du vil indsætte et billede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756000"/>
            <a:ext cx="6822000" cy="1804492"/>
          </a:xfrm>
          <a:solidFill>
            <a:schemeClr val="accent1">
              <a:alpha val="99950"/>
            </a:schemeClr>
          </a:solidFill>
        </p:spPr>
        <p:txBody>
          <a:bodyPr wrap="square" lIns="252000" tIns="216000" rIns="252000" bIns="108000">
            <a:spAutoFit/>
          </a:bodyPr>
          <a:lstStyle>
            <a:lvl1pPr>
              <a:spcAft>
                <a:spcPts val="600"/>
              </a:spcAft>
              <a:defRPr sz="4800" b="1" spc="0" baseline="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tilføje tekst...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B073E-A784-466B-98E2-8BDE3F08A73A}" type="datetime1">
              <a:rPr lang="da-DK" smtClean="0"/>
              <a:t>14-09-2025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8277BB-5254-1D84-EA0B-F5AF633F0933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400" b="1">
                <a:solidFill>
                  <a:schemeClr val="bg1"/>
                </a:solidFill>
                <a:latin typeface="Microsoft New Tai Lue"/>
              </a:rPr>
              <a:t>Fremhæv ord </a:t>
            </a:r>
            <a:r>
              <a:rPr lang="da-DK" sz="1400" b="0">
                <a:solidFill>
                  <a:schemeClr val="bg1"/>
                </a:solidFill>
                <a:latin typeface="Microsoft New Tai Lue"/>
              </a:rPr>
              <a:t>i overskrift ved at bruge </a:t>
            </a:r>
            <a:r>
              <a:rPr lang="da-DK" sz="1400" b="1">
                <a:solidFill>
                  <a:schemeClr val="bg1"/>
                </a:solidFill>
                <a:latin typeface="Microsoft New Tai Lue"/>
              </a:rPr>
              <a:t>fed skrift</a:t>
            </a:r>
            <a:endParaRPr lang="da-DK" sz="1400" b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1317485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billed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2628000" rIns="0" anchor="t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/>
              <a:t>Klik på ikonet, hvis du vil indsætte et billede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1" y="4962214"/>
            <a:ext cx="4173870" cy="1340161"/>
          </a:xfrm>
          <a:solidFill>
            <a:schemeClr val="accent4">
              <a:alpha val="99950"/>
            </a:schemeClr>
          </a:solidFill>
        </p:spPr>
        <p:txBody>
          <a:bodyPr wrap="square" lIns="252000" tIns="108000" rIns="252000" bIns="0" anchor="t" anchorCtr="0">
            <a:spAutoFit/>
          </a:bodyPr>
          <a:lstStyle>
            <a:lvl1pPr>
              <a:defRPr sz="4000" b="1" spc="0" baseline="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tilføje tekst...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92E9-ED6E-4E2D-9447-0E7DB3FDA12F}" type="datetime1">
              <a:rPr lang="da-DK" smtClean="0"/>
              <a:t>14-09-2025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EDB20F-CD30-3447-301A-903E5BC5BED1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400" b="1">
                <a:solidFill>
                  <a:schemeClr val="bg1"/>
                </a:solidFill>
                <a:latin typeface="Microsoft New Tai Lue"/>
              </a:rPr>
              <a:t>Fremhæv ord </a:t>
            </a:r>
            <a:r>
              <a:rPr lang="da-DK" sz="1400" b="0">
                <a:solidFill>
                  <a:schemeClr val="bg1"/>
                </a:solidFill>
                <a:latin typeface="Microsoft New Tai Lue"/>
              </a:rPr>
              <a:t>i overskrift ved at bruge </a:t>
            </a:r>
            <a:r>
              <a:rPr lang="da-DK" sz="1400" b="1">
                <a:solidFill>
                  <a:schemeClr val="bg1"/>
                </a:solidFill>
                <a:latin typeface="Microsoft New Tai Lue"/>
              </a:rPr>
              <a:t>fed skrift</a:t>
            </a:r>
            <a:endParaRPr lang="da-DK" sz="1400" b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3200445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billede 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2628000" rIns="0" anchor="t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/>
              <a:t>Klik på ikonet, hvis du vil indsætte et billede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79450" y="4497883"/>
            <a:ext cx="6822000" cy="1804492"/>
          </a:xfrm>
          <a:solidFill>
            <a:schemeClr val="bg1">
              <a:alpha val="99950"/>
            </a:schemeClr>
          </a:solidFill>
        </p:spPr>
        <p:txBody>
          <a:bodyPr wrap="square" lIns="252000" tIns="216000" rIns="252000" bIns="108000">
            <a:spAutoFit/>
          </a:bodyPr>
          <a:lstStyle>
            <a:lvl1pPr>
              <a:defRPr sz="4800" b="1" spc="0" baseline="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tilføje tekst...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D7C1D-A477-4C13-845F-4C5AC4DEDF20}" type="datetime1">
              <a:rPr lang="da-DK" smtClean="0"/>
              <a:t>14-09-2025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5C28F-4EA0-040C-C6B4-A14FC010CCCE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400" b="1">
                <a:solidFill>
                  <a:schemeClr val="bg1"/>
                </a:solidFill>
                <a:latin typeface="Microsoft New Tai Lue"/>
              </a:rPr>
              <a:t>Fremhæv ord </a:t>
            </a:r>
            <a:r>
              <a:rPr lang="da-DK" sz="1400" b="0">
                <a:solidFill>
                  <a:schemeClr val="bg1"/>
                </a:solidFill>
                <a:latin typeface="Microsoft New Tai Lue"/>
              </a:rPr>
              <a:t>i overskrift ved at bruge </a:t>
            </a:r>
            <a:r>
              <a:rPr lang="da-DK" sz="1400" b="1">
                <a:solidFill>
                  <a:schemeClr val="bg1"/>
                </a:solidFill>
                <a:latin typeface="Microsoft New Tai Lue"/>
              </a:rPr>
              <a:t>fed skrift</a:t>
            </a:r>
            <a:endParaRPr lang="da-DK" sz="1400" b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2021185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billede 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1080000" rIns="0" anchor="ctr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/>
              <a:t>Klik på ikonet, hvis du vil indsætte et billede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1017402"/>
            <a:ext cx="11012487" cy="917513"/>
          </a:xfrm>
          <a:solidFill>
            <a:schemeClr val="accent2">
              <a:alpha val="99950"/>
            </a:schemeClr>
          </a:solidFill>
        </p:spPr>
        <p:txBody>
          <a:bodyPr wrap="square" lIns="180000" tIns="180000" rIns="180000" bIns="180000">
            <a:spAutoFit/>
          </a:bodyPr>
          <a:lstStyle>
            <a:lvl1pPr>
              <a:defRPr sz="3600" b="1" spc="0" baseline="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tilføje tekst...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B22DB-13B5-430F-8C6F-F11F20BF0D18}" type="datetime1">
              <a:rPr lang="da-DK" smtClean="0"/>
              <a:t>14-09-2025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B58AF7-9740-8AD8-0C21-42A01D828328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400" b="1">
                <a:solidFill>
                  <a:schemeClr val="bg1"/>
                </a:solidFill>
                <a:latin typeface="Microsoft New Tai Lue"/>
              </a:rPr>
              <a:t>Fremhæv ord </a:t>
            </a:r>
            <a:r>
              <a:rPr lang="da-DK" sz="1400" b="0">
                <a:solidFill>
                  <a:schemeClr val="bg1"/>
                </a:solidFill>
                <a:latin typeface="Microsoft New Tai Lue"/>
              </a:rPr>
              <a:t>i overskrift ved at bruge </a:t>
            </a:r>
            <a:r>
              <a:rPr lang="da-DK" sz="1400" b="1">
                <a:solidFill>
                  <a:schemeClr val="bg1"/>
                </a:solidFill>
                <a:latin typeface="Microsoft New Tai Lue"/>
              </a:rPr>
              <a:t>fed skrift</a:t>
            </a:r>
            <a:endParaRPr lang="da-DK" sz="1400" b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1717169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billede 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2628000" rIns="0" anchor="t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/>
              <a:t>Klik på ikonet, hvis du vil indsætte et billede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4161995"/>
            <a:ext cx="11012487" cy="2140380"/>
          </a:xfrm>
          <a:solidFill>
            <a:schemeClr val="bg1">
              <a:alpha val="46000"/>
            </a:schemeClr>
          </a:solidFill>
        </p:spPr>
        <p:txBody>
          <a:bodyPr wrap="square" lIns="252000" tIns="108000" rIns="252000" bIns="0">
            <a:spAutoFit/>
          </a:bodyPr>
          <a:lstStyle>
            <a:lvl1pPr algn="ctr">
              <a:defRPr sz="6600" b="1" cap="all" spc="0" baseline="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tilføje tekst...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DEF25-ACCC-4F90-BF7A-77B4DDE7678A}" type="datetime1">
              <a:rPr lang="da-DK" smtClean="0"/>
              <a:t>14-09-2025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1727BB-AC18-C435-CD32-52483CA4B110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400" b="1">
                <a:solidFill>
                  <a:schemeClr val="bg1"/>
                </a:solidFill>
                <a:latin typeface="Microsoft New Tai Lue"/>
              </a:rPr>
              <a:t>Fremhæv ord </a:t>
            </a:r>
            <a:r>
              <a:rPr lang="da-DK" sz="1400" b="0">
                <a:solidFill>
                  <a:schemeClr val="bg1"/>
                </a:solidFill>
                <a:latin typeface="Microsoft New Tai Lue"/>
              </a:rPr>
              <a:t>i overskrift ved at bruge </a:t>
            </a:r>
            <a:r>
              <a:rPr lang="da-DK" sz="1400" b="1">
                <a:solidFill>
                  <a:schemeClr val="bg1"/>
                </a:solidFill>
                <a:latin typeface="Microsoft New Tai Lue"/>
              </a:rPr>
              <a:t>fed skrift</a:t>
            </a:r>
            <a:endParaRPr lang="da-DK" sz="1400" b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573279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gsmål &amp; kommentar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8B2A5-1DCC-48EA-93B7-A2D65B200BE6}" type="datetime1">
              <a:rPr lang="da-DK" smtClean="0"/>
              <a:t>14-09-2025</a:t>
            </a:fld>
            <a:endParaRPr lang="da-DK"/>
          </a:p>
        </p:txBody>
      </p:sp>
      <p:sp>
        <p:nvSpPr>
          <p:cNvPr id="7" name="?">
            <a:extLst>
              <a:ext uri="{FF2B5EF4-FFF2-40B4-BE49-F238E27FC236}">
                <a16:creationId xmlns:a16="http://schemas.microsoft.com/office/drawing/2014/main" id="{C9382B17-B390-C8C0-F5F8-7665434C718C}"/>
              </a:ext>
            </a:extLst>
          </p:cNvPr>
          <p:cNvSpPr/>
          <p:nvPr userDrawn="1"/>
        </p:nvSpPr>
        <p:spPr>
          <a:xfrm>
            <a:off x="3642413" y="900524"/>
            <a:ext cx="4787900" cy="5558804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/>
          <a:p>
            <a:pPr algn="ctr">
              <a:lnSpc>
                <a:spcPct val="83000"/>
              </a:lnSpc>
            </a:pPr>
            <a:r>
              <a:rPr lang="da-DK" sz="59500" b="1">
                <a:solidFill>
                  <a:schemeClr val="tx1">
                    <a:alpha val="14559"/>
                  </a:schemeClr>
                </a:solidFill>
              </a:rPr>
              <a:t>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0714F6-6F11-9826-9767-37567B1EC5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9732" y="1628776"/>
            <a:ext cx="9461718" cy="3999626"/>
          </a:xfrm>
        </p:spPr>
        <p:txBody>
          <a:bodyPr anchor="ctr" anchorCtr="0"/>
          <a:lstStyle>
            <a:lvl1pPr>
              <a:lnSpc>
                <a:spcPct val="83000"/>
              </a:lnSpc>
              <a:defRPr sz="9600" b="1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tilføje tekst...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861DB2-11FB-99E1-B80B-1463133B9A24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400" b="1">
                <a:solidFill>
                  <a:schemeClr val="tx1"/>
                </a:solidFill>
                <a:latin typeface="Microsoft New Tai Lue"/>
              </a:rPr>
              <a:t>Fremhæv ord </a:t>
            </a:r>
            <a:r>
              <a:rPr lang="da-DK" sz="1400" b="0">
                <a:solidFill>
                  <a:schemeClr val="tx1"/>
                </a:solidFill>
                <a:latin typeface="Microsoft New Tai Lue"/>
              </a:rPr>
              <a:t>i overskrift ved at bruge </a:t>
            </a:r>
            <a:r>
              <a:rPr lang="da-DK" sz="1400" b="1">
                <a:solidFill>
                  <a:schemeClr val="tx1"/>
                </a:solidFill>
                <a:latin typeface="Microsoft New Tai Lue"/>
              </a:rPr>
              <a:t>fed skrift</a:t>
            </a:r>
            <a:endParaRPr lang="da-DK" sz="1400" b="0">
              <a:solidFill>
                <a:schemeClr val="tx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3027284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lede lille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1080000" tIns="360000" rIns="6408000" anchor="ctr" anchorCtr="0"/>
          <a:lstStyle>
            <a:lvl1pPr marL="0" indent="0" algn="r">
              <a:buNone/>
              <a:defRPr sz="2400" b="1" i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/>
              <a:t>Klik på ikonet, hvis du vil indsætte et billede  </a:t>
            </a:r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6243638" y="2271092"/>
            <a:ext cx="5948362" cy="3895200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2448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10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6622258" y="2610941"/>
            <a:ext cx="4962920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0" i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/>
              <a:t>Klik for at tilføje titel</a:t>
            </a:r>
          </a:p>
        </p:txBody>
      </p:sp>
      <p:sp>
        <p:nvSpPr>
          <p:cNvPr id="9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baseline="0"/>
            </a:lvl1pPr>
          </a:lstStyle>
          <a:p>
            <a:pPr lvl="0"/>
            <a:r>
              <a:rPr lang="da-DK"/>
              <a:t>Navn på oplægsholder, KU-enhed, sted og dato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E5195FB-CC23-4662-BC95-6C4057FF490E}" type="datetime1">
              <a:rPr lang="da-DK" smtClean="0"/>
              <a:t>14-09-2025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96796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 userDrawn="1"/>
        </p:nvSpPr>
        <p:spPr>
          <a:xfrm>
            <a:off x="588964" y="613649"/>
            <a:ext cx="11012486" cy="8799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z="3000">
                <a:solidFill>
                  <a:schemeClr val="tx1"/>
                </a:solidFill>
              </a:rPr>
              <a:t>Brugerguide</a:t>
            </a:r>
            <a:r>
              <a:rPr lang="da-DK" baseline="0">
                <a:solidFill>
                  <a:schemeClr val="tx1"/>
                </a:solidFill>
              </a:rPr>
              <a:t> </a:t>
            </a:r>
            <a:r>
              <a:rPr lang="da-DK" sz="1800" baseline="0">
                <a:solidFill>
                  <a:schemeClr val="tx1"/>
                </a:solidFill>
              </a:rPr>
              <a:t>– </a:t>
            </a:r>
            <a:r>
              <a:rPr lang="da-DK" sz="1800">
                <a:solidFill>
                  <a:schemeClr val="tx1"/>
                </a:solidFill>
              </a:rPr>
              <a:t>Slet, før du færdiggør din</a:t>
            </a:r>
            <a:r>
              <a:rPr lang="da-DK" sz="1800" baseline="0">
                <a:solidFill>
                  <a:schemeClr val="tx1"/>
                </a:solidFill>
              </a:rPr>
              <a:t> </a:t>
            </a:r>
            <a:r>
              <a:rPr lang="da-DK" sz="1800">
                <a:solidFill>
                  <a:schemeClr val="tx1"/>
                </a:solidFill>
              </a:rPr>
              <a:t>præsentation</a:t>
            </a:r>
          </a:p>
        </p:txBody>
      </p:sp>
      <p:sp>
        <p:nvSpPr>
          <p:cNvPr id="48" name="Text Box 48"/>
          <p:cNvSpPr txBox="1">
            <a:spLocks noChangeArrowheads="1"/>
          </p:cNvSpPr>
          <p:nvPr userDrawn="1"/>
        </p:nvSpPr>
        <p:spPr bwMode="auto">
          <a:xfrm>
            <a:off x="587376" y="1640495"/>
            <a:ext cx="1750290" cy="384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KU-skabeloner til PowerPoint</a:t>
            </a:r>
            <a:b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8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Når du åbner PowerPoint på din KU-pc, åbner en skabelon i 16:9-format og med dansk KU-logo.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a-DK" sz="8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Når du klikker på KU-fanen i værktøjslinjen, kan du via knappen ”Vælg Skabelon” vælge mellem skabeloner</a:t>
            </a:r>
          </a:p>
          <a:p>
            <a:pPr marL="88900" lvl="0" indent="-88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da-DK" sz="8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på henholdsvis dansk og engelsk </a:t>
            </a:r>
          </a:p>
          <a:p>
            <a:pPr marL="88900" lvl="0" indent="-88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da-DK" sz="8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 ”fuld” eller ”lille” version (i den fulde version ser du et eksempel på hver diastype i venstrespalten)</a:t>
            </a:r>
          </a:p>
          <a:p>
            <a:pPr marL="88900" lvl="0" indent="-88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/>
            </a:pPr>
            <a:r>
              <a:rPr lang="da-DK" sz="8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samt en demopræsentation med indsat tekst på engelsk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a-DK" sz="8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Hvis du bruger en ”fuld” version, skal du slette de dias, du ikke vil bruge.</a:t>
            </a:r>
            <a:br>
              <a:rPr lang="da-DK" sz="8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8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8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Mac-brugere m.fl. kan hente PowerPoint-skabelonerne på</a:t>
            </a:r>
            <a:r>
              <a:rPr lang="da-DK" sz="800" baseline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80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www.designguide.ku.dk/skabeloner/powerpoint/</a:t>
            </a:r>
            <a:br>
              <a:rPr lang="da-DK" sz="80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</a:br>
            <a:r>
              <a:rPr lang="da-DK" sz="80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praesentationer/</a:t>
            </a:r>
            <a:endParaRPr lang="da-DK" sz="800">
              <a:solidFill>
                <a:schemeClr val="accent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 Box 48"/>
          <p:cNvSpPr txBox="1">
            <a:spLocks noChangeArrowheads="1"/>
          </p:cNvSpPr>
          <p:nvPr userDrawn="1"/>
        </p:nvSpPr>
        <p:spPr bwMode="auto">
          <a:xfrm>
            <a:off x="2576655" y="4237555"/>
            <a:ext cx="1755548" cy="176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Indsæt  din enheds navn (fx institut), sidenummer og dato</a:t>
            </a:r>
            <a:b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800" b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da-DK" sz="8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Vælg </a:t>
            </a:r>
            <a:r>
              <a:rPr lang="da-DK" sz="800" b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Indsæt </a:t>
            </a:r>
            <a:r>
              <a:rPr lang="da-DK" sz="8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 topmenuen 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a-DK" sz="800" b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da-DK" sz="8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Vælg </a:t>
            </a:r>
            <a:r>
              <a:rPr lang="da-DK" sz="800" b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Sidehoved og Sidefod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a-DK" sz="800" b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da-DK" sz="8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Udfyld felterne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a-DK" sz="8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Vælg </a:t>
            </a:r>
            <a:r>
              <a:rPr lang="da-DK" sz="800" b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Anvend på alle </a:t>
            </a:r>
            <a:r>
              <a:rPr lang="da-DK" sz="8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eller </a:t>
            </a:r>
            <a:r>
              <a:rPr lang="da-DK" sz="800" b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Anvend</a:t>
            </a:r>
            <a:r>
              <a:rPr lang="da-DK" sz="8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hvis det kun skal være på et enkelt dias/slide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a-DK" sz="8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Oplysningerne placeres i højre side af den grå topbjælke.</a:t>
            </a:r>
          </a:p>
        </p:txBody>
      </p:sp>
      <p:sp>
        <p:nvSpPr>
          <p:cNvPr id="50" name="Text Box 48"/>
          <p:cNvSpPr txBox="1">
            <a:spLocks noChangeArrowheads="1"/>
          </p:cNvSpPr>
          <p:nvPr userDrawn="1"/>
        </p:nvSpPr>
        <p:spPr bwMode="auto">
          <a:xfrm>
            <a:off x="587375" y="5678667"/>
            <a:ext cx="18995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Lav nyt dias/slide (hhv. 2010- + 2013- og 2016-version) </a:t>
            </a:r>
            <a:b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8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da-DK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Startside/Hjem</a:t>
            </a:r>
          </a:p>
        </p:txBody>
      </p:sp>
      <p:pic>
        <p:nvPicPr>
          <p:cNvPr id="51" name="Billede 40"/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4157637" y="2940574"/>
            <a:ext cx="395416" cy="126627"/>
          </a:xfrm>
          <a:prstGeom prst="rect">
            <a:avLst/>
          </a:prstGeom>
        </p:spPr>
      </p:pic>
      <p:sp>
        <p:nvSpPr>
          <p:cNvPr id="52" name="Text Box 48"/>
          <p:cNvSpPr txBox="1">
            <a:spLocks noChangeArrowheads="1"/>
          </p:cNvSpPr>
          <p:nvPr userDrawn="1"/>
        </p:nvSpPr>
        <p:spPr bwMode="auto">
          <a:xfrm>
            <a:off x="2587038" y="2582327"/>
            <a:ext cx="1624241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Diastype</a:t>
            </a:r>
            <a:b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8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da-DK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Startside/Hjem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da-DK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a-DK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da-DK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da-DK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ændre dit nuværende dias/slide til et alternativt layout</a:t>
            </a:r>
          </a:p>
        </p:txBody>
      </p:sp>
      <p:sp>
        <p:nvSpPr>
          <p:cNvPr id="53" name="Text Box 48"/>
          <p:cNvSpPr txBox="1">
            <a:spLocks noChangeArrowheads="1"/>
          </p:cNvSpPr>
          <p:nvPr userDrawn="1"/>
        </p:nvSpPr>
        <p:spPr bwMode="auto">
          <a:xfrm>
            <a:off x="2576655" y="3571524"/>
            <a:ext cx="16346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Skrift</a:t>
            </a:r>
            <a:b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KU Anvender skriften Microsoft New Tai Lue i PowerPoint.</a:t>
            </a:r>
            <a:endParaRPr lang="da-DK" altLang="da-DK" sz="8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4" name="Text Box 48"/>
          <p:cNvSpPr txBox="1">
            <a:spLocks noChangeArrowheads="1"/>
          </p:cNvSpPr>
          <p:nvPr userDrawn="1"/>
        </p:nvSpPr>
        <p:spPr bwMode="auto">
          <a:xfrm>
            <a:off x="4739114" y="1627125"/>
            <a:ext cx="1634624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Gitter- og hjælpelinjer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For at se gitter- og hjælpelinjer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Klik på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Vælg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Gitterlinjer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og/eller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For at etablere flere gitter- og hjælpelinjer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Før musen over en eksisterende hjælpelinje og klik på linjen (koordinater på linjen vises)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Hold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CTRL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nede, mens du flytter placeringen af den eksisterende linje (tilføjer en ny)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Tryk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Alt + F9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for hurtig visning af hjælpelinjer</a:t>
            </a:r>
          </a:p>
        </p:txBody>
      </p:sp>
      <p:sp>
        <p:nvSpPr>
          <p:cNvPr id="55" name="Text Box 48"/>
          <p:cNvSpPr txBox="1">
            <a:spLocks noChangeArrowheads="1"/>
          </p:cNvSpPr>
          <p:nvPr userDrawn="1"/>
        </p:nvSpPr>
        <p:spPr bwMode="auto">
          <a:xfrm>
            <a:off x="4728822" y="4141417"/>
            <a:ext cx="1634624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Indsæt billede</a:t>
            </a:r>
            <a:b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På layouts med billedholder: Klik på ikon og vælg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Indsæt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Teksten ”Klik her, hvis du vil udskifte billedet” bliver ikke vist i din præsentation. 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Du kan hente KU-billeder, som er tilpasset og minimeret til 16:9-format via dette link:</a:t>
            </a:r>
            <a:b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da-DK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/>
              </a:rPr>
              <a:t>https://image.ku.dk/shared/hWmEPPfgximErBNWW58CxRIZfLkOMC9n</a:t>
            </a:r>
            <a:endParaRPr lang="da-DK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Vælg slideshow-visning for at gøre linket aktivt.</a:t>
            </a:r>
          </a:p>
        </p:txBody>
      </p:sp>
      <p:sp>
        <p:nvSpPr>
          <p:cNvPr id="56" name="Text Box 48"/>
          <p:cNvSpPr txBox="1">
            <a:spLocks noChangeArrowheads="1"/>
          </p:cNvSpPr>
          <p:nvPr userDrawn="1"/>
        </p:nvSpPr>
        <p:spPr bwMode="auto">
          <a:xfrm>
            <a:off x="6691561" y="1640495"/>
            <a:ext cx="16346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Billedstørrelser</a:t>
            </a:r>
            <a:b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De optimale billedstørrelser 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16:9-format: 1.500 x 818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Gem billederne i 72 dpi og i ”jpg-medium-kvalitet”</a:t>
            </a:r>
          </a:p>
        </p:txBody>
      </p:sp>
      <p:sp>
        <p:nvSpPr>
          <p:cNvPr id="57" name="Text Box 48"/>
          <p:cNvSpPr txBox="1">
            <a:spLocks noChangeArrowheads="1"/>
          </p:cNvSpPr>
          <p:nvPr userDrawn="1"/>
        </p:nvSpPr>
        <p:spPr bwMode="auto">
          <a:xfrm>
            <a:off x="6691561" y="2720006"/>
            <a:ext cx="1634624" cy="19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Beskær billede</a:t>
            </a:r>
            <a:b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Klik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Beskær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for at ændre billedets fokus/størrelse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Ønsker du at skalere billedet, så hold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SHIFT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-knappen nede, mens du trækker i billedets hjørner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Højreklik på billedet og vælg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Placer bagerst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Hvis du sletter billedet og indsætter et nyt, kan billedet lægge sig foran tekst og grafik. Hvis dette sker, skal du vælge billedet, højreklikke og vælge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Placer bagerst</a:t>
            </a:r>
          </a:p>
        </p:txBody>
      </p:sp>
      <p:sp>
        <p:nvSpPr>
          <p:cNvPr id="58" name="Text Box 48"/>
          <p:cNvSpPr txBox="1">
            <a:spLocks noChangeArrowheads="1"/>
          </p:cNvSpPr>
          <p:nvPr userDrawn="1"/>
        </p:nvSpPr>
        <p:spPr bwMode="auto">
          <a:xfrm>
            <a:off x="6691561" y="4765322"/>
            <a:ext cx="1634624" cy="88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Skabelonens farver</a:t>
            </a:r>
            <a:b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Du kan vælge mellem en række farver til baggrunde og grafer.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Højreklik på den flade, du vil skifte farve på, og derefter malerbøtte-ikonet (Fyldfarve til figur)</a:t>
            </a:r>
          </a:p>
        </p:txBody>
      </p:sp>
      <p:sp>
        <p:nvSpPr>
          <p:cNvPr id="59" name="Text Box 48"/>
          <p:cNvSpPr txBox="1">
            <a:spLocks noChangeArrowheads="1"/>
          </p:cNvSpPr>
          <p:nvPr userDrawn="1"/>
        </p:nvSpPr>
        <p:spPr bwMode="auto">
          <a:xfrm>
            <a:off x="6691561" y="5815137"/>
            <a:ext cx="16346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Mere information</a:t>
            </a:r>
            <a:b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</a:t>
            </a:r>
            <a:r>
              <a:rPr lang="da-DK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designguiden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på</a:t>
            </a:r>
            <a:br>
              <a:rPr lang="da-DK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  <a:t>www.designguide.ku.dk/skabeloner/powerpoint/</a:t>
            </a:r>
            <a:br>
              <a:rPr lang="da-DK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</a:br>
            <a:r>
              <a:rPr lang="da-DK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  <a:t>praesentationer/</a:t>
            </a:r>
            <a:endParaRPr lang="da-DK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0" name="Billede 2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68044" y="4201412"/>
            <a:ext cx="257327" cy="275280"/>
          </a:xfrm>
          <a:prstGeom prst="rect">
            <a:avLst/>
          </a:prstGeom>
        </p:spPr>
      </p:pic>
      <p:pic>
        <p:nvPicPr>
          <p:cNvPr id="61" name="Billede 3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23538" y="2795378"/>
            <a:ext cx="288708" cy="275280"/>
          </a:xfrm>
          <a:prstGeom prst="rect">
            <a:avLst/>
          </a:prstGeom>
        </p:spPr>
      </p:pic>
      <p:pic>
        <p:nvPicPr>
          <p:cNvPr id="62" name="Billede 3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41826" y="3187789"/>
            <a:ext cx="223122" cy="228843"/>
          </a:xfrm>
          <a:prstGeom prst="rect">
            <a:avLst/>
          </a:prstGeom>
        </p:spPr>
      </p:pic>
      <p:sp>
        <p:nvSpPr>
          <p:cNvPr id="63" name="Text Box 48"/>
          <p:cNvSpPr txBox="1">
            <a:spLocks noChangeArrowheads="1"/>
          </p:cNvSpPr>
          <p:nvPr userDrawn="1"/>
        </p:nvSpPr>
        <p:spPr bwMode="auto">
          <a:xfrm>
            <a:off x="2564067" y="1666128"/>
            <a:ext cx="17681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da-DK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a-DK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Under knappen </a:t>
            </a:r>
            <a:r>
              <a:rPr lang="da-DK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Nyt dias/Nyt slide</a:t>
            </a:r>
            <a:r>
              <a:rPr lang="da-DK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 Klik på øverste del af knappen for at oprette i et dias/slide magen til det markerede. Klik på nederste del for at se et udvalg af mulige layoutvalg</a:t>
            </a:r>
            <a:endParaRPr lang="da-DK" altLang="da-DK" sz="8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4" name="Billede 39"/>
          <p:cNvPicPr>
            <a:picLocks noChangeAspect="1"/>
          </p:cNvPicPr>
          <p:nvPr userDrawn="1"/>
        </p:nvPicPr>
        <p:blipFill rotWithShape="1">
          <a:blip r:embed="rId3"/>
          <a:srcRect l="2931" r="60888"/>
          <a:stretch/>
        </p:blipFill>
        <p:spPr>
          <a:xfrm>
            <a:off x="4231619" y="1844048"/>
            <a:ext cx="235367" cy="418987"/>
          </a:xfrm>
          <a:prstGeom prst="rect">
            <a:avLst/>
          </a:prstGeom>
        </p:spPr>
      </p:pic>
      <p:sp>
        <p:nvSpPr>
          <p:cNvPr id="65" name="Freeform 10"/>
          <p:cNvSpPr>
            <a:spLocks noChangeAspect="1"/>
          </p:cNvSpPr>
          <p:nvPr userDrawn="1"/>
        </p:nvSpPr>
        <p:spPr>
          <a:xfrm rot="19800000">
            <a:off x="4404080" y="1900198"/>
            <a:ext cx="69672" cy="124351"/>
          </a:xfrm>
          <a:custGeom>
            <a:avLst/>
            <a:gdLst>
              <a:gd name="connsiteX0" fmla="*/ 381342 w 762684"/>
              <a:gd name="connsiteY0" fmla="*/ 0 h 1361254"/>
              <a:gd name="connsiteX1" fmla="*/ 762684 w 762684"/>
              <a:gd name="connsiteY1" fmla="*/ 823784 h 1361254"/>
              <a:gd name="connsiteX2" fmla="*/ 459602 w 762684"/>
              <a:gd name="connsiteY2" fmla="*/ 823784 h 1361254"/>
              <a:gd name="connsiteX3" fmla="*/ 459601 w 762684"/>
              <a:gd name="connsiteY3" fmla="*/ 1282994 h 1361254"/>
              <a:gd name="connsiteX4" fmla="*/ 381341 w 762684"/>
              <a:gd name="connsiteY4" fmla="*/ 1361254 h 1361254"/>
              <a:gd name="connsiteX5" fmla="*/ 381342 w 762684"/>
              <a:gd name="connsiteY5" fmla="*/ 1361253 h 1361254"/>
              <a:gd name="connsiteX6" fmla="*/ 303082 w 762684"/>
              <a:gd name="connsiteY6" fmla="*/ 1282993 h 1361254"/>
              <a:gd name="connsiteX7" fmla="*/ 303082 w 762684"/>
              <a:gd name="connsiteY7" fmla="*/ 823784 h 1361254"/>
              <a:gd name="connsiteX8" fmla="*/ 0 w 762684"/>
              <a:gd name="connsiteY8" fmla="*/ 823784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81342 w 762684"/>
              <a:gd name="connsiteY10" fmla="*/ 0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16886 w 762684"/>
              <a:gd name="connsiteY10" fmla="*/ 123104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6550 w 762684"/>
              <a:gd name="connsiteY10" fmla="*/ 91149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6550 w 762684"/>
              <a:gd name="connsiteY10" fmla="*/ 91149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19866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48840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34 h 1361288"/>
              <a:gd name="connsiteX1" fmla="*/ 425041 w 762684"/>
              <a:gd name="connsiteY1" fmla="*/ 27274 h 1361288"/>
              <a:gd name="connsiteX2" fmla="*/ 762684 w 762684"/>
              <a:gd name="connsiteY2" fmla="*/ 823818 h 1361288"/>
              <a:gd name="connsiteX3" fmla="*/ 459602 w 762684"/>
              <a:gd name="connsiteY3" fmla="*/ 823818 h 1361288"/>
              <a:gd name="connsiteX4" fmla="*/ 459601 w 762684"/>
              <a:gd name="connsiteY4" fmla="*/ 1283028 h 1361288"/>
              <a:gd name="connsiteX5" fmla="*/ 381341 w 762684"/>
              <a:gd name="connsiteY5" fmla="*/ 1361288 h 1361288"/>
              <a:gd name="connsiteX6" fmla="*/ 381342 w 762684"/>
              <a:gd name="connsiteY6" fmla="*/ 1361287 h 1361288"/>
              <a:gd name="connsiteX7" fmla="*/ 303082 w 762684"/>
              <a:gd name="connsiteY7" fmla="*/ 1283027 h 1361288"/>
              <a:gd name="connsiteX8" fmla="*/ 303082 w 762684"/>
              <a:gd name="connsiteY8" fmla="*/ 823818 h 1361288"/>
              <a:gd name="connsiteX9" fmla="*/ 0 w 762684"/>
              <a:gd name="connsiteY9" fmla="*/ 823818 h 1361288"/>
              <a:gd name="connsiteX10" fmla="*/ 334092 w 762684"/>
              <a:gd name="connsiteY10" fmla="*/ 27275 h 1361288"/>
              <a:gd name="connsiteX11" fmla="*/ 381342 w 762684"/>
              <a:gd name="connsiteY11" fmla="*/ 34 h 1361288"/>
              <a:gd name="connsiteX0" fmla="*/ 381342 w 762684"/>
              <a:gd name="connsiteY0" fmla="*/ 269 h 1361523"/>
              <a:gd name="connsiteX1" fmla="*/ 425041 w 762684"/>
              <a:gd name="connsiteY1" fmla="*/ 27509 h 1361523"/>
              <a:gd name="connsiteX2" fmla="*/ 762684 w 762684"/>
              <a:gd name="connsiteY2" fmla="*/ 824053 h 1361523"/>
              <a:gd name="connsiteX3" fmla="*/ 459602 w 762684"/>
              <a:gd name="connsiteY3" fmla="*/ 824053 h 1361523"/>
              <a:gd name="connsiteX4" fmla="*/ 459601 w 762684"/>
              <a:gd name="connsiteY4" fmla="*/ 1283263 h 1361523"/>
              <a:gd name="connsiteX5" fmla="*/ 381341 w 762684"/>
              <a:gd name="connsiteY5" fmla="*/ 1361523 h 1361523"/>
              <a:gd name="connsiteX6" fmla="*/ 381342 w 762684"/>
              <a:gd name="connsiteY6" fmla="*/ 1361522 h 1361523"/>
              <a:gd name="connsiteX7" fmla="*/ 303082 w 762684"/>
              <a:gd name="connsiteY7" fmla="*/ 1283262 h 1361523"/>
              <a:gd name="connsiteX8" fmla="*/ 303082 w 762684"/>
              <a:gd name="connsiteY8" fmla="*/ 824053 h 1361523"/>
              <a:gd name="connsiteX9" fmla="*/ 0 w 762684"/>
              <a:gd name="connsiteY9" fmla="*/ 824053 h 1361523"/>
              <a:gd name="connsiteX10" fmla="*/ 334092 w 762684"/>
              <a:gd name="connsiteY10" fmla="*/ 27510 h 1361523"/>
              <a:gd name="connsiteX11" fmla="*/ 381342 w 762684"/>
              <a:gd name="connsiteY11" fmla="*/ 269 h 1361523"/>
              <a:gd name="connsiteX0" fmla="*/ 381342 w 762684"/>
              <a:gd name="connsiteY0" fmla="*/ 414 h 1361668"/>
              <a:gd name="connsiteX1" fmla="*/ 425041 w 762684"/>
              <a:gd name="connsiteY1" fmla="*/ 27654 h 1361668"/>
              <a:gd name="connsiteX2" fmla="*/ 762684 w 762684"/>
              <a:gd name="connsiteY2" fmla="*/ 824198 h 1361668"/>
              <a:gd name="connsiteX3" fmla="*/ 459602 w 762684"/>
              <a:gd name="connsiteY3" fmla="*/ 824198 h 1361668"/>
              <a:gd name="connsiteX4" fmla="*/ 459601 w 762684"/>
              <a:gd name="connsiteY4" fmla="*/ 1283408 h 1361668"/>
              <a:gd name="connsiteX5" fmla="*/ 381341 w 762684"/>
              <a:gd name="connsiteY5" fmla="*/ 1361668 h 1361668"/>
              <a:gd name="connsiteX6" fmla="*/ 381342 w 762684"/>
              <a:gd name="connsiteY6" fmla="*/ 1361667 h 1361668"/>
              <a:gd name="connsiteX7" fmla="*/ 303082 w 762684"/>
              <a:gd name="connsiteY7" fmla="*/ 1283407 h 1361668"/>
              <a:gd name="connsiteX8" fmla="*/ 303082 w 762684"/>
              <a:gd name="connsiteY8" fmla="*/ 824198 h 1361668"/>
              <a:gd name="connsiteX9" fmla="*/ 0 w 762684"/>
              <a:gd name="connsiteY9" fmla="*/ 824198 h 1361668"/>
              <a:gd name="connsiteX10" fmla="*/ 334092 w 762684"/>
              <a:gd name="connsiteY10" fmla="*/ 27655 h 1361668"/>
              <a:gd name="connsiteX11" fmla="*/ 381342 w 762684"/>
              <a:gd name="connsiteY11" fmla="*/ 414 h 1361668"/>
              <a:gd name="connsiteX0" fmla="*/ 381342 w 762684"/>
              <a:gd name="connsiteY0" fmla="*/ 414 h 1361668"/>
              <a:gd name="connsiteX1" fmla="*/ 425041 w 762684"/>
              <a:gd name="connsiteY1" fmla="*/ 27654 h 1361668"/>
              <a:gd name="connsiteX2" fmla="*/ 762684 w 762684"/>
              <a:gd name="connsiteY2" fmla="*/ 824198 h 1361668"/>
              <a:gd name="connsiteX3" fmla="*/ 459602 w 762684"/>
              <a:gd name="connsiteY3" fmla="*/ 824198 h 1361668"/>
              <a:gd name="connsiteX4" fmla="*/ 459601 w 762684"/>
              <a:gd name="connsiteY4" fmla="*/ 1283408 h 1361668"/>
              <a:gd name="connsiteX5" fmla="*/ 381341 w 762684"/>
              <a:gd name="connsiteY5" fmla="*/ 1361668 h 1361668"/>
              <a:gd name="connsiteX6" fmla="*/ 381342 w 762684"/>
              <a:gd name="connsiteY6" fmla="*/ 1361667 h 1361668"/>
              <a:gd name="connsiteX7" fmla="*/ 303082 w 762684"/>
              <a:gd name="connsiteY7" fmla="*/ 1283407 h 1361668"/>
              <a:gd name="connsiteX8" fmla="*/ 303082 w 762684"/>
              <a:gd name="connsiteY8" fmla="*/ 824198 h 1361668"/>
              <a:gd name="connsiteX9" fmla="*/ 0 w 762684"/>
              <a:gd name="connsiteY9" fmla="*/ 824198 h 1361668"/>
              <a:gd name="connsiteX10" fmla="*/ 334092 w 762684"/>
              <a:gd name="connsiteY10" fmla="*/ 27655 h 1361668"/>
              <a:gd name="connsiteX11" fmla="*/ 381342 w 762684"/>
              <a:gd name="connsiteY11" fmla="*/ 414 h 1361668"/>
              <a:gd name="connsiteX0" fmla="*/ 381342 w 762684"/>
              <a:gd name="connsiteY0" fmla="*/ 18 h 1361272"/>
              <a:gd name="connsiteX1" fmla="*/ 425041 w 762684"/>
              <a:gd name="connsiteY1" fmla="*/ 27258 h 1361272"/>
              <a:gd name="connsiteX2" fmla="*/ 762684 w 762684"/>
              <a:gd name="connsiteY2" fmla="*/ 823802 h 1361272"/>
              <a:gd name="connsiteX3" fmla="*/ 459602 w 762684"/>
              <a:gd name="connsiteY3" fmla="*/ 823802 h 1361272"/>
              <a:gd name="connsiteX4" fmla="*/ 459601 w 762684"/>
              <a:gd name="connsiteY4" fmla="*/ 1283012 h 1361272"/>
              <a:gd name="connsiteX5" fmla="*/ 381341 w 762684"/>
              <a:gd name="connsiteY5" fmla="*/ 1361272 h 1361272"/>
              <a:gd name="connsiteX6" fmla="*/ 381342 w 762684"/>
              <a:gd name="connsiteY6" fmla="*/ 1361271 h 1361272"/>
              <a:gd name="connsiteX7" fmla="*/ 303082 w 762684"/>
              <a:gd name="connsiteY7" fmla="*/ 1283011 h 1361272"/>
              <a:gd name="connsiteX8" fmla="*/ 303082 w 762684"/>
              <a:gd name="connsiteY8" fmla="*/ 823802 h 1361272"/>
              <a:gd name="connsiteX9" fmla="*/ 0 w 762684"/>
              <a:gd name="connsiteY9" fmla="*/ 823802 h 1361272"/>
              <a:gd name="connsiteX10" fmla="*/ 334092 w 762684"/>
              <a:gd name="connsiteY10" fmla="*/ 27259 h 1361272"/>
              <a:gd name="connsiteX11" fmla="*/ 381342 w 762684"/>
              <a:gd name="connsiteY11" fmla="*/ 18 h 1361272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6750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2684" h="1361254">
                <a:moveTo>
                  <a:pt x="381342" y="0"/>
                </a:moveTo>
                <a:cubicBezTo>
                  <a:pt x="395908" y="1387"/>
                  <a:pt x="412184" y="3630"/>
                  <a:pt x="426750" y="27240"/>
                </a:cubicBezTo>
                <a:lnTo>
                  <a:pt x="762684" y="823784"/>
                </a:lnTo>
                <a:lnTo>
                  <a:pt x="459602" y="823784"/>
                </a:lnTo>
                <a:cubicBezTo>
                  <a:pt x="459602" y="976854"/>
                  <a:pt x="459601" y="1129924"/>
                  <a:pt x="459601" y="1282994"/>
                </a:cubicBezTo>
                <a:cubicBezTo>
                  <a:pt x="459601" y="1326216"/>
                  <a:pt x="424563" y="1361254"/>
                  <a:pt x="381341" y="1361254"/>
                </a:cubicBezTo>
                <a:lnTo>
                  <a:pt x="381342" y="1361253"/>
                </a:lnTo>
                <a:cubicBezTo>
                  <a:pt x="338120" y="1361253"/>
                  <a:pt x="303082" y="1326215"/>
                  <a:pt x="303082" y="1282993"/>
                </a:cubicBezTo>
                <a:lnTo>
                  <a:pt x="303082" y="823784"/>
                </a:lnTo>
                <a:lnTo>
                  <a:pt x="0" y="823784"/>
                </a:lnTo>
                <a:lnTo>
                  <a:pt x="334092" y="27241"/>
                </a:lnTo>
                <a:cubicBezTo>
                  <a:pt x="343005" y="9615"/>
                  <a:pt x="366447" y="533"/>
                  <a:pt x="381342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66" name="Freeform 10"/>
          <p:cNvSpPr>
            <a:spLocks noChangeAspect="1"/>
          </p:cNvSpPr>
          <p:nvPr userDrawn="1"/>
        </p:nvSpPr>
        <p:spPr>
          <a:xfrm rot="19800000">
            <a:off x="4416414" y="2138150"/>
            <a:ext cx="69672" cy="124351"/>
          </a:xfrm>
          <a:custGeom>
            <a:avLst/>
            <a:gdLst>
              <a:gd name="connsiteX0" fmla="*/ 381342 w 762684"/>
              <a:gd name="connsiteY0" fmla="*/ 0 h 1361254"/>
              <a:gd name="connsiteX1" fmla="*/ 762684 w 762684"/>
              <a:gd name="connsiteY1" fmla="*/ 823784 h 1361254"/>
              <a:gd name="connsiteX2" fmla="*/ 459602 w 762684"/>
              <a:gd name="connsiteY2" fmla="*/ 823784 h 1361254"/>
              <a:gd name="connsiteX3" fmla="*/ 459601 w 762684"/>
              <a:gd name="connsiteY3" fmla="*/ 1282994 h 1361254"/>
              <a:gd name="connsiteX4" fmla="*/ 381341 w 762684"/>
              <a:gd name="connsiteY4" fmla="*/ 1361254 h 1361254"/>
              <a:gd name="connsiteX5" fmla="*/ 381342 w 762684"/>
              <a:gd name="connsiteY5" fmla="*/ 1361253 h 1361254"/>
              <a:gd name="connsiteX6" fmla="*/ 303082 w 762684"/>
              <a:gd name="connsiteY6" fmla="*/ 1282993 h 1361254"/>
              <a:gd name="connsiteX7" fmla="*/ 303082 w 762684"/>
              <a:gd name="connsiteY7" fmla="*/ 823784 h 1361254"/>
              <a:gd name="connsiteX8" fmla="*/ 0 w 762684"/>
              <a:gd name="connsiteY8" fmla="*/ 823784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81342 w 762684"/>
              <a:gd name="connsiteY10" fmla="*/ 0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16886 w 762684"/>
              <a:gd name="connsiteY10" fmla="*/ 123104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6550 w 762684"/>
              <a:gd name="connsiteY10" fmla="*/ 91149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6550 w 762684"/>
              <a:gd name="connsiteY10" fmla="*/ 91149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19866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48840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34 h 1361288"/>
              <a:gd name="connsiteX1" fmla="*/ 425041 w 762684"/>
              <a:gd name="connsiteY1" fmla="*/ 27274 h 1361288"/>
              <a:gd name="connsiteX2" fmla="*/ 762684 w 762684"/>
              <a:gd name="connsiteY2" fmla="*/ 823818 h 1361288"/>
              <a:gd name="connsiteX3" fmla="*/ 459602 w 762684"/>
              <a:gd name="connsiteY3" fmla="*/ 823818 h 1361288"/>
              <a:gd name="connsiteX4" fmla="*/ 459601 w 762684"/>
              <a:gd name="connsiteY4" fmla="*/ 1283028 h 1361288"/>
              <a:gd name="connsiteX5" fmla="*/ 381341 w 762684"/>
              <a:gd name="connsiteY5" fmla="*/ 1361288 h 1361288"/>
              <a:gd name="connsiteX6" fmla="*/ 381342 w 762684"/>
              <a:gd name="connsiteY6" fmla="*/ 1361287 h 1361288"/>
              <a:gd name="connsiteX7" fmla="*/ 303082 w 762684"/>
              <a:gd name="connsiteY7" fmla="*/ 1283027 h 1361288"/>
              <a:gd name="connsiteX8" fmla="*/ 303082 w 762684"/>
              <a:gd name="connsiteY8" fmla="*/ 823818 h 1361288"/>
              <a:gd name="connsiteX9" fmla="*/ 0 w 762684"/>
              <a:gd name="connsiteY9" fmla="*/ 823818 h 1361288"/>
              <a:gd name="connsiteX10" fmla="*/ 334092 w 762684"/>
              <a:gd name="connsiteY10" fmla="*/ 27275 h 1361288"/>
              <a:gd name="connsiteX11" fmla="*/ 381342 w 762684"/>
              <a:gd name="connsiteY11" fmla="*/ 34 h 1361288"/>
              <a:gd name="connsiteX0" fmla="*/ 381342 w 762684"/>
              <a:gd name="connsiteY0" fmla="*/ 269 h 1361523"/>
              <a:gd name="connsiteX1" fmla="*/ 425041 w 762684"/>
              <a:gd name="connsiteY1" fmla="*/ 27509 h 1361523"/>
              <a:gd name="connsiteX2" fmla="*/ 762684 w 762684"/>
              <a:gd name="connsiteY2" fmla="*/ 824053 h 1361523"/>
              <a:gd name="connsiteX3" fmla="*/ 459602 w 762684"/>
              <a:gd name="connsiteY3" fmla="*/ 824053 h 1361523"/>
              <a:gd name="connsiteX4" fmla="*/ 459601 w 762684"/>
              <a:gd name="connsiteY4" fmla="*/ 1283263 h 1361523"/>
              <a:gd name="connsiteX5" fmla="*/ 381341 w 762684"/>
              <a:gd name="connsiteY5" fmla="*/ 1361523 h 1361523"/>
              <a:gd name="connsiteX6" fmla="*/ 381342 w 762684"/>
              <a:gd name="connsiteY6" fmla="*/ 1361522 h 1361523"/>
              <a:gd name="connsiteX7" fmla="*/ 303082 w 762684"/>
              <a:gd name="connsiteY7" fmla="*/ 1283262 h 1361523"/>
              <a:gd name="connsiteX8" fmla="*/ 303082 w 762684"/>
              <a:gd name="connsiteY8" fmla="*/ 824053 h 1361523"/>
              <a:gd name="connsiteX9" fmla="*/ 0 w 762684"/>
              <a:gd name="connsiteY9" fmla="*/ 824053 h 1361523"/>
              <a:gd name="connsiteX10" fmla="*/ 334092 w 762684"/>
              <a:gd name="connsiteY10" fmla="*/ 27510 h 1361523"/>
              <a:gd name="connsiteX11" fmla="*/ 381342 w 762684"/>
              <a:gd name="connsiteY11" fmla="*/ 269 h 1361523"/>
              <a:gd name="connsiteX0" fmla="*/ 381342 w 762684"/>
              <a:gd name="connsiteY0" fmla="*/ 414 h 1361668"/>
              <a:gd name="connsiteX1" fmla="*/ 425041 w 762684"/>
              <a:gd name="connsiteY1" fmla="*/ 27654 h 1361668"/>
              <a:gd name="connsiteX2" fmla="*/ 762684 w 762684"/>
              <a:gd name="connsiteY2" fmla="*/ 824198 h 1361668"/>
              <a:gd name="connsiteX3" fmla="*/ 459602 w 762684"/>
              <a:gd name="connsiteY3" fmla="*/ 824198 h 1361668"/>
              <a:gd name="connsiteX4" fmla="*/ 459601 w 762684"/>
              <a:gd name="connsiteY4" fmla="*/ 1283408 h 1361668"/>
              <a:gd name="connsiteX5" fmla="*/ 381341 w 762684"/>
              <a:gd name="connsiteY5" fmla="*/ 1361668 h 1361668"/>
              <a:gd name="connsiteX6" fmla="*/ 381342 w 762684"/>
              <a:gd name="connsiteY6" fmla="*/ 1361667 h 1361668"/>
              <a:gd name="connsiteX7" fmla="*/ 303082 w 762684"/>
              <a:gd name="connsiteY7" fmla="*/ 1283407 h 1361668"/>
              <a:gd name="connsiteX8" fmla="*/ 303082 w 762684"/>
              <a:gd name="connsiteY8" fmla="*/ 824198 h 1361668"/>
              <a:gd name="connsiteX9" fmla="*/ 0 w 762684"/>
              <a:gd name="connsiteY9" fmla="*/ 824198 h 1361668"/>
              <a:gd name="connsiteX10" fmla="*/ 334092 w 762684"/>
              <a:gd name="connsiteY10" fmla="*/ 27655 h 1361668"/>
              <a:gd name="connsiteX11" fmla="*/ 381342 w 762684"/>
              <a:gd name="connsiteY11" fmla="*/ 414 h 1361668"/>
              <a:gd name="connsiteX0" fmla="*/ 381342 w 762684"/>
              <a:gd name="connsiteY0" fmla="*/ 414 h 1361668"/>
              <a:gd name="connsiteX1" fmla="*/ 425041 w 762684"/>
              <a:gd name="connsiteY1" fmla="*/ 27654 h 1361668"/>
              <a:gd name="connsiteX2" fmla="*/ 762684 w 762684"/>
              <a:gd name="connsiteY2" fmla="*/ 824198 h 1361668"/>
              <a:gd name="connsiteX3" fmla="*/ 459602 w 762684"/>
              <a:gd name="connsiteY3" fmla="*/ 824198 h 1361668"/>
              <a:gd name="connsiteX4" fmla="*/ 459601 w 762684"/>
              <a:gd name="connsiteY4" fmla="*/ 1283408 h 1361668"/>
              <a:gd name="connsiteX5" fmla="*/ 381341 w 762684"/>
              <a:gd name="connsiteY5" fmla="*/ 1361668 h 1361668"/>
              <a:gd name="connsiteX6" fmla="*/ 381342 w 762684"/>
              <a:gd name="connsiteY6" fmla="*/ 1361667 h 1361668"/>
              <a:gd name="connsiteX7" fmla="*/ 303082 w 762684"/>
              <a:gd name="connsiteY7" fmla="*/ 1283407 h 1361668"/>
              <a:gd name="connsiteX8" fmla="*/ 303082 w 762684"/>
              <a:gd name="connsiteY8" fmla="*/ 824198 h 1361668"/>
              <a:gd name="connsiteX9" fmla="*/ 0 w 762684"/>
              <a:gd name="connsiteY9" fmla="*/ 824198 h 1361668"/>
              <a:gd name="connsiteX10" fmla="*/ 334092 w 762684"/>
              <a:gd name="connsiteY10" fmla="*/ 27655 h 1361668"/>
              <a:gd name="connsiteX11" fmla="*/ 381342 w 762684"/>
              <a:gd name="connsiteY11" fmla="*/ 414 h 1361668"/>
              <a:gd name="connsiteX0" fmla="*/ 381342 w 762684"/>
              <a:gd name="connsiteY0" fmla="*/ 18 h 1361272"/>
              <a:gd name="connsiteX1" fmla="*/ 425041 w 762684"/>
              <a:gd name="connsiteY1" fmla="*/ 27258 h 1361272"/>
              <a:gd name="connsiteX2" fmla="*/ 762684 w 762684"/>
              <a:gd name="connsiteY2" fmla="*/ 823802 h 1361272"/>
              <a:gd name="connsiteX3" fmla="*/ 459602 w 762684"/>
              <a:gd name="connsiteY3" fmla="*/ 823802 h 1361272"/>
              <a:gd name="connsiteX4" fmla="*/ 459601 w 762684"/>
              <a:gd name="connsiteY4" fmla="*/ 1283012 h 1361272"/>
              <a:gd name="connsiteX5" fmla="*/ 381341 w 762684"/>
              <a:gd name="connsiteY5" fmla="*/ 1361272 h 1361272"/>
              <a:gd name="connsiteX6" fmla="*/ 381342 w 762684"/>
              <a:gd name="connsiteY6" fmla="*/ 1361271 h 1361272"/>
              <a:gd name="connsiteX7" fmla="*/ 303082 w 762684"/>
              <a:gd name="connsiteY7" fmla="*/ 1283011 h 1361272"/>
              <a:gd name="connsiteX8" fmla="*/ 303082 w 762684"/>
              <a:gd name="connsiteY8" fmla="*/ 823802 h 1361272"/>
              <a:gd name="connsiteX9" fmla="*/ 0 w 762684"/>
              <a:gd name="connsiteY9" fmla="*/ 823802 h 1361272"/>
              <a:gd name="connsiteX10" fmla="*/ 334092 w 762684"/>
              <a:gd name="connsiteY10" fmla="*/ 27259 h 1361272"/>
              <a:gd name="connsiteX11" fmla="*/ 381342 w 762684"/>
              <a:gd name="connsiteY11" fmla="*/ 18 h 1361272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6750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2684" h="1361254">
                <a:moveTo>
                  <a:pt x="381342" y="0"/>
                </a:moveTo>
                <a:cubicBezTo>
                  <a:pt x="395908" y="1387"/>
                  <a:pt x="412184" y="3630"/>
                  <a:pt x="426750" y="27240"/>
                </a:cubicBezTo>
                <a:lnTo>
                  <a:pt x="762684" y="823784"/>
                </a:lnTo>
                <a:lnTo>
                  <a:pt x="459602" y="823784"/>
                </a:lnTo>
                <a:cubicBezTo>
                  <a:pt x="459602" y="976854"/>
                  <a:pt x="459601" y="1129924"/>
                  <a:pt x="459601" y="1282994"/>
                </a:cubicBezTo>
                <a:cubicBezTo>
                  <a:pt x="459601" y="1326216"/>
                  <a:pt x="424563" y="1361254"/>
                  <a:pt x="381341" y="1361254"/>
                </a:cubicBezTo>
                <a:lnTo>
                  <a:pt x="381342" y="1361253"/>
                </a:lnTo>
                <a:cubicBezTo>
                  <a:pt x="338120" y="1361253"/>
                  <a:pt x="303082" y="1326215"/>
                  <a:pt x="303082" y="1282993"/>
                </a:cubicBezTo>
                <a:lnTo>
                  <a:pt x="303082" y="823784"/>
                </a:lnTo>
                <a:lnTo>
                  <a:pt x="0" y="823784"/>
                </a:lnTo>
                <a:lnTo>
                  <a:pt x="334092" y="27241"/>
                </a:lnTo>
                <a:cubicBezTo>
                  <a:pt x="343005" y="9615"/>
                  <a:pt x="366447" y="533"/>
                  <a:pt x="381342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22" name="Pladsholder til dato 3" hidden="1">
            <a:extLst>
              <a:ext uri="{FF2B5EF4-FFF2-40B4-BE49-F238E27FC236}">
                <a16:creationId xmlns:a16="http://schemas.microsoft.com/office/drawing/2014/main" id="{79C6BA40-0A49-7673-45A9-7C4D3541BA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A96AD4B-435A-4D0A-87A0-F4000646B7B6}" type="datetime1">
              <a:rPr lang="da-DK" smtClean="0"/>
              <a:t>14-09-2025</a:t>
            </a:fld>
            <a:endParaRPr lang="da-DK"/>
          </a:p>
        </p:txBody>
      </p:sp>
      <p:sp>
        <p:nvSpPr>
          <p:cNvPr id="23" name="Pladsholder til sidefod 4" hidden="1">
            <a:extLst>
              <a:ext uri="{FF2B5EF4-FFF2-40B4-BE49-F238E27FC236}">
                <a16:creationId xmlns:a16="http://schemas.microsoft.com/office/drawing/2014/main" id="{F4D4719E-1E3F-B75D-AF75-C575C79D6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24" name="Pladsholder til slidenummer 5" hidden="1">
            <a:extLst>
              <a:ext uri="{FF2B5EF4-FFF2-40B4-BE49-F238E27FC236}">
                <a16:creationId xmlns:a16="http://schemas.microsoft.com/office/drawing/2014/main" id="{9434FDBC-E923-AFC0-E942-C95672454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027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billede stor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1080000" tIns="360000" rIns="6408000" anchor="ctr" anchorCtr="0"/>
          <a:lstStyle>
            <a:lvl1pPr marL="0" indent="0" algn="r">
              <a:buNone/>
              <a:defRPr sz="2400" b="1" i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/>
              <a:t>Klik på ikonet, hvis du vil indsætte et billede  </a:t>
            </a:r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9210F5A1-BA4C-C241-930B-E24AB0E14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3638" y="691815"/>
            <a:ext cx="5948362" cy="5474035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12" name="Pladsholder til tekst 14">
            <a:extLst>
              <a:ext uri="{FF2B5EF4-FFF2-40B4-BE49-F238E27FC236}">
                <a16:creationId xmlns:a16="http://schemas.microsoft.com/office/drawing/2014/main" id="{7AF680B5-5F7B-7C42-BF08-E9B604FEDF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="0" i="0" baseline="0"/>
            </a:lvl1pPr>
          </a:lstStyle>
          <a:p>
            <a:pPr lvl="0"/>
            <a:r>
              <a:rPr lang="da-DK"/>
              <a:t>Navn på oplægsholder, KU-enhed, sted og dato</a:t>
            </a:r>
          </a:p>
        </p:txBody>
      </p:sp>
      <p:sp>
        <p:nvSpPr>
          <p:cNvPr id="13" name="Undertitel 2">
            <a:extLst>
              <a:ext uri="{FF2B5EF4-FFF2-40B4-BE49-F238E27FC236}">
                <a16:creationId xmlns:a16="http://schemas.microsoft.com/office/drawing/2014/main" id="{E8639E81-1331-644F-9855-3A9C253754A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2257" y="3007285"/>
            <a:ext cx="4979193" cy="72643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 i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tilføje undertitel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B7A6A120-00EE-3144-9AB3-0695A4240B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22257" y="1020200"/>
            <a:ext cx="4977606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0" i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/>
              <a:t>Klik for at tilføje titel</a:t>
            </a:r>
          </a:p>
        </p:txBody>
      </p:sp>
      <p:sp>
        <p:nvSpPr>
          <p:cNvPr id="10" name="Pladsholder til dato 3" hidden="1">
            <a:extLst>
              <a:ext uri="{FF2B5EF4-FFF2-40B4-BE49-F238E27FC236}">
                <a16:creationId xmlns:a16="http://schemas.microsoft.com/office/drawing/2014/main" id="{5D6F800E-E8DB-D1E9-A292-CDCB828E8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850C8D61-CF2F-4293-9A1F-6B0C79C373C6}" type="datetime1">
              <a:rPr lang="da-DK" smtClean="0"/>
              <a:t>14-09-2025</a:t>
            </a:fld>
            <a:endParaRPr lang="da-DK"/>
          </a:p>
        </p:txBody>
      </p:sp>
      <p:sp>
        <p:nvSpPr>
          <p:cNvPr id="15" name="Pladsholder til sidefod 4" hidden="1">
            <a:extLst>
              <a:ext uri="{FF2B5EF4-FFF2-40B4-BE49-F238E27FC236}">
                <a16:creationId xmlns:a16="http://schemas.microsoft.com/office/drawing/2014/main" id="{75F96715-1FD5-51ED-7CC1-42E30D082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16" name="Pladsholder til slidenummer 5" hidden="1">
            <a:extLst>
              <a:ext uri="{FF2B5EF4-FFF2-40B4-BE49-F238E27FC236}">
                <a16:creationId xmlns:a16="http://schemas.microsoft.com/office/drawing/2014/main" id="{FF7B57F8-B201-8F25-4597-86F1EE0AF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987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lede lille venst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6408000" tIns="360000" rIns="720000"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a-DK" sz="24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defRPr>
            </a:lvl1pPr>
          </a:lstStyle>
          <a:p>
            <a:r>
              <a:rPr lang="da-DK"/>
              <a:t> Klik på ikonet, hvis du vil indsætte et billede</a:t>
            </a:r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2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9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/>
              <a:t>Klik for at tilføje titel</a:t>
            </a:r>
          </a:p>
        </p:txBody>
      </p:sp>
      <p:sp>
        <p:nvSpPr>
          <p:cNvPr id="26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42705"/>
            <a:ext cx="4983162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da-DK"/>
              <a:t>Navn på oplægsholder, KU-enhed, sted og dato</a:t>
            </a:r>
          </a:p>
        </p:txBody>
      </p:sp>
      <p:sp>
        <p:nvSpPr>
          <p:cNvPr id="10" name="Pladsholder til dato 3" hidden="1">
            <a:extLst>
              <a:ext uri="{FF2B5EF4-FFF2-40B4-BE49-F238E27FC236}">
                <a16:creationId xmlns:a16="http://schemas.microsoft.com/office/drawing/2014/main" id="{1570F19F-11E9-F8A1-DCD4-0B2BD4223D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34D99FEB-2FC3-4FA6-9F36-280592A4EBA0}" type="datetime1">
              <a:rPr lang="da-DK" smtClean="0"/>
              <a:t>14-09-2025</a:t>
            </a:fld>
            <a:endParaRPr lang="da-DK"/>
          </a:p>
        </p:txBody>
      </p:sp>
      <p:sp>
        <p:nvSpPr>
          <p:cNvPr id="11" name="Pladsholder til sidefod 4" hidden="1">
            <a:extLst>
              <a:ext uri="{FF2B5EF4-FFF2-40B4-BE49-F238E27FC236}">
                <a16:creationId xmlns:a16="http://schemas.microsoft.com/office/drawing/2014/main" id="{B7D930ED-6F01-0E90-6740-D9E50AA5B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12" name="Pladsholder til slidenummer 5" hidden="1">
            <a:extLst>
              <a:ext uri="{FF2B5EF4-FFF2-40B4-BE49-F238E27FC236}">
                <a16:creationId xmlns:a16="http://schemas.microsoft.com/office/drawing/2014/main" id="{ADD5A7A0-1930-6FDD-F270-B46368D3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67803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lede stor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6408000" tIns="360000" rIns="720000" anchor="ctr" anchorCtr="0"/>
          <a:lstStyle>
            <a:lvl1pPr marL="0" indent="0" algn="l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/>
              <a:t> Klik på ikonet, hvis du vil indsætte et billede</a:t>
            </a:r>
          </a:p>
        </p:txBody>
      </p:sp>
      <p:sp>
        <p:nvSpPr>
          <p:cNvPr id="2" name="Titel 2"/>
          <p:cNvSpPr>
            <a:spLocks noGrp="1"/>
          </p:cNvSpPr>
          <p:nvPr>
            <p:ph type="ctrTitle"/>
          </p:nvPr>
        </p:nvSpPr>
        <p:spPr>
          <a:xfrm>
            <a:off x="0" y="691815"/>
            <a:ext cx="5959476" cy="5474035"/>
          </a:xfrm>
          <a:blipFill>
            <a:blip r:embed="rId2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12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/>
              <a:t>Klik for at tilføje titel</a:t>
            </a:r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2" y="3007285"/>
            <a:ext cx="4946649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tilføje undertitel</a:t>
            </a:r>
          </a:p>
        </p:txBody>
      </p:sp>
      <p:sp>
        <p:nvSpPr>
          <p:cNvPr id="11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2" y="4053600"/>
            <a:ext cx="4946650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da-DK"/>
              <a:t>Navn på oplægsholder, KU-enhed, sted og dato</a:t>
            </a:r>
          </a:p>
        </p:txBody>
      </p:sp>
      <p:sp>
        <p:nvSpPr>
          <p:cNvPr id="13" name="Pladsholder til dato 3" hidden="1">
            <a:extLst>
              <a:ext uri="{FF2B5EF4-FFF2-40B4-BE49-F238E27FC236}">
                <a16:creationId xmlns:a16="http://schemas.microsoft.com/office/drawing/2014/main" id="{B280A661-856C-E622-1331-CDB60AB08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A255E55A-4CBD-4745-9CAA-603B15E40F2A}" type="datetime1">
              <a:rPr lang="da-DK" smtClean="0"/>
              <a:t>14-09-2025</a:t>
            </a:fld>
            <a:endParaRPr lang="da-DK"/>
          </a:p>
        </p:txBody>
      </p:sp>
      <p:sp>
        <p:nvSpPr>
          <p:cNvPr id="14" name="Pladsholder til sidefod 4" hidden="1">
            <a:extLst>
              <a:ext uri="{FF2B5EF4-FFF2-40B4-BE49-F238E27FC236}">
                <a16:creationId xmlns:a16="http://schemas.microsoft.com/office/drawing/2014/main" id="{82F7776B-57AF-971B-A75B-223AFE263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15" name="Pladsholder til slidenummer 5" hidden="1">
            <a:extLst>
              <a:ext uri="{FF2B5EF4-FFF2-40B4-BE49-F238E27FC236}">
                <a16:creationId xmlns:a16="http://schemas.microsoft.com/office/drawing/2014/main" id="{EFF41101-1901-1836-D8DB-6C08E169D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81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620714"/>
            <a:ext cx="11012488" cy="863599"/>
          </a:xfrm>
        </p:spPr>
        <p:txBody>
          <a:bodyPr/>
          <a:lstStyle>
            <a:lvl1pPr>
              <a:defRPr b="0" i="0" baseline="0"/>
            </a:lvl1pPr>
          </a:lstStyle>
          <a:p>
            <a:pPr lvl="0"/>
            <a:r>
              <a:rPr lang="da-DK"/>
              <a:t>Klik for at tilføje overskrift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588963" y="1628775"/>
            <a:ext cx="11012488" cy="46736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 marL="719138" indent="0">
              <a:buNone/>
              <a:defRPr/>
            </a:lvl4pPr>
          </a:lstStyle>
          <a:p>
            <a:pPr lvl="0"/>
            <a:r>
              <a:rPr lang="da-DK"/>
              <a:t>Klik for at indsætte tekst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2488-620E-4717-952D-4163044243D3}" type="datetime1">
              <a:rPr lang="da-DK" smtClean="0"/>
              <a:t>14-09-2025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685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og to indholdsobjek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865186"/>
          </a:xfrm>
        </p:spPr>
        <p:txBody>
          <a:bodyPr/>
          <a:lstStyle>
            <a:lvl1pPr>
              <a:defRPr b="0" i="0" baseline="0"/>
            </a:lvl1pPr>
          </a:lstStyle>
          <a:p>
            <a:pPr lvl="0"/>
            <a:r>
              <a:rPr lang="da-DK"/>
              <a:t>Klik for at tilføje overskrift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28775"/>
            <a:ext cx="5356800" cy="46728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>
              <a:defRPr lang="da-DK" b="0" i="0" baseline="0" dirty="0" smtClean="0"/>
            </a:lvl4pPr>
          </a:lstStyle>
          <a:p>
            <a:pPr lvl="0"/>
            <a:r>
              <a:rPr lang="da-DK"/>
              <a:t>Klik for at indsætte tekst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6246000" y="1628776"/>
            <a:ext cx="5356800" cy="46728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 marL="719138" indent="0">
              <a:buNone/>
              <a:defRPr lang="da-DK" dirty="0" smtClean="0"/>
            </a:lvl4pPr>
            <a:lvl5pPr>
              <a:defRPr lang="da-DK" dirty="0"/>
            </a:lvl5pPr>
            <a:lvl8pPr marL="719138" indent="0">
              <a:buNone/>
              <a:defRPr/>
            </a:lvl8pPr>
          </a:lstStyle>
          <a:p>
            <a:pPr lvl="0"/>
            <a:r>
              <a:rPr lang="da-DK"/>
              <a:t>Klik for at indsætte tekst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4B7A-445E-4B32-AE33-AE6AFA618291}" type="datetime1">
              <a:rPr lang="da-DK" smtClean="0"/>
              <a:t>14-09-2025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4967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4" userDrawn="1">
          <p15:clr>
            <a:srgbClr val="F26B43"/>
          </p15:clr>
        </p15:guide>
        <p15:guide id="2" pos="3746" userDrawn="1">
          <p15:clr>
            <a:srgbClr val="F26B43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6244651" y="1628775"/>
            <a:ext cx="5356800" cy="4672800"/>
          </a:xfrm>
          <a:solidFill>
            <a:schemeClr val="bg1">
              <a:lumMod val="75000"/>
            </a:schemeClr>
          </a:solidFill>
        </p:spPr>
        <p:txBody>
          <a:bodyPr lIns="360000" tIns="1080000" rIns="360000" anchor="ctr" anchorCtr="0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/>
              <a:t>Klik på ikonet, hvis du vil indsætte et billede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>
            <a:lvl1pPr>
              <a:defRPr b="0" i="0" baseline="0"/>
            </a:lvl1pPr>
          </a:lstStyle>
          <a:p>
            <a:pPr lvl="0"/>
            <a:r>
              <a:rPr lang="da-DK"/>
              <a:t>Klik for at tilføje overskrift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28775"/>
            <a:ext cx="5356800" cy="46728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da-DK"/>
              <a:t>Klik for at indsætte tekst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B346-6D22-4E2E-9D8A-0DE526CBF6C5}" type="datetime1">
              <a:rPr lang="da-DK" smtClean="0"/>
              <a:t>14-09-2025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7783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588965" y="620714"/>
            <a:ext cx="11012486" cy="8648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88964" y="1628775"/>
            <a:ext cx="11012487" cy="4673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4</a:t>
            </a:r>
          </a:p>
          <a:p>
            <a:pPr lvl="4"/>
            <a:r>
              <a:rPr lang="da-DK"/>
              <a:t>5</a:t>
            </a:r>
          </a:p>
          <a:p>
            <a:pPr lvl="5"/>
            <a:r>
              <a:rPr lang="da-DK"/>
              <a:t>6</a:t>
            </a:r>
          </a:p>
          <a:p>
            <a:pPr lvl="6"/>
            <a:r>
              <a:rPr lang="da-DK"/>
              <a:t>7</a:t>
            </a:r>
          </a:p>
          <a:p>
            <a:pPr lvl="7"/>
            <a:r>
              <a:rPr lang="da-DK"/>
              <a:t>8</a:t>
            </a:r>
          </a:p>
          <a:p>
            <a:pPr lvl="8"/>
            <a:r>
              <a:rPr lang="da-DK"/>
              <a:t>9</a:t>
            </a: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AF5BBBEC-8DDA-37BC-3B1E-5DB781A5DDC2}"/>
              </a:ext>
            </a:extLst>
          </p:cNvPr>
          <p:cNvSpPr/>
          <p:nvPr userDrawn="1"/>
        </p:nvSpPr>
        <p:spPr>
          <a:xfrm>
            <a:off x="0" y="0"/>
            <a:ext cx="12192000" cy="33265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EEEFEE">
                  <a:alpha val="92941"/>
                </a:srgbClr>
              </a:gs>
            </a:gsLst>
            <a:lin ang="5400000" scaled="0"/>
            <a:tileRect/>
          </a:gradFill>
          <a:ln w="381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2"/>
          <a:srcRect l="12043" t="11448" r="17199" b="13844"/>
          <a:stretch/>
        </p:blipFill>
        <p:spPr>
          <a:xfrm>
            <a:off x="335534" y="63578"/>
            <a:ext cx="166516" cy="211296"/>
          </a:xfrm>
          <a:prstGeom prst="rect">
            <a:avLst/>
          </a:prstGeom>
        </p:spPr>
      </p:pic>
      <p:pic>
        <p:nvPicPr>
          <p:cNvPr id="9" name="Picture 27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98" y="96467"/>
            <a:ext cx="2346641" cy="159521"/>
          </a:xfrm>
          <a:prstGeom prst="rect">
            <a:avLst/>
          </a:prstGeom>
        </p:spPr>
      </p:pic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236495" y="85745"/>
            <a:ext cx="6981162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11219691" y="85745"/>
            <a:ext cx="381759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10329111" y="85745"/>
            <a:ext cx="814976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7A056A0C-BA80-48B5-9C35-4A96F80DBB77}" type="datetime1">
              <a:rPr lang="da-DK" smtClean="0"/>
              <a:t>14-09-2025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362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9" r:id="rId2"/>
    <p:sldLayoutId id="2147483671" r:id="rId3"/>
    <p:sldLayoutId id="2147483701" r:id="rId4"/>
    <p:sldLayoutId id="2147483674" r:id="rId5"/>
    <p:sldLayoutId id="2147483670" r:id="rId6"/>
    <p:sldLayoutId id="2147483660" r:id="rId7"/>
    <p:sldLayoutId id="2147483662" r:id="rId8"/>
    <p:sldLayoutId id="2147483684" r:id="rId9"/>
    <p:sldLayoutId id="2147483685" r:id="rId10"/>
    <p:sldLayoutId id="2147483664" r:id="rId11"/>
    <p:sldLayoutId id="2147483665" r:id="rId12"/>
    <p:sldLayoutId id="2147483689" r:id="rId13"/>
    <p:sldLayoutId id="2147483702" r:id="rId14"/>
    <p:sldLayoutId id="2147483703" r:id="rId15"/>
    <p:sldLayoutId id="2147483694" r:id="rId16"/>
    <p:sldLayoutId id="2147483692" r:id="rId17"/>
    <p:sldLayoutId id="2147483691" r:id="rId18"/>
    <p:sldLayoutId id="2147483697" r:id="rId19"/>
    <p:sldLayoutId id="2147483704" r:id="rId20"/>
    <p:sldLayoutId id="2147483705" r:id="rId21"/>
    <p:sldLayoutId id="2147483695" r:id="rId22"/>
    <p:sldLayoutId id="2147483698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693" r:id="rId29"/>
    <p:sldLayoutId id="2147483688" r:id="rId30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0" i="0" kern="1200" spc="60" baseline="0">
          <a:solidFill>
            <a:schemeClr val="accent1"/>
          </a:solidFill>
          <a:latin typeface="+mj-lt"/>
          <a:ea typeface="Open Sans Extrabold" panose="020B0606030504020204" pitchFamily="34" charset="0"/>
          <a:cs typeface="Microsoft New Tai Lue" panose="020B0502040204020203" pitchFamily="34" charset="0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lang="da-DK" sz="2400" b="0" i="0" kern="1200" spc="6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1pPr>
      <a:lvl2pPr marL="719138" marR="0" indent="-358775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da-DK" sz="2000" b="0" i="0" kern="1200" spc="6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2pPr>
      <a:lvl3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3pPr>
      <a:lvl4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4pPr>
      <a:lvl5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spc="6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5pPr>
      <a:lvl6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6pPr>
      <a:lvl7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7pPr>
      <a:lvl8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8pPr>
      <a:lvl9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391" userDrawn="1">
          <p15:clr>
            <a:srgbClr val="F26B43"/>
          </p15:clr>
        </p15:guide>
        <p15:guide id="4" orient="horz" pos="935" userDrawn="1">
          <p15:clr>
            <a:srgbClr val="F26B43"/>
          </p15:clr>
        </p15:guide>
        <p15:guide id="5" pos="371" userDrawn="1">
          <p15:clr>
            <a:srgbClr val="F26B43"/>
          </p15:clr>
        </p15:guide>
        <p15:guide id="6" pos="7308" userDrawn="1">
          <p15:clr>
            <a:srgbClr val="F26B43"/>
          </p15:clr>
        </p15:guide>
        <p15:guide id="7" orient="horz" pos="1026" userDrawn="1">
          <p15:clr>
            <a:srgbClr val="F26B43"/>
          </p15:clr>
        </p15:guide>
        <p15:guide id="8" orient="horz" pos="39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64A27-B96F-FF49-952F-8EF3F8AAC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270F0-8F8E-46A3-BFFE-96163F9D413B}" type="datetime1">
              <a:rPr lang="da-DK" smtClean="0"/>
              <a:t>16-09-2025</a:t>
            </a:fld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356401-0EC4-5C4E-B05C-BACA002CF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1</a:t>
            </a:fld>
            <a:endParaRPr lang="da-DK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EA49827-CE52-FD4B-8399-162D5E1DD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2D5F85F-0777-314B-A8CB-A12F7D46B7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820" y="4372107"/>
            <a:ext cx="4946649" cy="899766"/>
          </a:xfrm>
        </p:spPr>
        <p:txBody>
          <a:bodyPr/>
          <a:lstStyle/>
          <a:p>
            <a:r>
              <a:rPr lang="da-DK" dirty="0" err="1"/>
              <a:t>Presented</a:t>
            </a:r>
            <a:r>
              <a:rPr lang="da-DK" dirty="0"/>
              <a:t> by:</a:t>
            </a:r>
          </a:p>
          <a:p>
            <a:r>
              <a:rPr lang="da-DK" b="0" dirty="0"/>
              <a:t>Kevin Nikolaus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18C83D-C112-3B45-B0BC-99E947581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6820" y="959003"/>
            <a:ext cx="4946649" cy="1345417"/>
          </a:xfrm>
        </p:spPr>
        <p:txBody>
          <a:bodyPr/>
          <a:lstStyle/>
          <a:p>
            <a:r>
              <a:rPr lang="da-DK" b="0" dirty="0"/>
              <a:t>The </a:t>
            </a:r>
            <a:r>
              <a:rPr lang="da-DK" b="0" dirty="0" err="1"/>
              <a:t>MiniLogger</a:t>
            </a:r>
            <a:r>
              <a:rPr lang="da-DK" b="0" dirty="0"/>
              <a:t> System</a:t>
            </a:r>
          </a:p>
        </p:txBody>
      </p:sp>
      <p:pic>
        <p:nvPicPr>
          <p:cNvPr id="6" name="Picture 5" descr="A close-up of a machine&#10;&#10;AI-generated content may be incorrect.">
            <a:extLst>
              <a:ext uri="{FF2B5EF4-FFF2-40B4-BE49-F238E27FC236}">
                <a16:creationId xmlns:a16="http://schemas.microsoft.com/office/drawing/2014/main" id="{2D2BACD7-2BB2-B02C-BD31-B5D00B4A0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88261" y="1116170"/>
            <a:ext cx="6167546" cy="46256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A9E91B-D041-C24A-B1CB-20B9E84EA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98" y="2304420"/>
            <a:ext cx="5421279" cy="1906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2C52AD-FA02-8D95-FC64-46D54C7BB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0845" y="1920225"/>
            <a:ext cx="730288" cy="76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62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B3DB8-3E32-04B1-C264-B9F5212C5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6BF01-8450-4DCF-6639-CC66B1D78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4" y="620714"/>
            <a:ext cx="11012486" cy="489629"/>
          </a:xfrm>
        </p:spPr>
        <p:txBody>
          <a:bodyPr/>
          <a:lstStyle/>
          <a:p>
            <a:pPr algn="ctr"/>
            <a:r>
              <a:rPr lang="en-GB" sz="2800" b="1" dirty="0"/>
              <a:t>Overview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F5340-7499-EB6D-5A2D-E6E91B378B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4611" y="1110343"/>
            <a:ext cx="5356800" cy="5019427"/>
          </a:xfrm>
        </p:spPr>
        <p:txBody>
          <a:bodyPr/>
          <a:lstStyle/>
          <a:p>
            <a:pPr marL="0" indent="0">
              <a:buNone/>
            </a:pPr>
            <a:r>
              <a:rPr lang="en-GB" b="1" u="sng" dirty="0"/>
              <a:t>Motivation</a:t>
            </a:r>
          </a:p>
          <a:p>
            <a:pPr marL="0" indent="0">
              <a:buNone/>
            </a:pPr>
            <a:r>
              <a:rPr lang="en-GB" dirty="0"/>
              <a:t>	</a:t>
            </a:r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31697-63C7-280E-23B5-87AB7E4FE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4B7A-445E-4B32-AE33-AE6AFA618291}" type="datetime1">
              <a:rPr lang="da-DK" smtClean="0"/>
              <a:t>16-09-2025</a:t>
            </a:fld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49913-B1E7-3D9B-45B9-C0C0FAD54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2</a:t>
            </a:fld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71792A-7DD8-856E-B5C4-9A537F08490B}"/>
              </a:ext>
            </a:extLst>
          </p:cNvPr>
          <p:cNvSpPr txBox="1">
            <a:spLocks/>
          </p:cNvSpPr>
          <p:nvPr/>
        </p:nvSpPr>
        <p:spPr>
          <a:xfrm>
            <a:off x="494611" y="1349113"/>
            <a:ext cx="6377958" cy="23999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a-DK" sz="2400" b="0" i="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1pPr>
            <a:lvl2pPr marL="719138" marR="0" indent="-35877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2000" b="0" i="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2pPr>
            <a:lvl3pPr marL="1072800" indent="-352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3pPr>
            <a:lvl4pPr marL="1072800" indent="-352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4pPr>
            <a:lvl5pPr marL="1072800" indent="-352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b="0" i="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5pPr>
            <a:lvl6pPr marL="1072800" indent="-352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6pPr>
            <a:lvl7pPr marL="1072800" indent="-352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7pPr>
            <a:lvl8pPr marL="1072800" indent="-352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8pPr>
            <a:lvl9pPr marL="1072800" indent="-352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9pPr>
          </a:lstStyle>
          <a:p>
            <a:pPr marL="383812" indent="-285750" fontAlgn="base">
              <a:spcBef>
                <a:spcPts val="0"/>
              </a:spcBef>
            </a:pPr>
            <a:endParaRPr lang="en-US" sz="18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Focus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da-DK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Standalone, low-weight borehole logging tool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ISD4000, a sensor borrowed from the oceanographic world, provides high quality temperature, pressure, and orientation measurement</a:t>
            </a:r>
            <a:r>
              <a:rPr lang="en-US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s. We designed a simple self-powered logging device to record this data, no special winch or cable required.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DBFE1C-FABB-F34D-50DB-67C14A76B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64" y="3885752"/>
            <a:ext cx="1455393" cy="5626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CE5227-108F-F89C-3647-06A6CED6F07E}"/>
              </a:ext>
            </a:extLst>
          </p:cNvPr>
          <p:cNvSpPr txBox="1"/>
          <p:nvPr/>
        </p:nvSpPr>
        <p:spPr>
          <a:xfrm>
            <a:off x="393192" y="4568666"/>
            <a:ext cx="609600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u="sng" dirty="0">
                <a:latin typeface="Aptos" panose="020B0004020202020204" pitchFamily="34" charset="0"/>
              </a:rPr>
              <a:t>ISD4000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u="sng" dirty="0">
                <a:latin typeface="Aptos" panose="020B0004020202020204" pitchFamily="34" charset="0"/>
              </a:rPr>
              <a:t>Impact </a:t>
            </a:r>
            <a:r>
              <a:rPr lang="en-GB" sz="2000" u="sng" dirty="0">
                <a:latin typeface="Aptos" panose="020B0004020202020204" pitchFamily="34" charset="0"/>
              </a:rPr>
              <a:t>Subsea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u="sng" dirty="0">
                <a:latin typeface="Aptos" panose="020B0004020202020204" pitchFamily="34" charset="0"/>
              </a:rPr>
              <a:t>Depth, Temperature </a:t>
            </a:r>
          </a:p>
          <a:p>
            <a:r>
              <a:rPr lang="en-GB" u="sng" dirty="0">
                <a:latin typeface="Aptos" panose="020B0004020202020204" pitchFamily="34" charset="0"/>
              </a:rPr>
              <a:t>&amp;  Orientation Sensor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9C2B07-5457-E336-4D67-8693A7AE0F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486" y="3540240"/>
            <a:ext cx="5585325" cy="2999343"/>
          </a:xfrm>
          <a:prstGeom prst="rect">
            <a:avLst/>
          </a:prstGeom>
        </p:spPr>
      </p:pic>
      <p:pic>
        <p:nvPicPr>
          <p:cNvPr id="16" name="Picture 15" descr="A group of flags in the snow&#10;&#10;AI-generated content may be incorrect.">
            <a:extLst>
              <a:ext uri="{FF2B5EF4-FFF2-40B4-BE49-F238E27FC236}">
                <a16:creationId xmlns:a16="http://schemas.microsoft.com/office/drawing/2014/main" id="{C34134E5-B037-7473-919A-3C941E3C57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101" r="34099" b="4602"/>
          <a:stretch>
            <a:fillRect/>
          </a:stretch>
        </p:blipFill>
        <p:spPr>
          <a:xfrm>
            <a:off x="7430567" y="1024446"/>
            <a:ext cx="4093029" cy="4159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453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D7C984-172C-9A1D-BE2C-7C140375A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4B7A-445E-4B32-AE33-AE6AFA618291}" type="datetime1">
              <a:rPr lang="da-DK" smtClean="0"/>
              <a:t>16-09-2025</a:t>
            </a:fld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1F366-86F8-AA2B-94EB-E87E8A748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3</a:t>
            </a:fld>
            <a:endParaRPr lang="da-DK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700049-C8A0-5F62-54E9-3CAFF24A7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303" y="616967"/>
            <a:ext cx="3983000" cy="322042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0AFC9A9-62AA-819B-3989-C5F1BEFDF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862" y="4909714"/>
            <a:ext cx="1245421" cy="95864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37EA07CC-2198-AC4B-F0E6-FCAFEBF11F40}"/>
              </a:ext>
            </a:extLst>
          </p:cNvPr>
          <p:cNvSpPr txBox="1"/>
          <p:nvPr/>
        </p:nvSpPr>
        <p:spPr>
          <a:xfrm>
            <a:off x="11024912" y="6042857"/>
            <a:ext cx="1001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/>
              <a:t>Openlog</a:t>
            </a:r>
            <a:r>
              <a:rPr lang="en-GB" sz="1400" dirty="0"/>
              <a:t> Artemis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CD6D19C-766B-1309-811C-11D7538F1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093" y="555719"/>
            <a:ext cx="11012486" cy="1277662"/>
          </a:xfrm>
        </p:spPr>
        <p:txBody>
          <a:bodyPr/>
          <a:lstStyle/>
          <a:p>
            <a:r>
              <a:rPr lang="en-US" sz="2800" b="1" i="1" dirty="0">
                <a:solidFill>
                  <a:srgbClr val="C00000"/>
                </a:solidFill>
              </a:rPr>
              <a:t>Overview of the</a:t>
            </a:r>
            <a:br>
              <a:rPr lang="en-US" sz="2800" b="1" i="1" dirty="0">
                <a:solidFill>
                  <a:srgbClr val="C00000"/>
                </a:solidFill>
              </a:rPr>
            </a:br>
            <a:r>
              <a:rPr lang="en-US" sz="2800" b="1" i="1" dirty="0">
                <a:solidFill>
                  <a:srgbClr val="C00000"/>
                </a:solidFill>
              </a:rPr>
              <a:t>Electrical Design</a:t>
            </a:r>
            <a:br>
              <a:rPr lang="en-US" sz="2000" b="1" i="0" u="none" strike="noStrike" dirty="0">
                <a:solidFill>
                  <a:srgbClr val="C00000"/>
                </a:solidFill>
                <a:effectLst/>
              </a:rPr>
            </a:b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F6AB873-F61D-7C7A-071D-EE2DE5EAC1F7}"/>
              </a:ext>
            </a:extLst>
          </p:cNvPr>
          <p:cNvSpPr txBox="1">
            <a:spLocks/>
          </p:cNvSpPr>
          <p:nvPr/>
        </p:nvSpPr>
        <p:spPr>
          <a:xfrm>
            <a:off x="251576" y="1596089"/>
            <a:ext cx="3785205" cy="51761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a-DK" sz="2400" b="0" i="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1pPr>
            <a:lvl2pPr marL="719138" marR="0" indent="-35877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2000" b="0" i="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2pPr>
            <a:lvl3pPr marL="1072800" indent="-352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3pPr>
            <a:lvl4pPr marL="1072800" indent="-352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4pPr>
            <a:lvl5pPr marL="1072800" indent="-352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b="0" i="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5pPr>
            <a:lvl6pPr marL="1072800" indent="-352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6pPr>
            <a:lvl7pPr marL="1072800" indent="-352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7pPr>
            <a:lvl8pPr marL="1072800" indent="-352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8pPr>
            <a:lvl9pPr marL="1072800" indent="-352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9pPr>
          </a:lstStyle>
          <a:p>
            <a:pPr marL="383812" indent="-285750" fontAlgn="base">
              <a:spcBef>
                <a:spcPts val="0"/>
              </a:spcBef>
            </a:pPr>
            <a:endParaRPr lang="en-US" sz="18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98062" indent="0" fontAlgn="base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222222"/>
                </a:solidFill>
                <a:latin typeface="Arial" panose="020B0604020202020204" pitchFamily="34" charset="0"/>
              </a:rPr>
              <a:t>Features</a:t>
            </a:r>
          </a:p>
          <a:p>
            <a:pPr marL="383812" indent="-285750" fontAlgn="base">
              <a:spcBef>
                <a:spcPts val="0"/>
              </a:spcBef>
            </a:pPr>
            <a:r>
              <a:rPr lang="en-US" sz="1800" dirty="0">
                <a:solidFill>
                  <a:srgbClr val="222222"/>
                </a:solidFill>
                <a:latin typeface="Arial" panose="020B0604020202020204" pitchFamily="34" charset="0"/>
              </a:rPr>
              <a:t>On board data logging</a:t>
            </a:r>
          </a:p>
          <a:p>
            <a:pPr marL="383812" indent="-285750" fontAlgn="base">
              <a:spcBef>
                <a:spcPts val="0"/>
              </a:spcBef>
            </a:pPr>
            <a:r>
              <a:rPr lang="en-US" sz="1800" dirty="0">
                <a:solidFill>
                  <a:srgbClr val="222222"/>
                </a:solidFill>
                <a:latin typeface="Arial" panose="020B0604020202020204" pitchFamily="34" charset="0"/>
              </a:rPr>
              <a:t>Robust single cable connection between sensor and logger</a:t>
            </a:r>
          </a:p>
          <a:p>
            <a:pPr marL="383812" indent="-285750" fontAlgn="base">
              <a:spcBef>
                <a:spcPts val="0"/>
              </a:spcBef>
            </a:pPr>
            <a:endParaRPr lang="en-US" sz="18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98062" indent="0" fontAlgn="base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222222"/>
                </a:solidFill>
                <a:latin typeface="Arial" panose="020B0604020202020204" pitchFamily="34" charset="0"/>
              </a:rPr>
              <a:t>Power System</a:t>
            </a:r>
          </a:p>
          <a:p>
            <a:pPr marL="383812" indent="-285750" fontAlgn="base">
              <a:spcBef>
                <a:spcPts val="0"/>
              </a:spcBef>
            </a:pPr>
            <a:r>
              <a:rPr lang="en-US" sz="1800" dirty="0">
                <a:solidFill>
                  <a:srgbClr val="222222"/>
                </a:solidFill>
                <a:latin typeface="Arial" panose="020B0604020202020204" pitchFamily="34" charset="0"/>
              </a:rPr>
              <a:t>Shorting plug in wet cable automatically starts system upon connection</a:t>
            </a:r>
          </a:p>
          <a:p>
            <a:pPr marL="383812" indent="-285750" fontAlgn="base">
              <a:spcBef>
                <a:spcPts val="0"/>
              </a:spcBef>
            </a:pPr>
            <a:r>
              <a:rPr lang="en-US" sz="1800" dirty="0">
                <a:solidFill>
                  <a:srgbClr val="222222"/>
                </a:solidFill>
                <a:latin typeface="Arial" panose="020B0604020202020204" pitchFamily="34" charset="0"/>
              </a:rPr>
              <a:t>Low power electronics allow for long endurance</a:t>
            </a:r>
          </a:p>
          <a:p>
            <a:pPr marL="98062" indent="0" fontAlgn="base">
              <a:spcBef>
                <a:spcPts val="0"/>
              </a:spcBef>
              <a:buNone/>
            </a:pPr>
            <a:endParaRPr lang="en-US" sz="18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98062" indent="0" fontAlgn="base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222222"/>
                </a:solidFill>
                <a:latin typeface="Arial" panose="020B0604020202020204" pitchFamily="34" charset="0"/>
              </a:rPr>
              <a:t>Misc. </a:t>
            </a:r>
          </a:p>
          <a:p>
            <a:pPr marL="383812" indent="-285750" fontAlgn="base">
              <a:spcBef>
                <a:spcPts val="0"/>
              </a:spcBef>
            </a:pPr>
            <a:r>
              <a:rPr lang="en-US" sz="1600" dirty="0">
                <a:solidFill>
                  <a:srgbClr val="222222"/>
                </a:solidFill>
                <a:latin typeface="Arial" panose="020B0604020202020204" pitchFamily="34" charset="0"/>
              </a:rPr>
              <a:t>Pressure relief value to seal under vacuum to ensure good seal prior to use (using internal PHT sensor)</a:t>
            </a:r>
            <a:endParaRPr lang="en-US" sz="17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383812" indent="-285750" fontAlgn="base">
              <a:spcBef>
                <a:spcPts val="0"/>
              </a:spcBef>
            </a:pPr>
            <a:endParaRPr lang="en-US" sz="18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84" name="Slide Number Placeholder 5">
            <a:extLst>
              <a:ext uri="{FF2B5EF4-FFF2-40B4-BE49-F238E27FC236}">
                <a16:creationId xmlns:a16="http://schemas.microsoft.com/office/drawing/2014/main" id="{A85D6EEF-211A-9833-E2CD-364531664266}"/>
              </a:ext>
            </a:extLst>
          </p:cNvPr>
          <p:cNvSpPr txBox="1">
            <a:spLocks/>
          </p:cNvSpPr>
          <p:nvPr/>
        </p:nvSpPr>
        <p:spPr>
          <a:xfrm>
            <a:off x="11219691" y="85745"/>
            <a:ext cx="381759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1A926C-488A-4E3E-9C21-57CAA120E114}" type="slidenum">
              <a:rPr lang="da-DK" smtClean="0"/>
              <a:pPr/>
              <a:t>3</a:t>
            </a:fld>
            <a:endParaRPr lang="da-DK"/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48BE732D-BAB0-01F8-1BA1-91828E42BEB6}"/>
              </a:ext>
            </a:extLst>
          </p:cNvPr>
          <p:cNvSpPr/>
          <p:nvPr/>
        </p:nvSpPr>
        <p:spPr>
          <a:xfrm>
            <a:off x="9146997" y="4169701"/>
            <a:ext cx="759611" cy="61132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3.6 V C Cell Battery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2150E4A6-9EAE-3139-D46B-5F9C04B213D8}"/>
              </a:ext>
            </a:extLst>
          </p:cNvPr>
          <p:cNvSpPr/>
          <p:nvPr/>
        </p:nvSpPr>
        <p:spPr>
          <a:xfrm>
            <a:off x="9145116" y="4781023"/>
            <a:ext cx="759611" cy="61132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3.6 V C Cell Battery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107C5E10-D227-AD32-6E36-6B44C265E31E}"/>
              </a:ext>
            </a:extLst>
          </p:cNvPr>
          <p:cNvSpPr/>
          <p:nvPr/>
        </p:nvSpPr>
        <p:spPr>
          <a:xfrm>
            <a:off x="9146056" y="5389037"/>
            <a:ext cx="759611" cy="61132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3.6 V C Cell Battery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F12D398-D9C5-54DA-33BB-1A3A7CF431B6}"/>
              </a:ext>
            </a:extLst>
          </p:cNvPr>
          <p:cNvGrpSpPr/>
          <p:nvPr/>
        </p:nvGrpSpPr>
        <p:grpSpPr>
          <a:xfrm>
            <a:off x="8252620" y="369719"/>
            <a:ext cx="3699595" cy="6402535"/>
            <a:chOff x="3837234" y="455465"/>
            <a:chExt cx="3699595" cy="6402535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7CD10E19-448B-C36E-9D2B-C25F7042B1B8}"/>
                </a:ext>
              </a:extLst>
            </p:cNvPr>
            <p:cNvSpPr/>
            <p:nvPr/>
          </p:nvSpPr>
          <p:spPr>
            <a:xfrm>
              <a:off x="4610588" y="2022858"/>
              <a:ext cx="1001656" cy="92695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1200" b="0" i="0" dirty="0" err="1">
                  <a:solidFill>
                    <a:schemeClr val="tx1"/>
                  </a:solidFill>
                  <a:effectLst/>
                  <a:latin typeface="Montserrat" panose="020F0502020204030204" pitchFamily="2" charset="0"/>
                </a:rPr>
                <a:t>OpenLog</a:t>
              </a:r>
              <a:r>
                <a:rPr lang="da-DK" sz="1200" b="0" i="0" dirty="0">
                  <a:solidFill>
                    <a:schemeClr val="tx1"/>
                  </a:solidFill>
                  <a:effectLst/>
                  <a:latin typeface="Montserrat" panose="020F0502020204030204" pitchFamily="2" charset="0"/>
                </a:rPr>
                <a:t> Artemis</a:t>
              </a:r>
            </a:p>
            <a:p>
              <a:pPr algn="ctr"/>
              <a:endParaRPr lang="en-GB" sz="1200" dirty="0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9F5CE643-B7FA-C552-3C68-4F68FE0C29FA}"/>
                </a:ext>
              </a:extLst>
            </p:cNvPr>
            <p:cNvSpPr/>
            <p:nvPr/>
          </p:nvSpPr>
          <p:spPr>
            <a:xfrm>
              <a:off x="4769711" y="3096542"/>
              <a:ext cx="683411" cy="50740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Power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3E21DAB-E3E6-A209-5221-4AB83429A42D}"/>
                </a:ext>
              </a:extLst>
            </p:cNvPr>
            <p:cNvSpPr txBox="1"/>
            <p:nvPr/>
          </p:nvSpPr>
          <p:spPr>
            <a:xfrm>
              <a:off x="5412464" y="3080725"/>
              <a:ext cx="9573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Linear </a:t>
              </a:r>
            </a:p>
            <a:p>
              <a:pPr algn="ctr"/>
              <a:r>
                <a:rPr lang="en-GB" sz="1400" dirty="0"/>
                <a:t>Regulator</a:t>
              </a:r>
            </a:p>
          </p:txBody>
        </p: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0B4F2A2A-9704-1A39-3B3D-B9293F1DD111}"/>
                </a:ext>
              </a:extLst>
            </p:cNvPr>
            <p:cNvSpPr/>
            <p:nvPr/>
          </p:nvSpPr>
          <p:spPr>
            <a:xfrm>
              <a:off x="4731611" y="3646819"/>
              <a:ext cx="759611" cy="61132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3.6 V C Cell Battery</a:t>
              </a: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8630C3B-1AD7-2998-6244-BDF0C4C14AE4}"/>
                </a:ext>
              </a:extLst>
            </p:cNvPr>
            <p:cNvCxnSpPr>
              <a:cxnSpLocks/>
              <a:stCxn id="90" idx="1"/>
            </p:cNvCxnSpPr>
            <p:nvPr/>
          </p:nvCxnSpPr>
          <p:spPr>
            <a:xfrm flipH="1" flipV="1">
              <a:off x="4339257" y="3350243"/>
              <a:ext cx="430454" cy="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CD64ADD-D288-EE1D-2BDA-55454F6ECB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9257" y="2718969"/>
              <a:ext cx="0" cy="63127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BA68CD9-C555-8976-50D1-F9E3352027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39257" y="2718969"/>
              <a:ext cx="27133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87878AE6-D10F-36F2-BE31-C0C7A7EFB1BD}"/>
                </a:ext>
              </a:extLst>
            </p:cNvPr>
            <p:cNvSpPr txBox="1"/>
            <p:nvPr/>
          </p:nvSpPr>
          <p:spPr>
            <a:xfrm>
              <a:off x="4273690" y="2934745"/>
              <a:ext cx="5341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3.3V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A3C57902-BDE0-9388-0D15-B1D562D752D7}"/>
                </a:ext>
              </a:extLst>
            </p:cNvPr>
            <p:cNvSpPr/>
            <p:nvPr/>
          </p:nvSpPr>
          <p:spPr>
            <a:xfrm>
              <a:off x="3837234" y="811876"/>
              <a:ext cx="2606494" cy="5797777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7B241025-E759-8271-0C9C-AF02F401D539}"/>
                </a:ext>
              </a:extLst>
            </p:cNvPr>
            <p:cNvGrpSpPr/>
            <p:nvPr/>
          </p:nvGrpSpPr>
          <p:grpSpPr>
            <a:xfrm>
              <a:off x="5576383" y="3700608"/>
              <a:ext cx="277906" cy="2232212"/>
              <a:chOff x="5979459" y="2658037"/>
              <a:chExt cx="277906" cy="2232212"/>
            </a:xfrm>
          </p:grpSpPr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73D1BA10-78A3-6203-82CF-0091BE1E38A7}"/>
                  </a:ext>
                </a:extLst>
              </p:cNvPr>
              <p:cNvCxnSpPr/>
              <p:nvPr/>
            </p:nvCxnSpPr>
            <p:spPr>
              <a:xfrm>
                <a:off x="6113930" y="2658037"/>
                <a:ext cx="0" cy="222772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AE7C7B6B-92B7-3AAF-15E7-AC322C6A06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79459" y="2658037"/>
                <a:ext cx="268941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AD775B1B-7826-0C56-B414-6D2FAF2426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8424" y="4890249"/>
                <a:ext cx="268941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0B6D5BC1-8D96-DA1C-75CA-C7533ED360DB}"/>
                </a:ext>
              </a:extLst>
            </p:cNvPr>
            <p:cNvSpPr txBox="1"/>
            <p:nvPr/>
          </p:nvSpPr>
          <p:spPr>
            <a:xfrm>
              <a:off x="5630956" y="4616459"/>
              <a:ext cx="623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14.4V</a:t>
              </a:r>
            </a:p>
          </p:txBody>
        </p: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FA24FBA7-AED8-2CB0-9922-803CEDDAE3E6}"/>
                </a:ext>
              </a:extLst>
            </p:cNvPr>
            <p:cNvSpPr/>
            <p:nvPr/>
          </p:nvSpPr>
          <p:spPr>
            <a:xfrm>
              <a:off x="4731611" y="1442088"/>
              <a:ext cx="759610" cy="507403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Comms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96A464F-3595-CA3B-8004-3C9C6FA39407}"/>
                </a:ext>
              </a:extLst>
            </p:cNvPr>
            <p:cNvSpPr txBox="1"/>
            <p:nvPr/>
          </p:nvSpPr>
          <p:spPr>
            <a:xfrm>
              <a:off x="5486360" y="1228573"/>
              <a:ext cx="97283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RS232 to TTL  </a:t>
              </a:r>
            </a:p>
            <a:p>
              <a:r>
                <a:rPr lang="en-GB" sz="1400" dirty="0"/>
                <a:t>Converter</a:t>
              </a:r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F898D566-6C60-3E2E-E8FA-DC8578588839}"/>
                </a:ext>
              </a:extLst>
            </p:cNvPr>
            <p:cNvSpPr/>
            <p:nvPr/>
          </p:nvSpPr>
          <p:spPr>
            <a:xfrm>
              <a:off x="4749540" y="6350597"/>
              <a:ext cx="826843" cy="50740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Pressure</a:t>
              </a:r>
            </a:p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Relief Port</a:t>
              </a:r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AC0C515A-D7B1-BA77-3E49-B4E6231EAFF6}"/>
                </a:ext>
              </a:extLst>
            </p:cNvPr>
            <p:cNvSpPr/>
            <p:nvPr/>
          </p:nvSpPr>
          <p:spPr>
            <a:xfrm>
              <a:off x="4689029" y="455465"/>
              <a:ext cx="887354" cy="62364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8 Pin </a:t>
              </a:r>
              <a:r>
                <a:rPr lang="en-GB" sz="1200" dirty="0" err="1">
                  <a:solidFill>
                    <a:schemeClr val="tx1"/>
                  </a:solidFill>
                </a:rPr>
                <a:t>Subconn</a:t>
              </a:r>
              <a:r>
                <a:rPr lang="en-GB" sz="1200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AF9CC0E4-DE92-E0BF-F0A4-0EF38995CD50}"/>
                </a:ext>
              </a:extLst>
            </p:cNvPr>
            <p:cNvSpPr/>
            <p:nvPr/>
          </p:nvSpPr>
          <p:spPr>
            <a:xfrm>
              <a:off x="5648181" y="2230592"/>
              <a:ext cx="737417" cy="57286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PHT </a:t>
              </a:r>
              <a:r>
                <a:rPr lang="en-GB" sz="1200" dirty="0" err="1">
                  <a:solidFill>
                    <a:schemeClr val="tx1"/>
                  </a:solidFill>
                </a:rPr>
                <a:t>Qwicc</a:t>
              </a:r>
              <a:r>
                <a:rPr lang="en-GB" sz="1200" dirty="0">
                  <a:solidFill>
                    <a:schemeClr val="tx1"/>
                  </a:solidFill>
                </a:rPr>
                <a:t> </a:t>
              </a:r>
              <a:r>
                <a:rPr lang="en-GB" sz="1200" dirty="0" err="1">
                  <a:solidFill>
                    <a:schemeClr val="tx1"/>
                  </a:solidFill>
                </a:rPr>
                <a:t>Sénsor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5180EA7-AE4B-7AF3-2F63-119BC9F29C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10588" y="3675217"/>
              <a:ext cx="19281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3A1F444-F1E6-DCEA-A776-286C318131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588" y="3675217"/>
              <a:ext cx="0" cy="2578716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7EDC26E-E7BF-33C0-442F-2D6992F011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77437" y="1238596"/>
              <a:ext cx="0" cy="24366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1B87FF1-AB84-CE42-CE70-CEA8B89F1C57}"/>
                </a:ext>
              </a:extLst>
            </p:cNvPr>
            <p:cNvCxnSpPr>
              <a:cxnSpLocks/>
            </p:cNvCxnSpPr>
            <p:nvPr/>
          </p:nvCxnSpPr>
          <p:spPr>
            <a:xfrm>
              <a:off x="4177437" y="3675216"/>
              <a:ext cx="433151" cy="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91AD0C37-2B78-65B6-BE63-44075FDADA7B}"/>
                </a:ext>
              </a:extLst>
            </p:cNvPr>
            <p:cNvSpPr txBox="1"/>
            <p:nvPr/>
          </p:nvSpPr>
          <p:spPr>
            <a:xfrm>
              <a:off x="6535173" y="2861796"/>
              <a:ext cx="100165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Bluetooth</a:t>
              </a:r>
            </a:p>
            <a:p>
              <a:pPr algn="ctr"/>
              <a:r>
                <a:rPr lang="en-GB" sz="1400" dirty="0"/>
                <a:t>Data Transfer</a:t>
              </a:r>
            </a:p>
          </p:txBody>
        </p: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7DD927B-78D6-D0C2-FC4D-59A5A755FA79}"/>
                </a:ext>
              </a:extLst>
            </p:cNvPr>
            <p:cNvCxnSpPr>
              <a:cxnSpLocks/>
            </p:cNvCxnSpPr>
            <p:nvPr/>
          </p:nvCxnSpPr>
          <p:spPr>
            <a:xfrm>
              <a:off x="4161972" y="1249047"/>
              <a:ext cx="834697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D7D293CF-FC41-FBA9-F627-5FF69D5E72F4}"/>
                </a:ext>
              </a:extLst>
            </p:cNvPr>
            <p:cNvCxnSpPr>
              <a:cxnSpLocks/>
            </p:cNvCxnSpPr>
            <p:nvPr/>
          </p:nvCxnSpPr>
          <p:spPr>
            <a:xfrm>
              <a:off x="4996669" y="1079108"/>
              <a:ext cx="0" cy="16993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070D6373-6C92-444E-E970-A61973F494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29057" y="2934745"/>
              <a:ext cx="487832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A1CEE533-3D70-A5CC-BC26-DBBC91395B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6889" y="2803455"/>
              <a:ext cx="0" cy="13129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09A5184-6C11-564E-B940-E6ED0590DD69}"/>
                </a:ext>
              </a:extLst>
            </p:cNvPr>
            <p:cNvCxnSpPr>
              <a:cxnSpLocks/>
              <a:endCxn id="100" idx="0"/>
            </p:cNvCxnSpPr>
            <p:nvPr/>
          </p:nvCxnSpPr>
          <p:spPr>
            <a:xfrm>
              <a:off x="5111416" y="1068657"/>
              <a:ext cx="0" cy="373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393EC4AA-4438-A31C-936F-08BB60E26E07}"/>
                </a:ext>
              </a:extLst>
            </p:cNvPr>
            <p:cNvCxnSpPr>
              <a:cxnSpLocks/>
              <a:endCxn id="89" idx="0"/>
            </p:cNvCxnSpPr>
            <p:nvPr/>
          </p:nvCxnSpPr>
          <p:spPr>
            <a:xfrm>
              <a:off x="5111416" y="1949491"/>
              <a:ext cx="0" cy="7336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DCD8D578-0B15-AAEF-033D-3B97E2C6B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3628" t="25591" r="12437" b="13139"/>
            <a:stretch/>
          </p:blipFill>
          <p:spPr>
            <a:xfrm>
              <a:off x="6783931" y="2295703"/>
              <a:ext cx="554174" cy="566093"/>
            </a:xfrm>
            <a:prstGeom prst="rect">
              <a:avLst/>
            </a:prstGeom>
          </p:spPr>
        </p:pic>
      </p:grp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62F59279-231C-30BF-133F-10992374490C}"/>
              </a:ext>
            </a:extLst>
          </p:cNvPr>
          <p:cNvCxnSpPr>
            <a:cxnSpLocks/>
            <a:stCxn id="87" idx="2"/>
          </p:cNvCxnSpPr>
          <p:nvPr/>
        </p:nvCxnSpPr>
        <p:spPr>
          <a:xfrm flipH="1">
            <a:off x="9524921" y="6000359"/>
            <a:ext cx="941" cy="1678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860ABB2B-3A00-C0A7-67D1-A3117D613417}"/>
              </a:ext>
            </a:extLst>
          </p:cNvPr>
          <p:cNvCxnSpPr>
            <a:cxnSpLocks/>
          </p:cNvCxnSpPr>
          <p:nvPr/>
        </p:nvCxnSpPr>
        <p:spPr>
          <a:xfrm>
            <a:off x="9025974" y="6168187"/>
            <a:ext cx="5205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" name="Picture 121">
            <a:extLst>
              <a:ext uri="{FF2B5EF4-FFF2-40B4-BE49-F238E27FC236}">
                <a16:creationId xmlns:a16="http://schemas.microsoft.com/office/drawing/2014/main" id="{D7ACDD3E-3EEC-3C91-707E-B65DB4569B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0489" y="4235659"/>
            <a:ext cx="3691185" cy="207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77313"/>
      </p:ext>
    </p:extLst>
  </p:cSld>
  <p:clrMapOvr>
    <a:masterClrMapping/>
  </p:clrMapOvr>
</p:sld>
</file>

<file path=ppt/theme/theme1.xml><?xml version="1.0" encoding="utf-8"?>
<a:theme xmlns:a="http://schemas.openxmlformats.org/drawingml/2006/main" name="Brugerdefineret design">
  <a:themeElements>
    <a:clrScheme name="KU 2023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A31D20"/>
      </a:accent1>
      <a:accent2>
        <a:srgbClr val="7B7B7B"/>
      </a:accent2>
      <a:accent3>
        <a:srgbClr val="C73028"/>
      </a:accent3>
      <a:accent4>
        <a:srgbClr val="415570"/>
      </a:accent4>
      <a:accent5>
        <a:srgbClr val="197F8E"/>
      </a:accent5>
      <a:accent6>
        <a:srgbClr val="4B8324"/>
      </a:accent6>
      <a:hlink>
        <a:srgbClr val="A31D20"/>
      </a:hlink>
      <a:folHlink>
        <a:srgbClr val="000000"/>
      </a:folHlink>
    </a:clrScheme>
    <a:fontScheme name="KU 2023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>
          <a:solidFill>
            <a:schemeClr val="accent1"/>
          </a:solidFill>
        </a:ln>
      </a:spPr>
      <a:bodyPr wrap="square" rtlCol="0" anchor="ctr">
        <a:noAutofit/>
      </a:bodyPr>
      <a:lstStyle>
        <a:defPPr algn="l">
          <a:defRPr sz="2400" dirty="0" err="1" smtClean="0">
            <a:solidFill>
              <a:schemeClr val="bg1"/>
            </a:solidFill>
          </a:defRPr>
        </a:defPPr>
      </a:lstStyle>
    </a:spDef>
    <a:txDef>
      <a:spPr/>
      <a:bodyPr vert="horz" wrap="square" lIns="0" tIns="0" rIns="0" bIns="0" rtlCol="0" anchor="t" anchorCtr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sz="2400" b="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5543F3BF-36F3-4963-802B-107C5B2B2BE9}" vid="{1A6B4748-6059-4D52-A034-550C0EAB7ADD}"/>
    </a:ext>
  </a:extLst>
</a:theme>
</file>

<file path=ppt/theme/theme2.xml><?xml version="1.0" encoding="utf-8"?>
<a:theme xmlns:a="http://schemas.openxmlformats.org/drawingml/2006/main" name="Office Theme">
  <a:themeElements>
    <a:clrScheme name="KU 2023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A31D20"/>
      </a:accent1>
      <a:accent2>
        <a:srgbClr val="7B7B7B"/>
      </a:accent2>
      <a:accent3>
        <a:srgbClr val="C73028"/>
      </a:accent3>
      <a:accent4>
        <a:srgbClr val="415570"/>
      </a:accent4>
      <a:accent5>
        <a:srgbClr val="197F8E"/>
      </a:accent5>
      <a:accent6>
        <a:srgbClr val="4B8324"/>
      </a:accent6>
      <a:hlink>
        <a:srgbClr val="A31D20"/>
      </a:hlink>
      <a:folHlink>
        <a:srgbClr val="000000"/>
      </a:folHlink>
    </a:clrScheme>
    <a:fontScheme name="KU 2023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KU 2023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A31D20"/>
      </a:accent1>
      <a:accent2>
        <a:srgbClr val="7B7B7B"/>
      </a:accent2>
      <a:accent3>
        <a:srgbClr val="C73028"/>
      </a:accent3>
      <a:accent4>
        <a:srgbClr val="415570"/>
      </a:accent4>
      <a:accent5>
        <a:srgbClr val="197F8E"/>
      </a:accent5>
      <a:accent6>
        <a:srgbClr val="4B8324"/>
      </a:accent6>
      <a:hlink>
        <a:srgbClr val="A31D20"/>
      </a:hlink>
      <a:folHlink>
        <a:srgbClr val="000000"/>
      </a:folHlink>
    </a:clrScheme>
    <a:fontScheme name="KU 2023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93ba2be-31ba-4e82-b9b0-c50620717b7a">
      <Terms xmlns="http://schemas.microsoft.com/office/infopath/2007/PartnerControls"/>
    </lcf76f155ced4ddcb4097134ff3c332f>
    <TaxCatchAll xmlns="68639f4d-52c7-4f08-90e9-a708c7f7e8b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9E0E4E7E10D147940D64452D244CA4" ma:contentTypeVersion="19" ma:contentTypeDescription="Create a new document." ma:contentTypeScope="" ma:versionID="3cc7e0a6bc95506db032855e0f0410a2">
  <xsd:schema xmlns:xsd="http://www.w3.org/2001/XMLSchema" xmlns:xs="http://www.w3.org/2001/XMLSchema" xmlns:p="http://schemas.microsoft.com/office/2006/metadata/properties" xmlns:ns2="893ba2be-31ba-4e82-b9b0-c50620717b7a" xmlns:ns3="68639f4d-52c7-4f08-90e9-a708c7f7e8bf" targetNamespace="http://schemas.microsoft.com/office/2006/metadata/properties" ma:root="true" ma:fieldsID="918f48814122c087199a24bc3ec036ff" ns2:_="" ns3:_="">
    <xsd:import namespace="893ba2be-31ba-4e82-b9b0-c50620717b7a"/>
    <xsd:import namespace="68639f4d-52c7-4f08-90e9-a708c7f7e8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3ba2be-31ba-4e82-b9b0-c50620717b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d5578fd-35c2-4d8f-a1bf-4043a6e4e7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639f4d-52c7-4f08-90e9-a708c7f7e8b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bfa6e0c-c650-495b-9a88-6d8c0f60504c}" ma:internalName="TaxCatchAll" ma:showField="CatchAllData" ma:web="68639f4d-52c7-4f08-90e9-a708c7f7e8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F6D8D9-6F82-4492-A336-23254DAE050C}">
  <ds:schemaRefs>
    <ds:schemaRef ds:uri="68639f4d-52c7-4f08-90e9-a708c7f7e8bf"/>
    <ds:schemaRef ds:uri="893ba2be-31ba-4e82-b9b0-c50620717b7a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7CD825E-5CAA-4E1B-ADD3-D337536EEB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3ba2be-31ba-4e82-b9b0-c50620717b7a"/>
    <ds:schemaRef ds:uri="68639f4d-52c7-4f08-90e9-a708c7f7e8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E6D09A-CB05-4B89-AB95-4F19094F671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a3927f91-cda1-4696-af89-8c9f1ceffa91}" enabled="0" method="" siteId="{a3927f91-cda1-4696-af89-8c9f1ceffa9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3857</TotalTime>
  <Words>194</Words>
  <Application>Microsoft Office PowerPoint</Application>
  <PresentationFormat>Widescreen</PresentationFormat>
  <Paragraphs>56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Aptos</vt:lpstr>
      <vt:lpstr>Arial</vt:lpstr>
      <vt:lpstr>Microsoft New Tai Lue</vt:lpstr>
      <vt:lpstr>Montserrat</vt:lpstr>
      <vt:lpstr>Wingdings</vt:lpstr>
      <vt:lpstr>Brugerdefineret design</vt:lpstr>
      <vt:lpstr>PowerPoint Presentation</vt:lpstr>
      <vt:lpstr>Overview</vt:lpstr>
      <vt:lpstr>Overview of the Electrical Design </vt:lpstr>
    </vt:vector>
  </TitlesOfParts>
  <Company>University of Copenhagen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Grant Vernon Boeckmann</dc:creator>
  <cp:lastModifiedBy>Kevin Michael Nikolaus</cp:lastModifiedBy>
  <cp:revision>4</cp:revision>
  <dcterms:created xsi:type="dcterms:W3CDTF">2023-10-08T17:11:22Z</dcterms:created>
  <dcterms:modified xsi:type="dcterms:W3CDTF">2025-09-16T05:46:11Z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www.skabelon.dk</vt:lpwstr>
  </property>
  <property fmtid="{D5CDD505-2E9C-101B-9397-08002B2CF9AE}" pid="3" name="ContentTypeId">
    <vt:lpwstr>0x010100AE9E0E4E7E10D147940D64452D244CA4</vt:lpwstr>
  </property>
  <property fmtid="{D5CDD505-2E9C-101B-9397-08002B2CF9AE}" pid="4" name="MediaServiceImageTags">
    <vt:lpwstr/>
  </property>
</Properties>
</file>