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73.jpg" ContentType="image/jpeg"/>
  <Override PartName="/ppt/media/image174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12192000" cy="6858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EDB01-8192-4438-9B43-D495EDDD7D65}" v="14" dt="2025-09-17T14:59:37.22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992" y="2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cheol Kim" userId="edf3607b2e2314e9" providerId="LiveId" clId="{817C9A4B-CA38-4483-8E8D-B443C5E2AE31}"/>
    <pc:docChg chg="undo custSel addSld delSld modSld">
      <pc:chgData name="Mincheol Kim" userId="edf3607b2e2314e9" providerId="LiveId" clId="{817C9A4B-CA38-4483-8E8D-B443C5E2AE31}" dt="2025-09-17T15:02:50.644" v="383" actId="14100"/>
      <pc:docMkLst>
        <pc:docMk/>
      </pc:docMkLst>
      <pc:sldChg chg="addSp modSp mod">
        <pc:chgData name="Mincheol Kim" userId="edf3607b2e2314e9" providerId="LiveId" clId="{817C9A4B-CA38-4483-8E8D-B443C5E2AE31}" dt="2025-09-17T13:49:14.678" v="9" actId="1076"/>
        <pc:sldMkLst>
          <pc:docMk/>
          <pc:sldMk cId="0" sldId="256"/>
        </pc:sldMkLst>
        <pc:spChg chg="mod">
          <ac:chgData name="Mincheol Kim" userId="edf3607b2e2314e9" providerId="LiveId" clId="{817C9A4B-CA38-4483-8E8D-B443C5E2AE31}" dt="2025-09-17T13:47:06.879" v="1" actId="255"/>
          <ac:spMkLst>
            <pc:docMk/>
            <pc:sldMk cId="0" sldId="256"/>
            <ac:spMk id="9" creationId="{00000000-0000-0000-0000-000000000000}"/>
          </ac:spMkLst>
        </pc:spChg>
        <pc:spChg chg="mod">
          <ac:chgData name="Mincheol Kim" userId="edf3607b2e2314e9" providerId="LiveId" clId="{817C9A4B-CA38-4483-8E8D-B443C5E2AE31}" dt="2025-09-17T13:47:06.879" v="1" actId="255"/>
          <ac:spMkLst>
            <pc:docMk/>
            <pc:sldMk cId="0" sldId="256"/>
            <ac:spMk id="11" creationId="{00000000-0000-0000-0000-000000000000}"/>
          </ac:spMkLst>
        </pc:spChg>
        <pc:spChg chg="mod">
          <ac:chgData name="Mincheol Kim" userId="edf3607b2e2314e9" providerId="LiveId" clId="{817C9A4B-CA38-4483-8E8D-B443C5E2AE31}" dt="2025-09-17T13:47:06.879" v="1" actId="255"/>
          <ac:spMkLst>
            <pc:docMk/>
            <pc:sldMk cId="0" sldId="256"/>
            <ac:spMk id="24" creationId="{00000000-0000-0000-0000-000000000000}"/>
          </ac:spMkLst>
        </pc:spChg>
        <pc:spChg chg="mod">
          <ac:chgData name="Mincheol Kim" userId="edf3607b2e2314e9" providerId="LiveId" clId="{817C9A4B-CA38-4483-8E8D-B443C5E2AE31}" dt="2025-09-17T13:47:06.879" v="1" actId="255"/>
          <ac:spMkLst>
            <pc:docMk/>
            <pc:sldMk cId="0" sldId="256"/>
            <ac:spMk id="38" creationId="{00000000-0000-0000-0000-000000000000}"/>
          </ac:spMkLst>
        </pc:spChg>
        <pc:spChg chg="mod">
          <ac:chgData name="Mincheol Kim" userId="edf3607b2e2314e9" providerId="LiveId" clId="{817C9A4B-CA38-4483-8E8D-B443C5E2AE31}" dt="2025-09-17T13:47:06.879" v="1" actId="255"/>
          <ac:spMkLst>
            <pc:docMk/>
            <pc:sldMk cId="0" sldId="256"/>
            <ac:spMk id="51" creationId="{00000000-0000-0000-0000-000000000000}"/>
          </ac:spMkLst>
        </pc:spChg>
        <pc:spChg chg="mod">
          <ac:chgData name="Mincheol Kim" userId="edf3607b2e2314e9" providerId="LiveId" clId="{817C9A4B-CA38-4483-8E8D-B443C5E2AE31}" dt="2025-09-17T13:47:06.879" v="1" actId="255"/>
          <ac:spMkLst>
            <pc:docMk/>
            <pc:sldMk cId="0" sldId="256"/>
            <ac:spMk id="58" creationId="{00000000-0000-0000-0000-000000000000}"/>
          </ac:spMkLst>
        </pc:spChg>
        <pc:spChg chg="mod">
          <ac:chgData name="Mincheol Kim" userId="edf3607b2e2314e9" providerId="LiveId" clId="{817C9A4B-CA38-4483-8E8D-B443C5E2AE31}" dt="2025-09-17T13:47:06.879" v="1" actId="255"/>
          <ac:spMkLst>
            <pc:docMk/>
            <pc:sldMk cId="0" sldId="256"/>
            <ac:spMk id="62" creationId="{00000000-0000-0000-0000-000000000000}"/>
          </ac:spMkLst>
        </pc:spChg>
        <pc:spChg chg="mod">
          <ac:chgData name="Mincheol Kim" userId="edf3607b2e2314e9" providerId="LiveId" clId="{817C9A4B-CA38-4483-8E8D-B443C5E2AE31}" dt="2025-09-17T13:47:06.879" v="1" actId="255"/>
          <ac:spMkLst>
            <pc:docMk/>
            <pc:sldMk cId="0" sldId="256"/>
            <ac:spMk id="71" creationId="{00000000-0000-0000-0000-000000000000}"/>
          </ac:spMkLst>
        </pc:spChg>
        <pc:spChg chg="mod">
          <ac:chgData name="Mincheol Kim" userId="edf3607b2e2314e9" providerId="LiveId" clId="{817C9A4B-CA38-4483-8E8D-B443C5E2AE31}" dt="2025-09-17T13:47:06.879" v="1" actId="255"/>
          <ac:spMkLst>
            <pc:docMk/>
            <pc:sldMk cId="0" sldId="256"/>
            <ac:spMk id="79" creationId="{00000000-0000-0000-0000-000000000000}"/>
          </ac:spMkLst>
        </pc:spChg>
        <pc:spChg chg="mod">
          <ac:chgData name="Mincheol Kim" userId="edf3607b2e2314e9" providerId="LiveId" clId="{817C9A4B-CA38-4483-8E8D-B443C5E2AE31}" dt="2025-09-17T13:47:06.879" v="1" actId="255"/>
          <ac:spMkLst>
            <pc:docMk/>
            <pc:sldMk cId="0" sldId="256"/>
            <ac:spMk id="85" creationId="{00000000-0000-0000-0000-000000000000}"/>
          </ac:spMkLst>
        </pc:spChg>
        <pc:spChg chg="add mod">
          <ac:chgData name="Mincheol Kim" userId="edf3607b2e2314e9" providerId="LiveId" clId="{817C9A4B-CA38-4483-8E8D-B443C5E2AE31}" dt="2025-09-17T13:49:14.678" v="9" actId="1076"/>
          <ac:spMkLst>
            <pc:docMk/>
            <pc:sldMk cId="0" sldId="256"/>
            <ac:spMk id="112" creationId="{89A83DDA-C936-2777-8B20-254DE0AC5B13}"/>
          </ac:spMkLst>
        </pc:spChg>
        <pc:spChg chg="add mod">
          <ac:chgData name="Mincheol Kim" userId="edf3607b2e2314e9" providerId="LiveId" clId="{817C9A4B-CA38-4483-8E8D-B443C5E2AE31}" dt="2025-09-17T13:49:09.442" v="8" actId="1076"/>
          <ac:spMkLst>
            <pc:docMk/>
            <pc:sldMk cId="0" sldId="256"/>
            <ac:spMk id="113" creationId="{E8F5ED73-986C-CC61-6593-562D66977E23}"/>
          </ac:spMkLst>
        </pc:spChg>
      </pc:sldChg>
      <pc:sldChg chg="addSp delSp modSp mod">
        <pc:chgData name="Mincheol Kim" userId="edf3607b2e2314e9" providerId="LiveId" clId="{817C9A4B-CA38-4483-8E8D-B443C5E2AE31}" dt="2025-09-17T13:56:05.626" v="105" actId="1038"/>
        <pc:sldMkLst>
          <pc:docMk/>
          <pc:sldMk cId="0" sldId="258"/>
        </pc:sldMkLst>
        <pc:spChg chg="mod">
          <ac:chgData name="Mincheol Kim" userId="edf3607b2e2314e9" providerId="LiveId" clId="{817C9A4B-CA38-4483-8E8D-B443C5E2AE31}" dt="2025-09-17T13:51:09.435" v="22" actId="14100"/>
          <ac:spMkLst>
            <pc:docMk/>
            <pc:sldMk cId="0" sldId="258"/>
            <ac:spMk id="18" creationId="{00000000-0000-0000-0000-000000000000}"/>
          </ac:spMkLst>
        </pc:spChg>
        <pc:spChg chg="mod">
          <ac:chgData name="Mincheol Kim" userId="edf3607b2e2314e9" providerId="LiveId" clId="{817C9A4B-CA38-4483-8E8D-B443C5E2AE31}" dt="2025-09-17T13:54:39.775" v="69" actId="14100"/>
          <ac:spMkLst>
            <pc:docMk/>
            <pc:sldMk cId="0" sldId="258"/>
            <ac:spMk id="20" creationId="{00000000-0000-0000-0000-000000000000}"/>
          </ac:spMkLst>
        </pc:spChg>
        <pc:spChg chg="mod">
          <ac:chgData name="Mincheol Kim" userId="edf3607b2e2314e9" providerId="LiveId" clId="{817C9A4B-CA38-4483-8E8D-B443C5E2AE31}" dt="2025-09-17T13:54:50.110" v="70" actId="14100"/>
          <ac:spMkLst>
            <pc:docMk/>
            <pc:sldMk cId="0" sldId="258"/>
            <ac:spMk id="21" creationId="{00000000-0000-0000-0000-000000000000}"/>
          </ac:spMkLst>
        </pc:spChg>
        <pc:spChg chg="del mod">
          <ac:chgData name="Mincheol Kim" userId="edf3607b2e2314e9" providerId="LiveId" clId="{817C9A4B-CA38-4483-8E8D-B443C5E2AE31}" dt="2025-09-17T13:55:25.287" v="103"/>
          <ac:spMkLst>
            <pc:docMk/>
            <pc:sldMk cId="0" sldId="258"/>
            <ac:spMk id="23" creationId="{00000000-0000-0000-0000-000000000000}"/>
          </ac:spMkLst>
        </pc:spChg>
        <pc:spChg chg="del mod">
          <ac:chgData name="Mincheol Kim" userId="edf3607b2e2314e9" providerId="LiveId" clId="{817C9A4B-CA38-4483-8E8D-B443C5E2AE31}" dt="2025-09-17T13:51:19.797" v="25"/>
          <ac:spMkLst>
            <pc:docMk/>
            <pc:sldMk cId="0" sldId="258"/>
            <ac:spMk id="24" creationId="{00000000-0000-0000-0000-000000000000}"/>
          </ac:spMkLst>
        </pc:spChg>
        <pc:spChg chg="add mod">
          <ac:chgData name="Mincheol Kim" userId="edf3607b2e2314e9" providerId="LiveId" clId="{817C9A4B-CA38-4483-8E8D-B443C5E2AE31}" dt="2025-09-17T13:56:05.626" v="105" actId="1038"/>
          <ac:spMkLst>
            <pc:docMk/>
            <pc:sldMk cId="0" sldId="258"/>
            <ac:spMk id="36" creationId="{0ABD863E-681B-DE70-783F-ACEA80B8A943}"/>
          </ac:spMkLst>
        </pc:spChg>
        <pc:spChg chg="add mod">
          <ac:chgData name="Mincheol Kim" userId="edf3607b2e2314e9" providerId="LiveId" clId="{817C9A4B-CA38-4483-8E8D-B443C5E2AE31}" dt="2025-09-17T13:55:14.796" v="84" actId="20577"/>
          <ac:spMkLst>
            <pc:docMk/>
            <pc:sldMk cId="0" sldId="258"/>
            <ac:spMk id="37" creationId="{4236DB8A-C65F-1909-92B3-669DB2B5F683}"/>
          </ac:spMkLst>
        </pc:spChg>
      </pc:sldChg>
      <pc:sldChg chg="addSp delSp modSp mod">
        <pc:chgData name="Mincheol Kim" userId="edf3607b2e2314e9" providerId="LiveId" clId="{817C9A4B-CA38-4483-8E8D-B443C5E2AE31}" dt="2025-09-17T15:00:19.981" v="363" actId="1076"/>
        <pc:sldMkLst>
          <pc:docMk/>
          <pc:sldMk cId="0" sldId="260"/>
        </pc:sldMkLst>
        <pc:spChg chg="del mod">
          <ac:chgData name="Mincheol Kim" userId="edf3607b2e2314e9" providerId="LiveId" clId="{817C9A4B-CA38-4483-8E8D-B443C5E2AE31}" dt="2025-09-17T15:00:05.651" v="359" actId="478"/>
          <ac:spMkLst>
            <pc:docMk/>
            <pc:sldMk cId="0" sldId="260"/>
            <ac:spMk id="9" creationId="{00000000-0000-0000-0000-000000000000}"/>
          </ac:spMkLst>
        </pc:spChg>
        <pc:picChg chg="add mod">
          <ac:chgData name="Mincheol Kim" userId="edf3607b2e2314e9" providerId="LiveId" clId="{817C9A4B-CA38-4483-8E8D-B443C5E2AE31}" dt="2025-09-17T15:00:19.981" v="363" actId="1076"/>
          <ac:picMkLst>
            <pc:docMk/>
            <pc:sldMk cId="0" sldId="260"/>
            <ac:picMk id="13" creationId="{2367669C-4B93-6877-715B-917CD97C8420}"/>
          </ac:picMkLst>
        </pc:picChg>
      </pc:sldChg>
      <pc:sldChg chg="addSp delSp modSp mod">
        <pc:chgData name="Mincheol Kim" userId="edf3607b2e2314e9" providerId="LiveId" clId="{817C9A4B-CA38-4483-8E8D-B443C5E2AE31}" dt="2025-09-17T14:33:11.968" v="178" actId="20577"/>
        <pc:sldMkLst>
          <pc:docMk/>
          <pc:sldMk cId="0" sldId="262"/>
        </pc:sldMkLst>
        <pc:spChg chg="mod">
          <ac:chgData name="Mincheol Kim" userId="edf3607b2e2314e9" providerId="LiveId" clId="{817C9A4B-CA38-4483-8E8D-B443C5E2AE31}" dt="2025-09-17T14:33:11.968" v="178" actId="20577"/>
          <ac:spMkLst>
            <pc:docMk/>
            <pc:sldMk cId="0" sldId="262"/>
            <ac:spMk id="9" creationId="{00000000-0000-0000-0000-000000000000}"/>
          </ac:spMkLst>
        </pc:spChg>
        <pc:spChg chg="add del">
          <ac:chgData name="Mincheol Kim" userId="edf3607b2e2314e9" providerId="LiveId" clId="{817C9A4B-CA38-4483-8E8D-B443C5E2AE31}" dt="2025-09-17T14:01:34.482" v="136" actId="478"/>
          <ac:spMkLst>
            <pc:docMk/>
            <pc:sldMk cId="0" sldId="262"/>
            <ac:spMk id="11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00:40.819" v="122" actId="478"/>
          <ac:spMkLst>
            <pc:docMk/>
            <pc:sldMk cId="0" sldId="262"/>
            <ac:spMk id="12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01:15.704" v="127" actId="478"/>
          <ac:spMkLst>
            <pc:docMk/>
            <pc:sldMk cId="0" sldId="262"/>
            <ac:spMk id="13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01:15.704" v="127" actId="478"/>
          <ac:spMkLst>
            <pc:docMk/>
            <pc:sldMk cId="0" sldId="262"/>
            <ac:spMk id="14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01:15.704" v="127" actId="478"/>
          <ac:spMkLst>
            <pc:docMk/>
            <pc:sldMk cId="0" sldId="262"/>
            <ac:spMk id="17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01:15.704" v="127" actId="478"/>
          <ac:spMkLst>
            <pc:docMk/>
            <pc:sldMk cId="0" sldId="262"/>
            <ac:spMk id="21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01:15.704" v="127" actId="478"/>
          <ac:spMkLst>
            <pc:docMk/>
            <pc:sldMk cId="0" sldId="262"/>
            <ac:spMk id="22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01:15.704" v="127" actId="478"/>
          <ac:spMkLst>
            <pc:docMk/>
            <pc:sldMk cId="0" sldId="262"/>
            <ac:spMk id="29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01:15.704" v="127" actId="478"/>
          <ac:spMkLst>
            <pc:docMk/>
            <pc:sldMk cId="0" sldId="262"/>
            <ac:spMk id="31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01:15.704" v="127" actId="478"/>
          <ac:spMkLst>
            <pc:docMk/>
            <pc:sldMk cId="0" sldId="262"/>
            <ac:spMk id="32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01:15.704" v="127" actId="478"/>
          <ac:spMkLst>
            <pc:docMk/>
            <pc:sldMk cId="0" sldId="262"/>
            <ac:spMk id="33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01:15.704" v="127" actId="478"/>
          <ac:spMkLst>
            <pc:docMk/>
            <pc:sldMk cId="0" sldId="262"/>
            <ac:spMk id="34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31:10.259" v="143" actId="478"/>
          <ac:spMkLst>
            <pc:docMk/>
            <pc:sldMk cId="0" sldId="262"/>
            <ac:spMk id="35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31:22.562" v="147" actId="478"/>
          <ac:spMkLst>
            <pc:docMk/>
            <pc:sldMk cId="0" sldId="262"/>
            <ac:spMk id="36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31:04.806" v="141" actId="478"/>
          <ac:spMkLst>
            <pc:docMk/>
            <pc:sldMk cId="0" sldId="262"/>
            <ac:spMk id="37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31:19.394" v="146" actId="478"/>
          <ac:spMkLst>
            <pc:docMk/>
            <pc:sldMk cId="0" sldId="262"/>
            <ac:spMk id="38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31:06.911" v="142" actId="478"/>
          <ac:spMkLst>
            <pc:docMk/>
            <pc:sldMk cId="0" sldId="262"/>
            <ac:spMk id="39" creationId="{00000000-0000-0000-0000-000000000000}"/>
          </ac:spMkLst>
        </pc:spChg>
        <pc:spChg chg="del">
          <ac:chgData name="Mincheol Kim" userId="edf3607b2e2314e9" providerId="LiveId" clId="{817C9A4B-CA38-4483-8E8D-B443C5E2AE31}" dt="2025-09-17T14:31:25.662" v="148" actId="478"/>
          <ac:spMkLst>
            <pc:docMk/>
            <pc:sldMk cId="0" sldId="262"/>
            <ac:spMk id="40" creationId="{00000000-0000-0000-0000-000000000000}"/>
          </ac:spMkLst>
        </pc:spChg>
        <pc:spChg chg="mod">
          <ac:chgData name="Mincheol Kim" userId="edf3607b2e2314e9" providerId="LiveId" clId="{817C9A4B-CA38-4483-8E8D-B443C5E2AE31}" dt="2025-09-17T14:32:01.117" v="158" actId="1076"/>
          <ac:spMkLst>
            <pc:docMk/>
            <pc:sldMk cId="0" sldId="262"/>
            <ac:spMk id="41" creationId="{00000000-0000-0000-0000-000000000000}"/>
          </ac:spMkLst>
        </pc:spChg>
        <pc:spChg chg="del mod ord">
          <ac:chgData name="Mincheol Kim" userId="edf3607b2e2314e9" providerId="LiveId" clId="{817C9A4B-CA38-4483-8E8D-B443C5E2AE31}" dt="2025-09-17T14:31:45.613" v="153" actId="478"/>
          <ac:spMkLst>
            <pc:docMk/>
            <pc:sldMk cId="0" sldId="262"/>
            <ac:spMk id="42" creationId="{00000000-0000-0000-0000-000000000000}"/>
          </ac:spMkLst>
        </pc:spChg>
        <pc:spChg chg="mod">
          <ac:chgData name="Mincheol Kim" userId="edf3607b2e2314e9" providerId="LiveId" clId="{817C9A4B-CA38-4483-8E8D-B443C5E2AE31}" dt="2025-09-17T14:32:44.453" v="167" actId="20577"/>
          <ac:spMkLst>
            <pc:docMk/>
            <pc:sldMk cId="0" sldId="262"/>
            <ac:spMk id="43" creationId="{00000000-0000-0000-0000-000000000000}"/>
          </ac:spMkLst>
        </pc:spChg>
        <pc:picChg chg="add mod">
          <ac:chgData name="Mincheol Kim" userId="edf3607b2e2314e9" providerId="LiveId" clId="{817C9A4B-CA38-4483-8E8D-B443C5E2AE31}" dt="2025-09-17T14:01:44.390" v="138" actId="1076"/>
          <ac:picMkLst>
            <pc:docMk/>
            <pc:sldMk cId="0" sldId="262"/>
            <ac:picMk id="45" creationId="{54B3CB22-24D9-C7AB-0216-47EE7D81D76A}"/>
          </ac:picMkLst>
        </pc:picChg>
        <pc:picChg chg="add mod">
          <ac:chgData name="Mincheol Kim" userId="edf3607b2e2314e9" providerId="LiveId" clId="{817C9A4B-CA38-4483-8E8D-B443C5E2AE31}" dt="2025-09-17T14:31:58.396" v="157" actId="1076"/>
          <ac:picMkLst>
            <pc:docMk/>
            <pc:sldMk cId="0" sldId="262"/>
            <ac:picMk id="47" creationId="{D871701E-5702-F846-98A8-1C7A945B7289}"/>
          </ac:picMkLst>
        </pc:picChg>
      </pc:sldChg>
      <pc:sldChg chg="addSp modSp mod">
        <pc:chgData name="Mincheol Kim" userId="edf3607b2e2314e9" providerId="LiveId" clId="{817C9A4B-CA38-4483-8E8D-B443C5E2AE31}" dt="2025-09-17T15:02:50.644" v="383" actId="14100"/>
        <pc:sldMkLst>
          <pc:docMk/>
          <pc:sldMk cId="0" sldId="264"/>
        </pc:sldMkLst>
        <pc:spChg chg="mod">
          <ac:chgData name="Mincheol Kim" userId="edf3607b2e2314e9" providerId="LiveId" clId="{817C9A4B-CA38-4483-8E8D-B443C5E2AE31}" dt="2025-09-17T14:34:34.979" v="190" actId="1076"/>
          <ac:spMkLst>
            <pc:docMk/>
            <pc:sldMk cId="0" sldId="264"/>
            <ac:spMk id="8" creationId="{00000000-0000-0000-0000-000000000000}"/>
          </ac:spMkLst>
        </pc:spChg>
        <pc:spChg chg="mod">
          <ac:chgData name="Mincheol Kim" userId="edf3607b2e2314e9" providerId="LiveId" clId="{817C9A4B-CA38-4483-8E8D-B443C5E2AE31}" dt="2025-09-17T14:34:21.138" v="187" actId="6549"/>
          <ac:spMkLst>
            <pc:docMk/>
            <pc:sldMk cId="0" sldId="264"/>
            <ac:spMk id="20" creationId="{00000000-0000-0000-0000-000000000000}"/>
          </ac:spMkLst>
        </pc:spChg>
        <pc:spChg chg="mod">
          <ac:chgData name="Mincheol Kim" userId="edf3607b2e2314e9" providerId="LiveId" clId="{817C9A4B-CA38-4483-8E8D-B443C5E2AE31}" dt="2025-09-17T14:35:05.719" v="196" actId="14100"/>
          <ac:spMkLst>
            <pc:docMk/>
            <pc:sldMk cId="0" sldId="264"/>
            <ac:spMk id="24" creationId="{00000000-0000-0000-0000-000000000000}"/>
          </ac:spMkLst>
        </pc:spChg>
        <pc:spChg chg="add mod">
          <ac:chgData name="Mincheol Kim" userId="edf3607b2e2314e9" providerId="LiveId" clId="{817C9A4B-CA38-4483-8E8D-B443C5E2AE31}" dt="2025-09-17T14:34:43.190" v="193" actId="20577"/>
          <ac:spMkLst>
            <pc:docMk/>
            <pc:sldMk cId="0" sldId="264"/>
            <ac:spMk id="26" creationId="{6C71C7BE-3571-60C3-B750-EB96168BADAF}"/>
          </ac:spMkLst>
        </pc:spChg>
        <pc:spChg chg="add mod">
          <ac:chgData name="Mincheol Kim" userId="edf3607b2e2314e9" providerId="LiveId" clId="{817C9A4B-CA38-4483-8E8D-B443C5E2AE31}" dt="2025-09-17T14:35:24.269" v="199" actId="14100"/>
          <ac:spMkLst>
            <pc:docMk/>
            <pc:sldMk cId="0" sldId="264"/>
            <ac:spMk id="28" creationId="{2CBAE4DB-65A6-2652-55D5-226835499F7C}"/>
          </ac:spMkLst>
        </pc:spChg>
        <pc:spChg chg="add mod">
          <ac:chgData name="Mincheol Kim" userId="edf3607b2e2314e9" providerId="LiveId" clId="{817C9A4B-CA38-4483-8E8D-B443C5E2AE31}" dt="2025-09-17T15:02:50.644" v="383" actId="14100"/>
          <ac:spMkLst>
            <pc:docMk/>
            <pc:sldMk cId="0" sldId="264"/>
            <ac:spMk id="29" creationId="{51E4FADF-7CB5-8857-AD55-B7123F9E83D7}"/>
          </ac:spMkLst>
        </pc:spChg>
      </pc:sldChg>
      <pc:sldChg chg="modSp mod">
        <pc:chgData name="Mincheol Kim" userId="edf3607b2e2314e9" providerId="LiveId" clId="{817C9A4B-CA38-4483-8E8D-B443C5E2AE31}" dt="2025-09-17T14:36:41.868" v="201" actId="14100"/>
        <pc:sldMkLst>
          <pc:docMk/>
          <pc:sldMk cId="0" sldId="266"/>
        </pc:sldMkLst>
        <pc:spChg chg="mod">
          <ac:chgData name="Mincheol Kim" userId="edf3607b2e2314e9" providerId="LiveId" clId="{817C9A4B-CA38-4483-8E8D-B443C5E2AE31}" dt="2025-09-17T14:36:41.868" v="201" actId="14100"/>
          <ac:spMkLst>
            <pc:docMk/>
            <pc:sldMk cId="0" sldId="266"/>
            <ac:spMk id="14" creationId="{00000000-0000-0000-0000-000000000000}"/>
          </ac:spMkLst>
        </pc:spChg>
        <pc:spChg chg="mod">
          <ac:chgData name="Mincheol Kim" userId="edf3607b2e2314e9" providerId="LiveId" clId="{817C9A4B-CA38-4483-8E8D-B443C5E2AE31}" dt="2025-09-17T14:36:30.767" v="200" actId="1038"/>
          <ac:spMkLst>
            <pc:docMk/>
            <pc:sldMk cId="0" sldId="266"/>
            <ac:spMk id="17" creationId="{00000000-0000-0000-0000-000000000000}"/>
          </ac:spMkLst>
        </pc:spChg>
      </pc:sldChg>
      <pc:sldChg chg="addSp modSp mod">
        <pc:chgData name="Mincheol Kim" userId="edf3607b2e2314e9" providerId="LiveId" clId="{817C9A4B-CA38-4483-8E8D-B443C5E2AE31}" dt="2025-09-17T14:44:11.034" v="222" actId="1036"/>
        <pc:sldMkLst>
          <pc:docMk/>
          <pc:sldMk cId="0" sldId="268"/>
        </pc:sldMkLst>
        <pc:spChg chg="mod">
          <ac:chgData name="Mincheol Kim" userId="edf3607b2e2314e9" providerId="LiveId" clId="{817C9A4B-CA38-4483-8E8D-B443C5E2AE31}" dt="2025-09-17T14:38:57.933" v="202" actId="1076"/>
          <ac:spMkLst>
            <pc:docMk/>
            <pc:sldMk cId="0" sldId="268"/>
            <ac:spMk id="9" creationId="{00000000-0000-0000-0000-000000000000}"/>
          </ac:spMkLst>
        </pc:spChg>
        <pc:picChg chg="add mod">
          <ac:chgData name="Mincheol Kim" userId="edf3607b2e2314e9" providerId="LiveId" clId="{817C9A4B-CA38-4483-8E8D-B443C5E2AE31}" dt="2025-09-17T14:44:11.034" v="222" actId="1036"/>
          <ac:picMkLst>
            <pc:docMk/>
            <pc:sldMk cId="0" sldId="268"/>
            <ac:picMk id="24" creationId="{38528C0B-6C9A-8979-F1F8-F3CE1CB53868}"/>
          </ac:picMkLst>
        </pc:picChg>
        <pc:picChg chg="add mod">
          <ac:chgData name="Mincheol Kim" userId="edf3607b2e2314e9" providerId="LiveId" clId="{817C9A4B-CA38-4483-8E8D-B443C5E2AE31}" dt="2025-09-17T14:44:05.125" v="221" actId="1076"/>
          <ac:picMkLst>
            <pc:docMk/>
            <pc:sldMk cId="0" sldId="268"/>
            <ac:picMk id="26" creationId="{CC11119F-9863-F7C6-26DE-3F64DC0C5062}"/>
          </ac:picMkLst>
        </pc:picChg>
      </pc:sldChg>
      <pc:sldChg chg="addSp delSp modSp mod">
        <pc:chgData name="Mincheol Kim" userId="edf3607b2e2314e9" providerId="LiveId" clId="{817C9A4B-CA38-4483-8E8D-B443C5E2AE31}" dt="2025-09-17T14:47:27.381" v="259" actId="1037"/>
        <pc:sldMkLst>
          <pc:docMk/>
          <pc:sldMk cId="0" sldId="269"/>
        </pc:sldMkLst>
        <pc:spChg chg="del">
          <ac:chgData name="Mincheol Kim" userId="edf3607b2e2314e9" providerId="LiveId" clId="{817C9A4B-CA38-4483-8E8D-B443C5E2AE31}" dt="2025-09-17T14:46:40.173" v="223" actId="478"/>
          <ac:spMkLst>
            <pc:docMk/>
            <pc:sldMk cId="0" sldId="269"/>
            <ac:spMk id="29" creationId="{00000000-0000-0000-0000-000000000000}"/>
          </ac:spMkLst>
        </pc:spChg>
        <pc:spChg chg="add del mod">
          <ac:chgData name="Mincheol Kim" userId="edf3607b2e2314e9" providerId="LiveId" clId="{817C9A4B-CA38-4483-8E8D-B443C5E2AE31}" dt="2025-09-17T14:47:01.893" v="238" actId="478"/>
          <ac:spMkLst>
            <pc:docMk/>
            <pc:sldMk cId="0" sldId="269"/>
            <ac:spMk id="37" creationId="{7DBF5B76-4563-4DBE-B378-DBF56D50E187}"/>
          </ac:spMkLst>
        </pc:spChg>
        <pc:spChg chg="add mod">
          <ac:chgData name="Mincheol Kim" userId="edf3607b2e2314e9" providerId="LiveId" clId="{817C9A4B-CA38-4483-8E8D-B443C5E2AE31}" dt="2025-09-17T14:47:27.381" v="259" actId="1037"/>
          <ac:spMkLst>
            <pc:docMk/>
            <pc:sldMk cId="0" sldId="269"/>
            <ac:spMk id="38" creationId="{42F9DA7A-62E3-53D6-3DCA-9A6FD5D794B1}"/>
          </ac:spMkLst>
        </pc:spChg>
      </pc:sldChg>
      <pc:sldChg chg="modSp mod">
        <pc:chgData name="Mincheol Kim" userId="edf3607b2e2314e9" providerId="LiveId" clId="{817C9A4B-CA38-4483-8E8D-B443C5E2AE31}" dt="2025-09-17T14:54:28.287" v="347" actId="1076"/>
        <pc:sldMkLst>
          <pc:docMk/>
          <pc:sldMk cId="0" sldId="272"/>
        </pc:sldMkLst>
        <pc:spChg chg="mod">
          <ac:chgData name="Mincheol Kim" userId="edf3607b2e2314e9" providerId="LiveId" clId="{817C9A4B-CA38-4483-8E8D-B443C5E2AE31}" dt="2025-09-17T14:54:19.998" v="346" actId="20577"/>
          <ac:spMkLst>
            <pc:docMk/>
            <pc:sldMk cId="0" sldId="272"/>
            <ac:spMk id="9" creationId="{00000000-0000-0000-0000-000000000000}"/>
          </ac:spMkLst>
        </pc:spChg>
        <pc:spChg chg="mod">
          <ac:chgData name="Mincheol Kim" userId="edf3607b2e2314e9" providerId="LiveId" clId="{817C9A4B-CA38-4483-8E8D-B443C5E2AE31}" dt="2025-09-17T14:54:28.287" v="347" actId="1076"/>
          <ac:spMkLst>
            <pc:docMk/>
            <pc:sldMk cId="0" sldId="272"/>
            <ac:spMk id="10" creationId="{00000000-0000-0000-0000-000000000000}"/>
          </ac:spMkLst>
        </pc:spChg>
      </pc:sldChg>
      <pc:sldChg chg="addSp modSp mod">
        <pc:chgData name="Mincheol Kim" userId="edf3607b2e2314e9" providerId="LiveId" clId="{817C9A4B-CA38-4483-8E8D-B443C5E2AE31}" dt="2025-09-17T14:54:00.554" v="344" actId="207"/>
        <pc:sldMkLst>
          <pc:docMk/>
          <pc:sldMk cId="0" sldId="273"/>
        </pc:sldMkLst>
        <pc:spChg chg="add mod">
          <ac:chgData name="Mincheol Kim" userId="edf3607b2e2314e9" providerId="LiveId" clId="{817C9A4B-CA38-4483-8E8D-B443C5E2AE31}" dt="2025-09-17T14:54:00.554" v="344" actId="207"/>
          <ac:spMkLst>
            <pc:docMk/>
            <pc:sldMk cId="0" sldId="273"/>
            <ac:spMk id="7" creationId="{9520BBC6-2B8E-F66A-8150-7713C98926AF}"/>
          </ac:spMkLst>
        </pc:spChg>
      </pc:sldChg>
      <pc:sldChg chg="delSp new del mod">
        <pc:chgData name="Mincheol Kim" userId="edf3607b2e2314e9" providerId="LiveId" clId="{817C9A4B-CA38-4483-8E8D-B443C5E2AE31}" dt="2025-09-17T13:56:44.216" v="110" actId="47"/>
        <pc:sldMkLst>
          <pc:docMk/>
          <pc:sldMk cId="1109045066" sldId="274"/>
        </pc:sldMkLst>
        <pc:spChg chg="del">
          <ac:chgData name="Mincheol Kim" userId="edf3607b2e2314e9" providerId="LiveId" clId="{817C9A4B-CA38-4483-8E8D-B443C5E2AE31}" dt="2025-09-17T13:56:32.917" v="107" actId="478"/>
          <ac:spMkLst>
            <pc:docMk/>
            <pc:sldMk cId="1109045066" sldId="274"/>
            <ac:spMk id="2" creationId="{5F624078-EACA-CE45-425C-F200E9D058F6}"/>
          </ac:spMkLst>
        </pc:spChg>
        <pc:spChg chg="del">
          <ac:chgData name="Mincheol Kim" userId="edf3607b2e2314e9" providerId="LiveId" clId="{817C9A4B-CA38-4483-8E8D-B443C5E2AE31}" dt="2025-09-17T13:56:37.452" v="108" actId="478"/>
          <ac:spMkLst>
            <pc:docMk/>
            <pc:sldMk cId="1109045066" sldId="274"/>
            <ac:spMk id="3" creationId="{F63B484E-93E3-2DB5-034B-F4B0A2A7F39F}"/>
          </ac:spMkLst>
        </pc:spChg>
      </pc:sldChg>
      <pc:sldChg chg="addSp delSp modSp add del mod">
        <pc:chgData name="Mincheol Kim" userId="edf3607b2e2314e9" providerId="LiveId" clId="{817C9A4B-CA38-4483-8E8D-B443C5E2AE31}" dt="2025-09-17T14:58:26.794" v="351" actId="47"/>
        <pc:sldMkLst>
          <pc:docMk/>
          <pc:sldMk cId="400342251" sldId="275"/>
        </pc:sldMkLst>
        <pc:spChg chg="mod">
          <ac:chgData name="Mincheol Kim" userId="edf3607b2e2314e9" providerId="LiveId" clId="{817C9A4B-CA38-4483-8E8D-B443C5E2AE31}" dt="2025-09-17T14:58:09.404" v="350" actId="14100"/>
          <ac:spMkLst>
            <pc:docMk/>
            <pc:sldMk cId="400342251" sldId="275"/>
            <ac:spMk id="6" creationId="{62B6C86D-958C-936E-B179-A227045996E9}"/>
          </ac:spMkLst>
        </pc:spChg>
        <pc:spChg chg="del">
          <ac:chgData name="Mincheol Kim" userId="edf3607b2e2314e9" providerId="LiveId" clId="{817C9A4B-CA38-4483-8E8D-B443C5E2AE31}" dt="2025-09-17T13:56:47.298" v="111" actId="478"/>
          <ac:spMkLst>
            <pc:docMk/>
            <pc:sldMk cId="400342251" sldId="275"/>
            <ac:spMk id="9" creationId="{6D5062C5-CCC3-AC2D-84AF-5B94855D5E10}"/>
          </ac:spMkLst>
        </pc:spChg>
        <pc:spChg chg="del">
          <ac:chgData name="Mincheol Kim" userId="edf3607b2e2314e9" providerId="LiveId" clId="{817C9A4B-CA38-4483-8E8D-B443C5E2AE31}" dt="2025-09-17T13:56:49.456" v="112" actId="478"/>
          <ac:spMkLst>
            <pc:docMk/>
            <pc:sldMk cId="400342251" sldId="275"/>
            <ac:spMk id="10" creationId="{2D6919A1-0EAF-0C65-34CF-10DCF3EB3DA4}"/>
          </ac:spMkLst>
        </pc:spChg>
        <pc:spChg chg="del">
          <ac:chgData name="Mincheol Kim" userId="edf3607b2e2314e9" providerId="LiveId" clId="{817C9A4B-CA38-4483-8E8D-B443C5E2AE31}" dt="2025-09-17T13:58:28.344" v="118" actId="478"/>
          <ac:spMkLst>
            <pc:docMk/>
            <pc:sldMk cId="400342251" sldId="275"/>
            <ac:spMk id="11" creationId="{C899D331-3EC5-7F88-08E9-17439FAA0A7C}"/>
          </ac:spMkLst>
        </pc:spChg>
        <pc:spChg chg="del">
          <ac:chgData name="Mincheol Kim" userId="edf3607b2e2314e9" providerId="LiveId" clId="{817C9A4B-CA38-4483-8E8D-B443C5E2AE31}" dt="2025-09-17T13:56:56.397" v="113" actId="478"/>
          <ac:spMkLst>
            <pc:docMk/>
            <pc:sldMk cId="400342251" sldId="275"/>
            <ac:spMk id="12" creationId="{F5162446-9834-29BE-35B4-AD34A91409F9}"/>
          </ac:spMkLst>
        </pc:spChg>
        <pc:spChg chg="del">
          <ac:chgData name="Mincheol Kim" userId="edf3607b2e2314e9" providerId="LiveId" clId="{817C9A4B-CA38-4483-8E8D-B443C5E2AE31}" dt="2025-09-17T13:58:23.454" v="117" actId="478"/>
          <ac:spMkLst>
            <pc:docMk/>
            <pc:sldMk cId="400342251" sldId="275"/>
            <ac:spMk id="13" creationId="{A95B586E-915F-0D9E-C899-D77BEECEA982}"/>
          </ac:spMkLst>
        </pc:spChg>
        <pc:picChg chg="add mod">
          <ac:chgData name="Mincheol Kim" userId="edf3607b2e2314e9" providerId="LiveId" clId="{817C9A4B-CA38-4483-8E8D-B443C5E2AE31}" dt="2025-09-17T14:57:16.006" v="349" actId="14100"/>
          <ac:picMkLst>
            <pc:docMk/>
            <pc:sldMk cId="400342251" sldId="275"/>
            <ac:picMk id="15" creationId="{FBE67481-1279-7A90-481D-4BB7F35A1C7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40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58316" y="1532798"/>
            <a:ext cx="1598295" cy="299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45616" y="1807118"/>
            <a:ext cx="9189720" cy="2249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63" Type="http://schemas.openxmlformats.org/officeDocument/2006/relationships/image" Target="../media/image63.png"/><Relationship Id="rId68" Type="http://schemas.openxmlformats.org/officeDocument/2006/relationships/image" Target="../media/image68.png"/><Relationship Id="rId84" Type="http://schemas.openxmlformats.org/officeDocument/2006/relationships/image" Target="../media/image84.png"/><Relationship Id="rId16" Type="http://schemas.openxmlformats.org/officeDocument/2006/relationships/image" Target="../media/image16.png"/><Relationship Id="rId11" Type="http://schemas.openxmlformats.org/officeDocument/2006/relationships/image" Target="../media/image11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3" Type="http://schemas.openxmlformats.org/officeDocument/2006/relationships/image" Target="../media/image53.png"/><Relationship Id="rId58" Type="http://schemas.openxmlformats.org/officeDocument/2006/relationships/image" Target="../media/image58.png"/><Relationship Id="rId74" Type="http://schemas.openxmlformats.org/officeDocument/2006/relationships/image" Target="../media/image74.png"/><Relationship Id="rId79" Type="http://schemas.openxmlformats.org/officeDocument/2006/relationships/image" Target="../media/image79.png"/><Relationship Id="rId5" Type="http://schemas.openxmlformats.org/officeDocument/2006/relationships/image" Target="../media/image5.png"/><Relationship Id="rId19" Type="http://schemas.openxmlformats.org/officeDocument/2006/relationships/image" Target="../media/image1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64" Type="http://schemas.openxmlformats.org/officeDocument/2006/relationships/image" Target="../media/image64.png"/><Relationship Id="rId69" Type="http://schemas.openxmlformats.org/officeDocument/2006/relationships/image" Target="../media/image69.png"/><Relationship Id="rId77" Type="http://schemas.openxmlformats.org/officeDocument/2006/relationships/image" Target="../media/image77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72" Type="http://schemas.openxmlformats.org/officeDocument/2006/relationships/image" Target="../media/image72.png"/><Relationship Id="rId80" Type="http://schemas.openxmlformats.org/officeDocument/2006/relationships/image" Target="../media/image80.png"/><Relationship Id="rId85" Type="http://schemas.openxmlformats.org/officeDocument/2006/relationships/image" Target="../media/image85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png"/><Relationship Id="rId67" Type="http://schemas.openxmlformats.org/officeDocument/2006/relationships/image" Target="../media/image67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70" Type="http://schemas.openxmlformats.org/officeDocument/2006/relationships/image" Target="../media/image70.png"/><Relationship Id="rId75" Type="http://schemas.openxmlformats.org/officeDocument/2006/relationships/image" Target="../media/image75.png"/><Relationship Id="rId83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57" Type="http://schemas.openxmlformats.org/officeDocument/2006/relationships/image" Target="../media/image5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png"/><Relationship Id="rId73" Type="http://schemas.openxmlformats.org/officeDocument/2006/relationships/image" Target="../media/image73.png"/><Relationship Id="rId78" Type="http://schemas.openxmlformats.org/officeDocument/2006/relationships/image" Target="../media/image78.png"/><Relationship Id="rId81" Type="http://schemas.openxmlformats.org/officeDocument/2006/relationships/image" Target="../media/image81.png"/><Relationship Id="rId86" Type="http://schemas.openxmlformats.org/officeDocument/2006/relationships/image" Target="../media/image86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34" Type="http://schemas.openxmlformats.org/officeDocument/2006/relationships/image" Target="../media/image34.png"/><Relationship Id="rId50" Type="http://schemas.openxmlformats.org/officeDocument/2006/relationships/image" Target="../media/image50.png"/><Relationship Id="rId55" Type="http://schemas.openxmlformats.org/officeDocument/2006/relationships/image" Target="../media/image55.png"/><Relationship Id="rId76" Type="http://schemas.openxmlformats.org/officeDocument/2006/relationships/image" Target="../media/image76.png"/><Relationship Id="rId7" Type="http://schemas.openxmlformats.org/officeDocument/2006/relationships/image" Target="../media/image7.png"/><Relationship Id="rId71" Type="http://schemas.openxmlformats.org/officeDocument/2006/relationships/image" Target="../media/image71.png"/><Relationship Id="rId2" Type="http://schemas.openxmlformats.org/officeDocument/2006/relationships/image" Target="../media/image2.png"/><Relationship Id="rId29" Type="http://schemas.openxmlformats.org/officeDocument/2006/relationships/image" Target="../media/image29.png"/><Relationship Id="rId24" Type="http://schemas.openxmlformats.org/officeDocument/2006/relationships/image" Target="../media/image24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66" Type="http://schemas.openxmlformats.org/officeDocument/2006/relationships/image" Target="../media/image66.png"/><Relationship Id="rId87" Type="http://schemas.openxmlformats.org/officeDocument/2006/relationships/image" Target="../media/image87.png"/><Relationship Id="rId61" Type="http://schemas.openxmlformats.org/officeDocument/2006/relationships/image" Target="../media/image61.png"/><Relationship Id="rId82" Type="http://schemas.openxmlformats.org/officeDocument/2006/relationships/image" Target="../media/image8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openxmlformats.org/officeDocument/2006/relationships/image" Target="../media/image139.png"/><Relationship Id="rId7" Type="http://schemas.openxmlformats.org/officeDocument/2006/relationships/image" Target="../media/image140.png"/><Relationship Id="rId12" Type="http://schemas.openxmlformats.org/officeDocument/2006/relationships/image" Target="../media/image145.jp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144.jpg"/><Relationship Id="rId5" Type="http://schemas.openxmlformats.org/officeDocument/2006/relationships/image" Target="../media/image92.png"/><Relationship Id="rId10" Type="http://schemas.openxmlformats.org/officeDocument/2006/relationships/image" Target="../media/image143.jpg"/><Relationship Id="rId4" Type="http://schemas.openxmlformats.org/officeDocument/2006/relationships/image" Target="../media/image3.png"/><Relationship Id="rId9" Type="http://schemas.openxmlformats.org/officeDocument/2006/relationships/image" Target="../media/image14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g"/><Relationship Id="rId13" Type="http://schemas.openxmlformats.org/officeDocument/2006/relationships/image" Target="../media/image154.jpg"/><Relationship Id="rId3" Type="http://schemas.openxmlformats.org/officeDocument/2006/relationships/image" Target="../media/image147.png"/><Relationship Id="rId7" Type="http://schemas.openxmlformats.org/officeDocument/2006/relationships/image" Target="../media/image148.png"/><Relationship Id="rId12" Type="http://schemas.openxmlformats.org/officeDocument/2006/relationships/image" Target="../media/image153.jp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152.jpg"/><Relationship Id="rId5" Type="http://schemas.openxmlformats.org/officeDocument/2006/relationships/image" Target="../media/image92.png"/><Relationship Id="rId10" Type="http://schemas.openxmlformats.org/officeDocument/2006/relationships/image" Target="../media/image151.jpg"/><Relationship Id="rId4" Type="http://schemas.openxmlformats.org/officeDocument/2006/relationships/image" Target="../media/image3.png"/><Relationship Id="rId9" Type="http://schemas.openxmlformats.org/officeDocument/2006/relationships/image" Target="../media/image150.jpg"/><Relationship Id="rId14" Type="http://schemas.openxmlformats.org/officeDocument/2006/relationships/image" Target="../media/image15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g"/><Relationship Id="rId3" Type="http://schemas.openxmlformats.org/officeDocument/2006/relationships/image" Target="../media/image157.png"/><Relationship Id="rId7" Type="http://schemas.openxmlformats.org/officeDocument/2006/relationships/image" Target="../media/image15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162.jpg"/><Relationship Id="rId5" Type="http://schemas.openxmlformats.org/officeDocument/2006/relationships/image" Target="../media/image92.png"/><Relationship Id="rId10" Type="http://schemas.openxmlformats.org/officeDocument/2006/relationships/image" Target="../media/image161.jpg"/><Relationship Id="rId4" Type="http://schemas.openxmlformats.org/officeDocument/2006/relationships/image" Target="../media/image3.png"/><Relationship Id="rId9" Type="http://schemas.openxmlformats.org/officeDocument/2006/relationships/image" Target="../media/image16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jpg"/><Relationship Id="rId3" Type="http://schemas.openxmlformats.org/officeDocument/2006/relationships/image" Target="../media/image164.png"/><Relationship Id="rId7" Type="http://schemas.openxmlformats.org/officeDocument/2006/relationships/image" Target="../media/image165.png"/><Relationship Id="rId12" Type="http://schemas.openxmlformats.org/officeDocument/2006/relationships/image" Target="../media/image170.jpg"/><Relationship Id="rId2" Type="http://schemas.openxmlformats.org/officeDocument/2006/relationships/image" Target="../media/image163.png"/><Relationship Id="rId16" Type="http://schemas.openxmlformats.org/officeDocument/2006/relationships/image" Target="../media/image17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169.jpg"/><Relationship Id="rId5" Type="http://schemas.openxmlformats.org/officeDocument/2006/relationships/image" Target="../media/image92.png"/><Relationship Id="rId15" Type="http://schemas.openxmlformats.org/officeDocument/2006/relationships/image" Target="../media/image173.jpg"/><Relationship Id="rId10" Type="http://schemas.openxmlformats.org/officeDocument/2006/relationships/image" Target="../media/image168.jpg"/><Relationship Id="rId4" Type="http://schemas.openxmlformats.org/officeDocument/2006/relationships/image" Target="../media/image3.png"/><Relationship Id="rId9" Type="http://schemas.openxmlformats.org/officeDocument/2006/relationships/image" Target="../media/image167.jpg"/><Relationship Id="rId14" Type="http://schemas.openxmlformats.org/officeDocument/2006/relationships/image" Target="../media/image17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g"/><Relationship Id="rId3" Type="http://schemas.openxmlformats.org/officeDocument/2006/relationships/image" Target="../media/image176.png"/><Relationship Id="rId7" Type="http://schemas.openxmlformats.org/officeDocument/2006/relationships/image" Target="../media/image178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77.png"/><Relationship Id="rId4" Type="http://schemas.openxmlformats.org/officeDocument/2006/relationships/image" Target="../media/image3.png"/><Relationship Id="rId9" Type="http://schemas.openxmlformats.org/officeDocument/2006/relationships/image" Target="../media/image1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81.jpg"/><Relationship Id="rId7" Type="http://schemas.openxmlformats.org/officeDocument/2006/relationships/image" Target="../media/image185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jpg"/><Relationship Id="rId11" Type="http://schemas.openxmlformats.org/officeDocument/2006/relationships/image" Target="../media/image188.jpg"/><Relationship Id="rId5" Type="http://schemas.openxmlformats.org/officeDocument/2006/relationships/image" Target="../media/image183.jpg"/><Relationship Id="rId10" Type="http://schemas.openxmlformats.org/officeDocument/2006/relationships/image" Target="../media/image187.jpg"/><Relationship Id="rId4" Type="http://schemas.openxmlformats.org/officeDocument/2006/relationships/image" Target="../media/image182.jpg"/><Relationship Id="rId9" Type="http://schemas.openxmlformats.org/officeDocument/2006/relationships/image" Target="../media/image1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g"/><Relationship Id="rId13" Type="http://schemas.openxmlformats.org/officeDocument/2006/relationships/image" Target="../media/image197.jpg"/><Relationship Id="rId3" Type="http://schemas.openxmlformats.org/officeDocument/2006/relationships/image" Target="../media/image190.png"/><Relationship Id="rId7" Type="http://schemas.openxmlformats.org/officeDocument/2006/relationships/image" Target="../media/image191.png"/><Relationship Id="rId12" Type="http://schemas.openxmlformats.org/officeDocument/2006/relationships/image" Target="../media/image196.jp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195.jpg"/><Relationship Id="rId5" Type="http://schemas.openxmlformats.org/officeDocument/2006/relationships/image" Target="../media/image92.png"/><Relationship Id="rId10" Type="http://schemas.openxmlformats.org/officeDocument/2006/relationships/image" Target="../media/image194.jpg"/><Relationship Id="rId4" Type="http://schemas.openxmlformats.org/officeDocument/2006/relationships/image" Target="../media/image3.png"/><Relationship Id="rId9" Type="http://schemas.openxmlformats.org/officeDocument/2006/relationships/image" Target="../media/image1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g"/><Relationship Id="rId3" Type="http://schemas.openxmlformats.org/officeDocument/2006/relationships/image" Target="../media/image199.png"/><Relationship Id="rId7" Type="http://schemas.openxmlformats.org/officeDocument/2006/relationships/image" Target="../media/image200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image" Target="../media/image9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13" Type="http://schemas.openxmlformats.org/officeDocument/2006/relationships/image" Target="../media/image103.jpg"/><Relationship Id="rId3" Type="http://schemas.openxmlformats.org/officeDocument/2006/relationships/image" Target="../media/image96.png"/><Relationship Id="rId7" Type="http://schemas.openxmlformats.org/officeDocument/2006/relationships/image" Target="../media/image92.png"/><Relationship Id="rId12" Type="http://schemas.openxmlformats.org/officeDocument/2006/relationships/image" Target="../media/image102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openxmlformats.org/officeDocument/2006/relationships/image" Target="../media/image101.jpg"/><Relationship Id="rId5" Type="http://schemas.openxmlformats.org/officeDocument/2006/relationships/image" Target="../media/image90.png"/><Relationship Id="rId15" Type="http://schemas.openxmlformats.org/officeDocument/2006/relationships/image" Target="../media/image105.jpg"/><Relationship Id="rId10" Type="http://schemas.openxmlformats.org/officeDocument/2006/relationships/image" Target="../media/image100.jpg"/><Relationship Id="rId4" Type="http://schemas.openxmlformats.org/officeDocument/2006/relationships/image" Target="../media/image3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7.png"/><Relationship Id="rId7" Type="http://schemas.openxmlformats.org/officeDocument/2006/relationships/image" Target="../media/image9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image" Target="../media/image1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12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92.png"/><Relationship Id="rId4" Type="http://schemas.openxmlformats.org/officeDocument/2006/relationships/image" Target="../media/image3.png"/><Relationship Id="rId9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7.png"/><Relationship Id="rId7" Type="http://schemas.openxmlformats.org/officeDocument/2006/relationships/image" Target="../media/image9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11" Type="http://schemas.openxmlformats.org/officeDocument/2006/relationships/image" Target="../media/image120.jpg"/><Relationship Id="rId5" Type="http://schemas.openxmlformats.org/officeDocument/2006/relationships/image" Target="../media/image92.png"/><Relationship Id="rId10" Type="http://schemas.openxmlformats.org/officeDocument/2006/relationships/image" Target="../media/image86.png"/><Relationship Id="rId4" Type="http://schemas.openxmlformats.org/officeDocument/2006/relationships/image" Target="../media/image3.png"/><Relationship Id="rId9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3" Type="http://schemas.openxmlformats.org/officeDocument/2006/relationships/image" Target="../media/image3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122.png"/><Relationship Id="rId10" Type="http://schemas.openxmlformats.org/officeDocument/2006/relationships/image" Target="../media/image126.jpeg"/><Relationship Id="rId4" Type="http://schemas.openxmlformats.org/officeDocument/2006/relationships/image" Target="../media/image90.png"/><Relationship Id="rId9" Type="http://schemas.openxmlformats.org/officeDocument/2006/relationships/image" Target="../media/image1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13" Type="http://schemas.openxmlformats.org/officeDocument/2006/relationships/image" Target="../media/image136.jpg"/><Relationship Id="rId3" Type="http://schemas.openxmlformats.org/officeDocument/2006/relationships/image" Target="../media/image129.png"/><Relationship Id="rId7" Type="http://schemas.openxmlformats.org/officeDocument/2006/relationships/image" Target="../media/image92.png"/><Relationship Id="rId12" Type="http://schemas.openxmlformats.org/officeDocument/2006/relationships/image" Target="../media/image13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11" Type="http://schemas.openxmlformats.org/officeDocument/2006/relationships/image" Target="../media/image134.jpg"/><Relationship Id="rId5" Type="http://schemas.openxmlformats.org/officeDocument/2006/relationships/image" Target="../media/image90.png"/><Relationship Id="rId10" Type="http://schemas.openxmlformats.org/officeDocument/2006/relationships/image" Target="../media/image133.jpg"/><Relationship Id="rId4" Type="http://schemas.openxmlformats.org/officeDocument/2006/relationships/image" Target="../media/image3.png"/><Relationship Id="rId9" Type="http://schemas.openxmlformats.org/officeDocument/2006/relationships/image" Target="../media/image132.jpg"/><Relationship Id="rId14" Type="http://schemas.openxmlformats.org/officeDocument/2006/relationships/image" Target="../media/image1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54267" y="6667500"/>
            <a:ext cx="283463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60609" y="6685652"/>
            <a:ext cx="42545" cy="96520"/>
          </a:xfrm>
          <a:custGeom>
            <a:avLst/>
            <a:gdLst/>
            <a:ahLst/>
            <a:cxnLst/>
            <a:rect l="l" t="t" r="r" b="b"/>
            <a:pathLst>
              <a:path w="42545" h="96520">
                <a:moveTo>
                  <a:pt x="42176" y="0"/>
                </a:moveTo>
                <a:lnTo>
                  <a:pt x="27241" y="0"/>
                </a:lnTo>
                <a:lnTo>
                  <a:pt x="25145" y="5854"/>
                </a:lnTo>
                <a:lnTo>
                  <a:pt x="21285" y="10972"/>
                </a:lnTo>
                <a:lnTo>
                  <a:pt x="10020" y="19748"/>
                </a:lnTo>
                <a:lnTo>
                  <a:pt x="4800" y="22720"/>
                </a:lnTo>
                <a:lnTo>
                  <a:pt x="0" y="24295"/>
                </a:lnTo>
                <a:lnTo>
                  <a:pt x="0" y="40995"/>
                </a:lnTo>
                <a:lnTo>
                  <a:pt x="6615" y="38430"/>
                </a:lnTo>
                <a:lnTo>
                  <a:pt x="12782" y="35252"/>
                </a:lnTo>
                <a:lnTo>
                  <a:pt x="18502" y="31458"/>
                </a:lnTo>
                <a:lnTo>
                  <a:pt x="23774" y="27050"/>
                </a:lnTo>
                <a:lnTo>
                  <a:pt x="23774" y="96392"/>
                </a:lnTo>
                <a:lnTo>
                  <a:pt x="42176" y="96392"/>
                </a:lnTo>
                <a:lnTo>
                  <a:pt x="42176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1249" y="6698836"/>
            <a:ext cx="170599" cy="84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3" y="0"/>
            <a:ext cx="12190476" cy="685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6418" y="982217"/>
            <a:ext cx="11600815" cy="1565275"/>
          </a:xfrm>
          <a:custGeom>
            <a:avLst/>
            <a:gdLst/>
            <a:ahLst/>
            <a:cxnLst/>
            <a:rect l="l" t="t" r="r" b="b"/>
            <a:pathLst>
              <a:path w="11600815" h="1565275">
                <a:moveTo>
                  <a:pt x="11600688" y="0"/>
                </a:moveTo>
                <a:lnTo>
                  <a:pt x="0" y="0"/>
                </a:lnTo>
                <a:lnTo>
                  <a:pt x="0" y="1565148"/>
                </a:lnTo>
                <a:lnTo>
                  <a:pt x="11600688" y="1565148"/>
                </a:lnTo>
                <a:lnTo>
                  <a:pt x="11600688" y="0"/>
                </a:lnTo>
                <a:close/>
              </a:path>
            </a:pathLst>
          </a:custGeom>
          <a:solidFill>
            <a:srgbClr val="FFFFFF">
              <a:alpha val="419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4988" y="970788"/>
            <a:ext cx="11623547" cy="1588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4752" y="4392167"/>
            <a:ext cx="647699" cy="2362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82293" y="4429518"/>
            <a:ext cx="572554" cy="160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74164" y="4392168"/>
            <a:ext cx="367283" cy="2148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11568" y="4429518"/>
            <a:ext cx="291063" cy="1398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74392" y="4383036"/>
            <a:ext cx="115823" cy="1676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13177" y="4421746"/>
            <a:ext cx="38188" cy="909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46019" y="4500371"/>
            <a:ext cx="103631" cy="1280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4513" y="4538345"/>
            <a:ext cx="27684" cy="525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20112" y="4291584"/>
            <a:ext cx="1060703" cy="4495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26792" y="4546091"/>
            <a:ext cx="1239011" cy="853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3927" y="4291584"/>
            <a:ext cx="638555" cy="4495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52066" y="4375199"/>
            <a:ext cx="12007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90" dirty="0">
                <a:solidFill>
                  <a:srgbClr val="1003BC"/>
                </a:solidFill>
                <a:uFill>
                  <a:solidFill>
                    <a:srgbClr val="1003BC"/>
                  </a:solidFill>
                </a:uFill>
                <a:latin typeface="HY견고딕"/>
                <a:cs typeface="HY견고딕"/>
              </a:rPr>
              <a:t>Mincheol</a:t>
            </a:r>
            <a:r>
              <a:rPr sz="1400" u="sng" spc="-265" dirty="0">
                <a:solidFill>
                  <a:srgbClr val="1003BC"/>
                </a:solidFill>
                <a:uFill>
                  <a:solidFill>
                    <a:srgbClr val="1003BC"/>
                  </a:solidFill>
                </a:uFill>
                <a:latin typeface="HY견고딕"/>
                <a:cs typeface="HY견고딕"/>
              </a:rPr>
              <a:t> </a:t>
            </a:r>
            <a:r>
              <a:rPr sz="1400" u="sng" spc="-65" dirty="0">
                <a:solidFill>
                  <a:srgbClr val="1003BC"/>
                </a:solidFill>
                <a:uFill>
                  <a:solidFill>
                    <a:srgbClr val="1003BC"/>
                  </a:solidFill>
                </a:uFill>
                <a:latin typeface="HY견고딕"/>
                <a:cs typeface="HY견고딕"/>
              </a:rPr>
              <a:t>Kim</a:t>
            </a:r>
            <a:endParaRPr sz="1400">
              <a:latin typeface="HY견고딕"/>
              <a:cs typeface="HY견고딕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01796" y="4383036"/>
            <a:ext cx="115823" cy="1676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40581" y="4421746"/>
            <a:ext cx="38188" cy="909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73423" y="4500371"/>
            <a:ext cx="103631" cy="1280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11917" y="4538345"/>
            <a:ext cx="27679" cy="525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69436" y="4392167"/>
            <a:ext cx="445007" cy="2362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06843" y="4429518"/>
            <a:ext cx="368782" cy="1612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94632" y="4392167"/>
            <a:ext cx="537971" cy="21488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32909" y="4429518"/>
            <a:ext cx="462089" cy="13981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67071" y="4383036"/>
            <a:ext cx="115823" cy="1676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05857" y="4421746"/>
            <a:ext cx="38188" cy="909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38700" y="4387608"/>
            <a:ext cx="694943" cy="24077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77193" y="4426038"/>
            <a:ext cx="618413" cy="16488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77255" y="4447032"/>
            <a:ext cx="158495" cy="9753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515578" y="4485754"/>
            <a:ext cx="81654" cy="2106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77840" y="4387608"/>
            <a:ext cx="902207" cy="24077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15470" y="4426381"/>
            <a:ext cx="826541" cy="16403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417564" y="4383036"/>
            <a:ext cx="115823" cy="1676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456349" y="4421746"/>
            <a:ext cx="38188" cy="909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89192" y="4392167"/>
            <a:ext cx="1191767" cy="23621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527686" y="4429518"/>
            <a:ext cx="1115542" cy="16140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620000" y="4383036"/>
            <a:ext cx="115823" cy="1676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658786" y="4421746"/>
            <a:ext cx="38188" cy="909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691628" y="4500371"/>
            <a:ext cx="103631" cy="1280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30121" y="4538345"/>
            <a:ext cx="27679" cy="525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786116" y="4387596"/>
            <a:ext cx="848867" cy="24079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23561" y="4426038"/>
            <a:ext cx="773995" cy="1643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615171" y="4392168"/>
            <a:ext cx="391667" cy="21488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652579" y="4429518"/>
            <a:ext cx="316179" cy="13981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45880" y="4383036"/>
            <a:ext cx="115823" cy="1676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84665" y="4421746"/>
            <a:ext cx="38188" cy="9099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017507" y="4500371"/>
            <a:ext cx="103631" cy="1280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056001" y="4538345"/>
            <a:ext cx="27679" cy="525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110471" y="4387596"/>
            <a:ext cx="867155" cy="24079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147924" y="4426038"/>
            <a:ext cx="791698" cy="16437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962388" y="4392167"/>
            <a:ext cx="451103" cy="21488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999795" y="4429518"/>
            <a:ext cx="376091" cy="13981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347959" y="4383036"/>
            <a:ext cx="115823" cy="1676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386745" y="4421746"/>
            <a:ext cx="38188" cy="909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419588" y="4500371"/>
            <a:ext cx="103631" cy="1280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458081" y="4538345"/>
            <a:ext cx="27679" cy="5257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84376" y="4669535"/>
            <a:ext cx="653795" cy="23621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521870" y="4706886"/>
            <a:ext cx="578570" cy="16123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124456" y="4669535"/>
            <a:ext cx="405383" cy="21183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62733" y="4706886"/>
            <a:ext cx="329103" cy="13651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68879" y="4660391"/>
            <a:ext cx="115823" cy="167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507665" y="4699114"/>
            <a:ext cx="38190" cy="9100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540508" y="4669535"/>
            <a:ext cx="603503" cy="23621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579001" y="4706886"/>
            <a:ext cx="526973" cy="16141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30296" y="4669535"/>
            <a:ext cx="376427" cy="21488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68573" y="4706886"/>
            <a:ext cx="300520" cy="13982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499103" y="4669535"/>
            <a:ext cx="405383" cy="21183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537381" y="4706886"/>
            <a:ext cx="329095" cy="13651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843527" y="4660391"/>
            <a:ext cx="115823" cy="167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882313" y="4699114"/>
            <a:ext cx="38188" cy="9100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915155" y="4777739"/>
            <a:ext cx="103631" cy="1280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953649" y="4815713"/>
            <a:ext cx="27679" cy="5259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006595" y="4664963"/>
            <a:ext cx="603503" cy="24079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044048" y="4703406"/>
            <a:ext cx="528015" cy="16436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82667" y="4669535"/>
            <a:ext cx="830579" cy="21488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620209" y="4706886"/>
            <a:ext cx="754957" cy="13982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352288" y="4660391"/>
            <a:ext cx="115823" cy="167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391073" y="4699114"/>
            <a:ext cx="38188" cy="9100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423915" y="4777739"/>
            <a:ext cx="103631" cy="1280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62409" y="4815713"/>
            <a:ext cx="27679" cy="5259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521452" y="4669535"/>
            <a:ext cx="923543" cy="23621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559723" y="4706886"/>
            <a:ext cx="847191" cy="16141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431279" y="4669535"/>
            <a:ext cx="367283" cy="2148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468687" y="4706886"/>
            <a:ext cx="291058" cy="13982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731507" y="4660391"/>
            <a:ext cx="115823" cy="167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70293" y="4699114"/>
            <a:ext cx="38188" cy="91008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803136" y="4669535"/>
            <a:ext cx="612647" cy="236219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841629" y="4706886"/>
            <a:ext cx="536594" cy="161417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399019" y="4669535"/>
            <a:ext cx="882395" cy="21488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436687" y="4706886"/>
            <a:ext cx="806646" cy="139827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270747" y="4654296"/>
            <a:ext cx="2215895" cy="251459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309457" y="4691913"/>
            <a:ext cx="2139549" cy="176390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43356" y="1307591"/>
            <a:ext cx="10329671" cy="501395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05192" y="1369847"/>
            <a:ext cx="10205326" cy="37630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47927" y="1795271"/>
            <a:ext cx="4925567" cy="499871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10754" y="1857527"/>
            <a:ext cx="4799634" cy="375119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855208" y="1795272"/>
            <a:ext cx="2229611" cy="499871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917769" y="1858327"/>
            <a:ext cx="2103868" cy="37431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987283" y="1802891"/>
            <a:ext cx="3127247" cy="49377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049375" y="1865464"/>
            <a:ext cx="3002507" cy="368363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660635" y="6417564"/>
            <a:ext cx="1488947" cy="39014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930127" y="6417563"/>
            <a:ext cx="1130807" cy="390143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9775138" y="6490928"/>
            <a:ext cx="2184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85" dirty="0">
                <a:solidFill>
                  <a:srgbClr val="FFFFFF"/>
                </a:solidFill>
                <a:latin typeface="HY견고딕"/>
                <a:cs typeface="HY견고딕"/>
              </a:rPr>
              <a:t>2021.12.</a:t>
            </a:r>
            <a:r>
              <a:rPr sz="1200" spc="35" dirty="0">
                <a:solidFill>
                  <a:srgbClr val="FFFFFF"/>
                </a:solidFill>
                <a:latin typeface="HY견고딕"/>
                <a:cs typeface="HY견고딕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HY견고딕"/>
                <a:cs typeface="HY견고딕"/>
              </a:rPr>
              <a:t>Seismic</a:t>
            </a:r>
            <a:r>
              <a:rPr sz="1200" spc="-245" dirty="0">
                <a:solidFill>
                  <a:srgbClr val="FFFFFF"/>
                </a:solidFill>
                <a:latin typeface="HY견고딕"/>
                <a:cs typeface="HY견고딕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HY견고딕"/>
                <a:cs typeface="HY견고딕"/>
              </a:rPr>
              <a:t>survey</a:t>
            </a:r>
            <a:r>
              <a:rPr sz="1200" spc="-250" dirty="0">
                <a:solidFill>
                  <a:srgbClr val="FFFFFF"/>
                </a:solidFill>
                <a:latin typeface="HY견고딕"/>
                <a:cs typeface="HY견고딕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HY견고딕"/>
                <a:cs typeface="HY견고딕"/>
              </a:rPr>
              <a:t>at</a:t>
            </a:r>
            <a:r>
              <a:rPr sz="1200" spc="-220" dirty="0">
                <a:solidFill>
                  <a:srgbClr val="FFFFFF"/>
                </a:solidFill>
                <a:latin typeface="HY견고딕"/>
                <a:cs typeface="HY견고딕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HY견고딕"/>
                <a:cs typeface="HY견고딕"/>
              </a:rPr>
              <a:t>D2</a:t>
            </a:r>
            <a:endParaRPr sz="1200">
              <a:latin typeface="HY견고딕"/>
              <a:cs typeface="HY견고딕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3721608" y="3486911"/>
            <a:ext cx="4475987" cy="301751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765994" y="3531425"/>
            <a:ext cx="4387380" cy="213639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144256" y="3496055"/>
            <a:ext cx="137159" cy="205739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188007" y="3540468"/>
            <a:ext cx="48958" cy="116674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>
            <a:spLocks noGrp="1"/>
          </p:cNvSpPr>
          <p:nvPr>
            <p:ph type="title"/>
          </p:nvPr>
        </p:nvSpPr>
        <p:spPr>
          <a:xfrm>
            <a:off x="198075" y="71548"/>
            <a:ext cx="557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5" dirty="0">
                <a:solidFill>
                  <a:srgbClr val="FFFFFF"/>
                </a:solidFill>
              </a:rPr>
              <a:t>9th </a:t>
            </a:r>
            <a:r>
              <a:rPr u="none" spc="-10" dirty="0">
                <a:solidFill>
                  <a:srgbClr val="FFFFFF"/>
                </a:solidFill>
              </a:rPr>
              <a:t>International Symposium </a:t>
            </a:r>
            <a:r>
              <a:rPr u="none" spc="-5" dirty="0">
                <a:solidFill>
                  <a:srgbClr val="FFFFFF"/>
                </a:solidFill>
              </a:rPr>
              <a:t>on </a:t>
            </a:r>
            <a:r>
              <a:rPr u="none" dirty="0">
                <a:solidFill>
                  <a:srgbClr val="FFFFFF"/>
                </a:solidFill>
              </a:rPr>
              <a:t>Ice </a:t>
            </a:r>
            <a:r>
              <a:rPr u="none" spc="-5" dirty="0">
                <a:solidFill>
                  <a:srgbClr val="FFFFFF"/>
                </a:solidFill>
              </a:rPr>
              <a:t>Drilling</a:t>
            </a:r>
            <a:r>
              <a:rPr u="none" spc="70" dirty="0">
                <a:solidFill>
                  <a:srgbClr val="FFFFFF"/>
                </a:solidFill>
              </a:rPr>
              <a:t> </a:t>
            </a:r>
            <a:r>
              <a:rPr u="none" spc="-30" dirty="0">
                <a:solidFill>
                  <a:srgbClr val="FFFFFF"/>
                </a:solidFill>
              </a:rPr>
              <a:t>Technology</a:t>
            </a:r>
          </a:p>
        </p:txBody>
      </p:sp>
      <p:sp>
        <p:nvSpPr>
          <p:cNvPr id="112" name="object 12">
            <a:extLst>
              <a:ext uri="{FF2B5EF4-FFF2-40B4-BE49-F238E27FC236}">
                <a16:creationId xmlns:a16="http://schemas.microsoft.com/office/drawing/2014/main" id="{89A83DDA-C936-2777-8B20-254DE0AC5B13}"/>
              </a:ext>
            </a:extLst>
          </p:cNvPr>
          <p:cNvSpPr/>
          <p:nvPr/>
        </p:nvSpPr>
        <p:spPr>
          <a:xfrm>
            <a:off x="9786365" y="5210535"/>
            <a:ext cx="1123187" cy="1123187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">
            <a:extLst>
              <a:ext uri="{FF2B5EF4-FFF2-40B4-BE49-F238E27FC236}">
                <a16:creationId xmlns:a16="http://schemas.microsoft.com/office/drawing/2014/main" id="{E8F5ED73-986C-CC61-6593-562D66977E23}"/>
              </a:ext>
            </a:extLst>
          </p:cNvPr>
          <p:cNvSpPr/>
          <p:nvPr/>
        </p:nvSpPr>
        <p:spPr>
          <a:xfrm>
            <a:off x="11151368" y="5268025"/>
            <a:ext cx="792479" cy="106375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6168" y="6667500"/>
            <a:ext cx="358139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2482" y="6685657"/>
            <a:ext cx="132029" cy="98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7793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836" y="905255"/>
            <a:ext cx="11768327" cy="5739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279" y="998219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50364" y="362711"/>
            <a:ext cx="7859267" cy="3718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53300" y="2634995"/>
            <a:ext cx="1975103" cy="20790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69552" y="2644140"/>
            <a:ext cx="1972055" cy="20791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47488" y="3581400"/>
            <a:ext cx="2222320" cy="14615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12564" y="3602735"/>
            <a:ext cx="288290" cy="361315"/>
          </a:xfrm>
          <a:custGeom>
            <a:avLst/>
            <a:gdLst/>
            <a:ahLst/>
            <a:cxnLst/>
            <a:rect l="l" t="t" r="r" b="b"/>
            <a:pathLst>
              <a:path w="288289" h="361314">
                <a:moveTo>
                  <a:pt x="144018" y="0"/>
                </a:moveTo>
                <a:lnTo>
                  <a:pt x="144018" y="90296"/>
                </a:lnTo>
                <a:lnTo>
                  <a:pt x="0" y="90296"/>
                </a:lnTo>
                <a:lnTo>
                  <a:pt x="0" y="270890"/>
                </a:lnTo>
                <a:lnTo>
                  <a:pt x="144018" y="270890"/>
                </a:lnTo>
                <a:lnTo>
                  <a:pt x="144018" y="361187"/>
                </a:lnTo>
                <a:lnTo>
                  <a:pt x="288036" y="180593"/>
                </a:lnTo>
                <a:lnTo>
                  <a:pt x="14401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12564" y="3602735"/>
            <a:ext cx="288290" cy="361315"/>
          </a:xfrm>
          <a:custGeom>
            <a:avLst/>
            <a:gdLst/>
            <a:ahLst/>
            <a:cxnLst/>
            <a:rect l="l" t="t" r="r" b="b"/>
            <a:pathLst>
              <a:path w="288289" h="361314">
                <a:moveTo>
                  <a:pt x="0" y="90296"/>
                </a:moveTo>
                <a:lnTo>
                  <a:pt x="144018" y="90296"/>
                </a:lnTo>
                <a:lnTo>
                  <a:pt x="144018" y="0"/>
                </a:lnTo>
                <a:lnTo>
                  <a:pt x="288036" y="180593"/>
                </a:lnTo>
                <a:lnTo>
                  <a:pt x="144018" y="361187"/>
                </a:lnTo>
                <a:lnTo>
                  <a:pt x="144018" y="270890"/>
                </a:lnTo>
                <a:lnTo>
                  <a:pt x="0" y="270890"/>
                </a:lnTo>
                <a:lnTo>
                  <a:pt x="0" y="90296"/>
                </a:lnTo>
                <a:close/>
              </a:path>
            </a:pathLst>
          </a:custGeom>
          <a:ln w="12191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814722" y="5208610"/>
            <a:ext cx="5040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Hygienic piping </a:t>
            </a:r>
            <a:r>
              <a:rPr sz="1800" spc="-5" dirty="0">
                <a:latin typeface="Arial"/>
                <a:cs typeface="Arial"/>
              </a:rPr>
              <a:t>across the entire </a:t>
            </a:r>
            <a:r>
              <a:rPr sz="1800" spc="-10" dirty="0">
                <a:latin typeface="Arial"/>
                <a:cs typeface="Arial"/>
              </a:rPr>
              <a:t>drill-water</a:t>
            </a:r>
            <a:r>
              <a:rPr sz="1800" spc="1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circuit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73023" y="2607564"/>
            <a:ext cx="3640836" cy="22615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35123" y="2523744"/>
            <a:ext cx="2192020" cy="2376170"/>
          </a:xfrm>
          <a:custGeom>
            <a:avLst/>
            <a:gdLst/>
            <a:ahLst/>
            <a:cxnLst/>
            <a:rect l="l" t="t" r="r" b="b"/>
            <a:pathLst>
              <a:path w="2192020" h="2376170">
                <a:moveTo>
                  <a:pt x="0" y="0"/>
                </a:moveTo>
                <a:lnTo>
                  <a:pt x="2191512" y="0"/>
                </a:lnTo>
                <a:lnTo>
                  <a:pt x="2191512" y="2375916"/>
                </a:lnTo>
                <a:lnTo>
                  <a:pt x="0" y="2375916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5484" y="2168651"/>
            <a:ext cx="2271559" cy="13944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126898" y="3260077"/>
            <a:ext cx="2047875" cy="586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00405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UV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filtration</a:t>
            </a:r>
            <a:r>
              <a:rPr sz="11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Manifolds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56228" y="4431234"/>
            <a:ext cx="26492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Heat exchangers and low-pressure</a:t>
            </a: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pumps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6168" y="6667500"/>
            <a:ext cx="358139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2476" y="6685652"/>
            <a:ext cx="116852" cy="96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7793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836" y="905255"/>
            <a:ext cx="11768327" cy="5739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279" y="998219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70503" y="362711"/>
            <a:ext cx="5622035" cy="3718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3727" y="1347216"/>
            <a:ext cx="2145792" cy="19430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86683" y="3688079"/>
            <a:ext cx="1408175" cy="18790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58767" y="1312164"/>
            <a:ext cx="6676643" cy="20345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09159" y="3678935"/>
            <a:ext cx="2505455" cy="18775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89292" y="3672840"/>
            <a:ext cx="1758695" cy="18836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82417" y="5492799"/>
            <a:ext cx="5801208" cy="79756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2924175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latin typeface="Arial"/>
                <a:cs typeface="Arial"/>
              </a:rPr>
              <a:t>Operation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testing</a:t>
            </a: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800" spc="-10" dirty="0">
                <a:latin typeface="Arial"/>
                <a:cs typeface="Arial"/>
              </a:rPr>
              <a:t>Containerized dual-mode </a:t>
            </a:r>
            <a:r>
              <a:rPr sz="1800" spc="-5" dirty="0">
                <a:latin typeface="Arial"/>
                <a:cs typeface="Arial"/>
              </a:rPr>
              <a:t>UV </a:t>
            </a:r>
            <a:r>
              <a:rPr sz="1800" dirty="0">
                <a:latin typeface="Arial"/>
                <a:cs typeface="Arial"/>
              </a:rPr>
              <a:t>&amp; </a:t>
            </a:r>
            <a:r>
              <a:rPr sz="1800" spc="-5" dirty="0">
                <a:latin typeface="Arial"/>
                <a:cs typeface="Arial"/>
              </a:rPr>
              <a:t>filtration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system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83964" y="3332670"/>
            <a:ext cx="3393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UV </a:t>
            </a:r>
            <a:r>
              <a:rPr sz="1200" dirty="0">
                <a:latin typeface="Arial"/>
                <a:cs typeface="Arial"/>
              </a:rPr>
              <a:t>lamps </a:t>
            </a:r>
            <a:r>
              <a:rPr sz="1200" spc="-5" dirty="0">
                <a:latin typeface="Arial"/>
                <a:cs typeface="Arial"/>
              </a:rPr>
              <a:t>(185 </a:t>
            </a:r>
            <a:r>
              <a:rPr sz="1200" dirty="0">
                <a:latin typeface="Arial"/>
                <a:cs typeface="Arial"/>
              </a:rPr>
              <a:t>nm and 254 nm </a:t>
            </a:r>
            <a:r>
              <a:rPr sz="1200" spc="-5" dirty="0">
                <a:latin typeface="Arial"/>
                <a:cs typeface="Arial"/>
              </a:rPr>
              <a:t>with &gt;40</a:t>
            </a:r>
            <a:r>
              <a:rPr sz="1200" spc="-1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mJ/cm</a:t>
            </a:r>
            <a:r>
              <a:rPr sz="1200" baseline="24305" dirty="0">
                <a:latin typeface="Arial"/>
                <a:cs typeface="Arial"/>
              </a:rPr>
              <a:t>2</a:t>
            </a:r>
            <a:r>
              <a:rPr sz="1200" dirty="0"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14002" y="3313469"/>
            <a:ext cx="26873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4-stage filtration </a:t>
            </a:r>
            <a:r>
              <a:rPr sz="1400" spc="-10" dirty="0">
                <a:latin typeface="Arial"/>
                <a:cs typeface="Arial"/>
              </a:rPr>
              <a:t>(20, 5, 1, </a:t>
            </a:r>
            <a:r>
              <a:rPr sz="1400" spc="-5" dirty="0">
                <a:latin typeface="Arial"/>
                <a:cs typeface="Arial"/>
              </a:rPr>
              <a:t>0.1</a:t>
            </a:r>
            <a:r>
              <a:rPr sz="1400" spc="-10" dirty="0">
                <a:latin typeface="Arial"/>
                <a:cs typeface="Arial"/>
              </a:rPr>
              <a:t> μm)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83625" y="4251959"/>
            <a:ext cx="1408175" cy="8686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7760" y="4107179"/>
            <a:ext cx="1758683" cy="11247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24711" y="4104132"/>
            <a:ext cx="1765300" cy="1130935"/>
          </a:xfrm>
          <a:custGeom>
            <a:avLst/>
            <a:gdLst/>
            <a:ahLst/>
            <a:cxnLst/>
            <a:rect l="l" t="t" r="r" b="b"/>
            <a:pathLst>
              <a:path w="1765300" h="1130935">
                <a:moveTo>
                  <a:pt x="0" y="0"/>
                </a:moveTo>
                <a:lnTo>
                  <a:pt x="1764792" y="0"/>
                </a:lnTo>
                <a:lnTo>
                  <a:pt x="1764792" y="1130808"/>
                </a:lnTo>
                <a:lnTo>
                  <a:pt x="0" y="1130808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6168" y="6667500"/>
            <a:ext cx="358139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2474" y="6685652"/>
            <a:ext cx="131914" cy="96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7793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836" y="905255"/>
            <a:ext cx="11768327" cy="5739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279" y="998219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6004" y="362711"/>
            <a:ext cx="9038843" cy="3718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1408" y="1409700"/>
            <a:ext cx="1239011" cy="16413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028122" y="3142423"/>
            <a:ext cx="25387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UV lamps (185 </a:t>
            </a:r>
            <a:r>
              <a:rPr sz="1400" dirty="0">
                <a:latin typeface="Arial"/>
                <a:cs typeface="Arial"/>
              </a:rPr>
              <a:t>nm </a:t>
            </a:r>
            <a:r>
              <a:rPr sz="1400" spc="-5" dirty="0">
                <a:latin typeface="Arial"/>
                <a:cs typeface="Arial"/>
              </a:rPr>
              <a:t>and 254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nm)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44192" y="3139748"/>
            <a:ext cx="26873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4-stage filtration </a:t>
            </a:r>
            <a:r>
              <a:rPr sz="1400" spc="-10" dirty="0">
                <a:latin typeface="Arial"/>
                <a:cs typeface="Arial"/>
              </a:rPr>
              <a:t>(20, 5, 1, </a:t>
            </a:r>
            <a:r>
              <a:rPr sz="1400" spc="-5" dirty="0">
                <a:latin typeface="Arial"/>
                <a:cs typeface="Arial"/>
              </a:rPr>
              <a:t>0.1</a:t>
            </a:r>
            <a:r>
              <a:rPr sz="1400" spc="-10" dirty="0">
                <a:latin typeface="Arial"/>
                <a:cs typeface="Arial"/>
              </a:rPr>
              <a:t> μm)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04588" y="1409700"/>
            <a:ext cx="1210056" cy="16184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5123" y="1426464"/>
            <a:ext cx="1210055" cy="16123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88323" y="1418844"/>
            <a:ext cx="1210055" cy="16139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1594190" y="4215916"/>
          <a:ext cx="9250042" cy="14071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1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1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1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14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14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14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Initial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350" b="1" baseline="2469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-filtration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350" b="1" baseline="2469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nd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-filtration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350" b="1" baseline="2469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rd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-filteration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350" b="1" baseline="2469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-filtration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UV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418465" marR="313055" indent="-9652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5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y 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(NTU)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2.12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1.07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0.50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0.44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0.42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0.41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164465" marR="158750" indent="3073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35" dirty="0">
                          <a:latin typeface="Arial"/>
                          <a:cs typeface="Arial"/>
                        </a:rPr>
                        <a:t>Total 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li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s/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ml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1,010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500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180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66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object 16"/>
          <p:cNvSpPr txBox="1"/>
          <p:nvPr/>
        </p:nvSpPr>
        <p:spPr>
          <a:xfrm>
            <a:off x="1847971" y="3148494"/>
            <a:ext cx="1782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Initial </a:t>
            </a:r>
            <a:r>
              <a:rPr sz="1400" dirty="0">
                <a:latin typeface="Arial"/>
                <a:cs typeface="Arial"/>
              </a:rPr>
              <a:t>(before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filtration)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18047" y="3640835"/>
            <a:ext cx="433070" cy="307975"/>
          </a:xfrm>
          <a:custGeom>
            <a:avLst/>
            <a:gdLst/>
            <a:ahLst/>
            <a:cxnLst/>
            <a:rect l="l" t="t" r="r" b="b"/>
            <a:pathLst>
              <a:path w="433070" h="307975">
                <a:moveTo>
                  <a:pt x="324612" y="0"/>
                </a:moveTo>
                <a:lnTo>
                  <a:pt x="108204" y="0"/>
                </a:lnTo>
                <a:lnTo>
                  <a:pt x="108204" y="153924"/>
                </a:lnTo>
                <a:lnTo>
                  <a:pt x="0" y="153924"/>
                </a:lnTo>
                <a:lnTo>
                  <a:pt x="216408" y="307848"/>
                </a:lnTo>
                <a:lnTo>
                  <a:pt x="432816" y="153924"/>
                </a:lnTo>
                <a:lnTo>
                  <a:pt x="324612" y="153924"/>
                </a:lnTo>
                <a:lnTo>
                  <a:pt x="3246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18047" y="3640835"/>
            <a:ext cx="433070" cy="307975"/>
          </a:xfrm>
          <a:custGeom>
            <a:avLst/>
            <a:gdLst/>
            <a:ahLst/>
            <a:cxnLst/>
            <a:rect l="l" t="t" r="r" b="b"/>
            <a:pathLst>
              <a:path w="433070" h="307975">
                <a:moveTo>
                  <a:pt x="0" y="153924"/>
                </a:moveTo>
                <a:lnTo>
                  <a:pt x="108204" y="153924"/>
                </a:lnTo>
                <a:lnTo>
                  <a:pt x="108204" y="0"/>
                </a:lnTo>
                <a:lnTo>
                  <a:pt x="324612" y="0"/>
                </a:lnTo>
                <a:lnTo>
                  <a:pt x="324612" y="153924"/>
                </a:lnTo>
                <a:lnTo>
                  <a:pt x="432816" y="153924"/>
                </a:lnTo>
                <a:lnTo>
                  <a:pt x="216408" y="307848"/>
                </a:lnTo>
                <a:lnTo>
                  <a:pt x="0" y="153924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6168" y="6667500"/>
            <a:ext cx="358139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2471" y="6685652"/>
            <a:ext cx="132892" cy="98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7793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836" y="905255"/>
            <a:ext cx="11768327" cy="5739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279" y="998219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08703" y="367284"/>
            <a:ext cx="3973067" cy="2971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72071" y="1836431"/>
            <a:ext cx="3864851" cy="19720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430324" y="5642203"/>
            <a:ext cx="39903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200-UV-LED </a:t>
            </a:r>
            <a:r>
              <a:rPr sz="1400" spc="-5" dirty="0">
                <a:latin typeface="Arial"/>
                <a:cs typeface="Arial"/>
              </a:rPr>
              <a:t>collar with </a:t>
            </a:r>
            <a:r>
              <a:rPr sz="1400" spc="-10" dirty="0">
                <a:latin typeface="Arial"/>
                <a:cs typeface="Arial"/>
              </a:rPr>
              <a:t>low- </a:t>
            </a:r>
            <a:r>
              <a:rPr sz="1400" spc="-5" dirty="0">
                <a:latin typeface="Arial"/>
                <a:cs typeface="Arial"/>
              </a:rPr>
              <a:t>and </a:t>
            </a:r>
            <a:r>
              <a:rPr sz="1400" dirty="0">
                <a:latin typeface="Arial"/>
                <a:cs typeface="Arial"/>
              </a:rPr>
              <a:t>high-dose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modes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29809" y="5646839"/>
            <a:ext cx="3992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Air-cooled chiller for </a:t>
            </a:r>
            <a:r>
              <a:rPr sz="1400" spc="-5" dirty="0">
                <a:latin typeface="Arial"/>
                <a:cs typeface="Arial"/>
              </a:rPr>
              <a:t>LED-UV </a:t>
            </a:r>
            <a:r>
              <a:rPr sz="1400" dirty="0">
                <a:latin typeface="Arial"/>
                <a:cs typeface="Arial"/>
              </a:rPr>
              <a:t>collar </a:t>
            </a:r>
            <a:r>
              <a:rPr sz="1400" spc="-5" dirty="0">
                <a:latin typeface="Arial"/>
                <a:cs typeface="Arial"/>
              </a:rPr>
              <a:t>thermal</a:t>
            </a:r>
            <a:r>
              <a:rPr sz="1400" spc="-1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control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11551" y="1848611"/>
            <a:ext cx="1702307" cy="21427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10027" y="1847088"/>
            <a:ext cx="1705610" cy="2146300"/>
          </a:xfrm>
          <a:custGeom>
            <a:avLst/>
            <a:gdLst/>
            <a:ahLst/>
            <a:cxnLst/>
            <a:rect l="l" t="t" r="r" b="b"/>
            <a:pathLst>
              <a:path w="1705610" h="2146300">
                <a:moveTo>
                  <a:pt x="0" y="0"/>
                </a:moveTo>
                <a:lnTo>
                  <a:pt x="1705355" y="0"/>
                </a:lnTo>
                <a:lnTo>
                  <a:pt x="1705355" y="2145792"/>
                </a:lnTo>
                <a:lnTo>
                  <a:pt x="0" y="214579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82084" y="4023359"/>
            <a:ext cx="1944623" cy="14584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1551" y="4026408"/>
            <a:ext cx="1943099" cy="14538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06823" y="1845564"/>
            <a:ext cx="2119884" cy="21457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35451" y="3125723"/>
            <a:ext cx="949451" cy="8366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8244" y="2093976"/>
            <a:ext cx="1217676" cy="31699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5195" y="2090927"/>
            <a:ext cx="1224280" cy="3176270"/>
          </a:xfrm>
          <a:custGeom>
            <a:avLst/>
            <a:gdLst/>
            <a:ahLst/>
            <a:cxnLst/>
            <a:rect l="l" t="t" r="r" b="b"/>
            <a:pathLst>
              <a:path w="1224280" h="3176270">
                <a:moveTo>
                  <a:pt x="0" y="0"/>
                </a:moveTo>
                <a:lnTo>
                  <a:pt x="1223772" y="0"/>
                </a:lnTo>
                <a:lnTo>
                  <a:pt x="1223772" y="3176016"/>
                </a:lnTo>
                <a:lnTo>
                  <a:pt x="0" y="3176016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6894" y="2853689"/>
            <a:ext cx="573405" cy="576580"/>
          </a:xfrm>
          <a:custGeom>
            <a:avLst/>
            <a:gdLst/>
            <a:ahLst/>
            <a:cxnLst/>
            <a:rect l="l" t="t" r="r" b="b"/>
            <a:pathLst>
              <a:path w="573405" h="576579">
                <a:moveTo>
                  <a:pt x="0" y="0"/>
                </a:moveTo>
                <a:lnTo>
                  <a:pt x="573024" y="0"/>
                </a:lnTo>
                <a:lnTo>
                  <a:pt x="573024" y="576072"/>
                </a:lnTo>
                <a:lnTo>
                  <a:pt x="0" y="576072"/>
                </a:lnTo>
                <a:lnTo>
                  <a:pt x="0" y="0"/>
                </a:lnTo>
                <a:close/>
              </a:path>
            </a:pathLst>
          </a:custGeom>
          <a:ln w="28956">
            <a:solidFill>
              <a:srgbClr val="001F5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6132" y="1845562"/>
            <a:ext cx="1455420" cy="1008380"/>
          </a:xfrm>
          <a:custGeom>
            <a:avLst/>
            <a:gdLst/>
            <a:ahLst/>
            <a:cxnLst/>
            <a:rect l="l" t="t" r="r" b="b"/>
            <a:pathLst>
              <a:path w="1455420" h="1008380">
                <a:moveTo>
                  <a:pt x="0" y="1008113"/>
                </a:moveTo>
                <a:lnTo>
                  <a:pt x="1455407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6132" y="3429000"/>
            <a:ext cx="1455420" cy="2051685"/>
          </a:xfrm>
          <a:custGeom>
            <a:avLst/>
            <a:gdLst/>
            <a:ahLst/>
            <a:cxnLst/>
            <a:rect l="l" t="t" r="r" b="b"/>
            <a:pathLst>
              <a:path w="1455420" h="2051685">
                <a:moveTo>
                  <a:pt x="0" y="0"/>
                </a:moveTo>
                <a:lnTo>
                  <a:pt x="1455407" y="205118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그림 23" descr="전자제품, 실내, 턴테이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8528C0B-6C9A-8979-F1F8-F3CE1CB538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285" y="3842564"/>
            <a:ext cx="2135665" cy="1601749"/>
          </a:xfrm>
          <a:prstGeom prst="rect">
            <a:avLst/>
          </a:prstGeom>
        </p:spPr>
      </p:pic>
      <p:pic>
        <p:nvPicPr>
          <p:cNvPr id="26" name="그림 25" descr="기계, 전자제품, 가전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11119F-9863-F7C6-26DE-3F64DC0C50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055" y="3845811"/>
            <a:ext cx="2135665" cy="16017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6168" y="6667500"/>
            <a:ext cx="358139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2481" y="6685652"/>
            <a:ext cx="135572" cy="96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7793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836" y="879347"/>
            <a:ext cx="11768327" cy="5737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279" y="972311"/>
            <a:ext cx="11521440" cy="5552440"/>
          </a:xfrm>
          <a:custGeom>
            <a:avLst/>
            <a:gdLst/>
            <a:ahLst/>
            <a:cxnLst/>
            <a:rect l="l" t="t" r="r" b="b"/>
            <a:pathLst>
              <a:path w="11521440" h="5552440">
                <a:moveTo>
                  <a:pt x="11452656" y="0"/>
                </a:moveTo>
                <a:lnTo>
                  <a:pt x="68783" y="0"/>
                </a:lnTo>
                <a:lnTo>
                  <a:pt x="42010" y="5405"/>
                </a:lnTo>
                <a:lnTo>
                  <a:pt x="20146" y="20146"/>
                </a:lnTo>
                <a:lnTo>
                  <a:pt x="5405" y="42010"/>
                </a:lnTo>
                <a:lnTo>
                  <a:pt x="0" y="68783"/>
                </a:lnTo>
                <a:lnTo>
                  <a:pt x="0" y="5483148"/>
                </a:lnTo>
                <a:lnTo>
                  <a:pt x="5405" y="5509921"/>
                </a:lnTo>
                <a:lnTo>
                  <a:pt x="20146" y="5531785"/>
                </a:lnTo>
                <a:lnTo>
                  <a:pt x="42010" y="5546526"/>
                </a:lnTo>
                <a:lnTo>
                  <a:pt x="68783" y="5551932"/>
                </a:lnTo>
                <a:lnTo>
                  <a:pt x="11452656" y="5551932"/>
                </a:lnTo>
                <a:lnTo>
                  <a:pt x="11479429" y="5546526"/>
                </a:lnTo>
                <a:lnTo>
                  <a:pt x="11501293" y="5531785"/>
                </a:lnTo>
                <a:lnTo>
                  <a:pt x="11516034" y="5509921"/>
                </a:lnTo>
                <a:lnTo>
                  <a:pt x="11521440" y="5483148"/>
                </a:lnTo>
                <a:lnTo>
                  <a:pt x="11521440" y="68783"/>
                </a:lnTo>
                <a:lnTo>
                  <a:pt x="11516034" y="42010"/>
                </a:lnTo>
                <a:lnTo>
                  <a:pt x="11501293" y="20146"/>
                </a:lnTo>
                <a:lnTo>
                  <a:pt x="11479429" y="5405"/>
                </a:lnTo>
                <a:lnTo>
                  <a:pt x="11452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1619" y="362711"/>
            <a:ext cx="9113519" cy="3718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5800" y="1589532"/>
            <a:ext cx="998219" cy="12938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55976" y="3334512"/>
            <a:ext cx="3811511" cy="21305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0628" y="4465320"/>
            <a:ext cx="810260" cy="488315"/>
          </a:xfrm>
          <a:custGeom>
            <a:avLst/>
            <a:gdLst/>
            <a:ahLst/>
            <a:cxnLst/>
            <a:rect l="l" t="t" r="r" b="b"/>
            <a:pathLst>
              <a:path w="810260" h="488314">
                <a:moveTo>
                  <a:pt x="0" y="0"/>
                </a:moveTo>
                <a:lnTo>
                  <a:pt x="809701" y="48779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79798" y="4913926"/>
            <a:ext cx="85090" cy="72390"/>
          </a:xfrm>
          <a:custGeom>
            <a:avLst/>
            <a:gdLst/>
            <a:ahLst/>
            <a:cxnLst/>
            <a:rect l="l" t="t" r="r" b="b"/>
            <a:pathLst>
              <a:path w="85089" h="72389">
                <a:moveTo>
                  <a:pt x="39319" y="0"/>
                </a:moveTo>
                <a:lnTo>
                  <a:pt x="0" y="65265"/>
                </a:lnTo>
                <a:lnTo>
                  <a:pt x="84924" y="71958"/>
                </a:lnTo>
                <a:lnTo>
                  <a:pt x="39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04844" y="3986784"/>
            <a:ext cx="812800" cy="593090"/>
          </a:xfrm>
          <a:custGeom>
            <a:avLst/>
            <a:gdLst/>
            <a:ahLst/>
            <a:cxnLst/>
            <a:rect l="l" t="t" r="r" b="b"/>
            <a:pathLst>
              <a:path w="812800" h="593089">
                <a:moveTo>
                  <a:pt x="0" y="0"/>
                </a:moveTo>
                <a:lnTo>
                  <a:pt x="812787" y="5927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84928" y="4541227"/>
            <a:ext cx="84455" cy="76200"/>
          </a:xfrm>
          <a:custGeom>
            <a:avLst/>
            <a:gdLst/>
            <a:ahLst/>
            <a:cxnLst/>
            <a:rect l="l" t="t" r="r" b="b"/>
            <a:pathLst>
              <a:path w="84454" h="76200">
                <a:moveTo>
                  <a:pt x="44894" y="0"/>
                </a:moveTo>
                <a:lnTo>
                  <a:pt x="0" y="61569"/>
                </a:lnTo>
                <a:lnTo>
                  <a:pt x="84010" y="75679"/>
                </a:lnTo>
                <a:lnTo>
                  <a:pt x="4489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89247" y="4239767"/>
            <a:ext cx="807085" cy="206375"/>
          </a:xfrm>
          <a:custGeom>
            <a:avLst/>
            <a:gdLst/>
            <a:ahLst/>
            <a:cxnLst/>
            <a:rect l="l" t="t" r="r" b="b"/>
            <a:pathLst>
              <a:path w="807085" h="206375">
                <a:moveTo>
                  <a:pt x="0" y="0"/>
                </a:moveTo>
                <a:lnTo>
                  <a:pt x="806691" y="20593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74208" y="4405636"/>
            <a:ext cx="83820" cy="74295"/>
          </a:xfrm>
          <a:custGeom>
            <a:avLst/>
            <a:gdLst/>
            <a:ahLst/>
            <a:cxnLst/>
            <a:rect l="l" t="t" r="r" b="b"/>
            <a:pathLst>
              <a:path w="83820" h="74295">
                <a:moveTo>
                  <a:pt x="18846" y="0"/>
                </a:moveTo>
                <a:lnTo>
                  <a:pt x="0" y="73825"/>
                </a:lnTo>
                <a:lnTo>
                  <a:pt x="83248" y="55765"/>
                </a:lnTo>
                <a:lnTo>
                  <a:pt x="1884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Test</a:t>
            </a:r>
            <a:r>
              <a:rPr spc="-35" dirty="0"/>
              <a:t> </a:t>
            </a:r>
            <a:r>
              <a:rPr spc="-10" dirty="0"/>
              <a:t>conditions</a:t>
            </a:r>
            <a:r>
              <a:rPr u="none" spc="-10" dirty="0"/>
              <a:t>: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279400" indent="-254635">
              <a:lnSpc>
                <a:spcPct val="100000"/>
              </a:lnSpc>
              <a:spcBef>
                <a:spcPts val="1180"/>
              </a:spcBef>
              <a:buAutoNum type="arabicPeriod"/>
              <a:tabLst>
                <a:tab pos="280035" algn="l"/>
              </a:tabLst>
            </a:pPr>
            <a:r>
              <a:rPr dirty="0"/>
              <a:t>a </a:t>
            </a:r>
            <a:r>
              <a:rPr spc="-5" dirty="0"/>
              <a:t>44 </a:t>
            </a:r>
            <a:r>
              <a:rPr dirty="0"/>
              <a:t>mm </a:t>
            </a:r>
            <a:r>
              <a:rPr spc="-10" dirty="0"/>
              <a:t>diameter hose descending </a:t>
            </a:r>
            <a:r>
              <a:rPr spc="-5" dirty="0"/>
              <a:t>at </a:t>
            </a:r>
            <a:r>
              <a:rPr dirty="0"/>
              <a:t>1</a:t>
            </a:r>
            <a:r>
              <a:rPr spc="60" dirty="0"/>
              <a:t> </a:t>
            </a:r>
            <a:r>
              <a:rPr spc="-5" dirty="0"/>
              <a:t>m/min</a:t>
            </a:r>
          </a:p>
          <a:p>
            <a:pPr marL="279400" indent="-254635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280035" algn="l"/>
              </a:tabLst>
            </a:pPr>
            <a:r>
              <a:rPr dirty="0"/>
              <a:t>a 7 mm </a:t>
            </a:r>
            <a:r>
              <a:rPr spc="-10" dirty="0"/>
              <a:t>diameter </a:t>
            </a:r>
            <a:r>
              <a:rPr spc="-5" dirty="0"/>
              <a:t>cable </a:t>
            </a:r>
            <a:r>
              <a:rPr spc="-10" dirty="0"/>
              <a:t>descending </a:t>
            </a:r>
            <a:r>
              <a:rPr spc="-5" dirty="0"/>
              <a:t>at up </a:t>
            </a:r>
            <a:r>
              <a:rPr dirty="0"/>
              <a:t>to </a:t>
            </a:r>
            <a:r>
              <a:rPr spc="-5" dirty="0"/>
              <a:t>80</a:t>
            </a:r>
            <a:r>
              <a:rPr spc="65" dirty="0"/>
              <a:t> </a:t>
            </a:r>
            <a:r>
              <a:rPr spc="-5" dirty="0"/>
              <a:t>m/min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/>
          </a:p>
          <a:p>
            <a:pPr marL="4745355">
              <a:lnSpc>
                <a:spcPct val="100000"/>
              </a:lnSpc>
              <a:spcBef>
                <a:spcPts val="5"/>
              </a:spcBef>
            </a:pPr>
            <a:r>
              <a:rPr i="1" dirty="0">
                <a:latin typeface="Arial"/>
                <a:cs typeface="Arial"/>
              </a:rPr>
              <a:t>E. </a:t>
            </a:r>
            <a:r>
              <a:rPr i="1" spc="-5" dirty="0">
                <a:latin typeface="Arial"/>
                <a:cs typeface="Arial"/>
              </a:rPr>
              <a:t>coli</a:t>
            </a:r>
            <a:r>
              <a:rPr spc="-5" dirty="0"/>
              <a:t>: </a:t>
            </a:r>
            <a:r>
              <a:rPr spc="-5" dirty="0">
                <a:solidFill>
                  <a:srgbClr val="FF0000"/>
                </a:solidFill>
              </a:rPr>
              <a:t>3.03 </a:t>
            </a:r>
            <a:r>
              <a:rPr dirty="0"/>
              <a:t>log </a:t>
            </a:r>
            <a:r>
              <a:rPr spc="-5" dirty="0"/>
              <a:t>CFU/cm</a:t>
            </a:r>
            <a:r>
              <a:rPr sz="1800" spc="-7" baseline="25462" dirty="0"/>
              <a:t>2 </a:t>
            </a:r>
            <a:r>
              <a:rPr sz="1800" spc="-10" dirty="0"/>
              <a:t>(99.91%</a:t>
            </a:r>
            <a:r>
              <a:rPr sz="1800" dirty="0"/>
              <a:t> </a:t>
            </a:r>
            <a:r>
              <a:rPr sz="1800" spc="-5" dirty="0"/>
              <a:t>removal)</a:t>
            </a:r>
            <a:endParaRPr sz="1800">
              <a:latin typeface="Arial"/>
              <a:cs typeface="Arial"/>
            </a:endParaRPr>
          </a:p>
          <a:p>
            <a:pPr marL="4745355">
              <a:lnSpc>
                <a:spcPct val="100000"/>
              </a:lnSpc>
              <a:spcBef>
                <a:spcPts val="1080"/>
              </a:spcBef>
            </a:pPr>
            <a:r>
              <a:rPr i="1" spc="-5" dirty="0">
                <a:latin typeface="Arial"/>
                <a:cs typeface="Arial"/>
              </a:rPr>
              <a:t>S. </a:t>
            </a:r>
            <a:r>
              <a:rPr i="1" spc="-10" dirty="0">
                <a:latin typeface="Arial"/>
                <a:cs typeface="Arial"/>
              </a:rPr>
              <a:t>aureus</a:t>
            </a:r>
            <a:r>
              <a:rPr spc="-10" dirty="0"/>
              <a:t>: </a:t>
            </a:r>
            <a:r>
              <a:rPr spc="-5" dirty="0">
                <a:solidFill>
                  <a:srgbClr val="FF0000"/>
                </a:solidFill>
              </a:rPr>
              <a:t>3.37 </a:t>
            </a:r>
            <a:r>
              <a:rPr spc="-5" dirty="0"/>
              <a:t>log CFU/cm</a:t>
            </a:r>
            <a:r>
              <a:rPr sz="1800" spc="-7" baseline="25462" dirty="0"/>
              <a:t>2</a:t>
            </a:r>
            <a:r>
              <a:rPr sz="1800" spc="307" baseline="25462" dirty="0"/>
              <a:t> </a:t>
            </a:r>
            <a:r>
              <a:rPr sz="1800" spc="-10" dirty="0"/>
              <a:t>(99.96%)</a:t>
            </a:r>
            <a:endParaRPr sz="1800">
              <a:latin typeface="Arial"/>
              <a:cs typeface="Arial"/>
            </a:endParaRPr>
          </a:p>
          <a:p>
            <a:pPr marL="4745355">
              <a:lnSpc>
                <a:spcPct val="100000"/>
              </a:lnSpc>
              <a:spcBef>
                <a:spcPts val="1080"/>
              </a:spcBef>
            </a:pPr>
            <a:r>
              <a:rPr i="1" dirty="0">
                <a:latin typeface="Arial"/>
                <a:cs typeface="Arial"/>
              </a:rPr>
              <a:t>A. </a:t>
            </a:r>
            <a:r>
              <a:rPr i="1" spc="-10" dirty="0">
                <a:latin typeface="Arial"/>
                <a:cs typeface="Arial"/>
              </a:rPr>
              <a:t>brasillensis</a:t>
            </a:r>
            <a:r>
              <a:rPr spc="-10" dirty="0"/>
              <a:t>: </a:t>
            </a:r>
            <a:r>
              <a:rPr spc="-5" dirty="0">
                <a:solidFill>
                  <a:srgbClr val="FF0000"/>
                </a:solidFill>
              </a:rPr>
              <a:t>1.13 </a:t>
            </a:r>
            <a:r>
              <a:rPr spc="-5" dirty="0"/>
              <a:t>log CFU/cm</a:t>
            </a:r>
            <a:r>
              <a:rPr sz="1800" spc="-7" baseline="25462" dirty="0"/>
              <a:t>2</a:t>
            </a:r>
            <a:r>
              <a:rPr sz="1800" spc="330" baseline="25462" dirty="0"/>
              <a:t> </a:t>
            </a:r>
            <a:r>
              <a:rPr sz="1800" spc="-10" dirty="0"/>
              <a:t>(92.59%)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22812" y="4282832"/>
            <a:ext cx="493141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5244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8450" algn="l"/>
                <a:tab pos="299720" algn="l"/>
              </a:tabLst>
            </a:pP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Low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UV 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power</a:t>
            </a:r>
            <a:r>
              <a:rPr sz="1800" spc="-15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3-log inactivation of </a:t>
            </a:r>
            <a:r>
              <a:rPr sz="1800" spc="-10" dirty="0">
                <a:latin typeface="Arial"/>
                <a:cs typeface="Arial"/>
              </a:rPr>
              <a:t>microbes  </a:t>
            </a:r>
            <a:r>
              <a:rPr sz="1800" spc="-5" dirty="0">
                <a:latin typeface="Arial"/>
                <a:cs typeface="Arial"/>
              </a:rPr>
              <a:t>at </a:t>
            </a:r>
            <a:r>
              <a:rPr sz="1800" dirty="0">
                <a:latin typeface="Arial"/>
                <a:cs typeface="Arial"/>
              </a:rPr>
              <a:t>7 mm </a:t>
            </a:r>
            <a:r>
              <a:rPr sz="1800" spc="-10" dirty="0">
                <a:latin typeface="Arial"/>
                <a:cs typeface="Arial"/>
              </a:rPr>
              <a:t>diameter </a:t>
            </a:r>
            <a:r>
              <a:rPr sz="1800" spc="-5" dirty="0">
                <a:latin typeface="Arial"/>
                <a:cs typeface="Arial"/>
              </a:rPr>
              <a:t>cable </a:t>
            </a:r>
            <a:r>
              <a:rPr sz="1800" spc="-10" dirty="0">
                <a:latin typeface="Arial"/>
                <a:cs typeface="Arial"/>
              </a:rPr>
              <a:t>descending </a:t>
            </a:r>
            <a:r>
              <a:rPr sz="1800" spc="-5" dirty="0">
                <a:latin typeface="Arial"/>
                <a:cs typeface="Arial"/>
              </a:rPr>
              <a:t>at up </a:t>
            </a:r>
            <a:r>
              <a:rPr sz="1800" dirty="0">
                <a:latin typeface="Arial"/>
                <a:cs typeface="Arial"/>
              </a:rPr>
              <a:t>to  </a:t>
            </a:r>
            <a:r>
              <a:rPr sz="1800" spc="-5" dirty="0">
                <a:latin typeface="Arial"/>
                <a:cs typeface="Arial"/>
              </a:rPr>
              <a:t>20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m/min</a:t>
            </a:r>
            <a:endParaRPr sz="18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"/>
              <a:tabLst>
                <a:tab pos="298450" algn="l"/>
                <a:tab pos="299720" algn="l"/>
              </a:tabLst>
            </a:pP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High UV 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power</a:t>
            </a:r>
            <a:r>
              <a:rPr sz="1800" spc="-15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3-log inactivation of </a:t>
            </a:r>
            <a:r>
              <a:rPr sz="1800" spc="-10" dirty="0">
                <a:latin typeface="Arial"/>
                <a:cs typeface="Arial"/>
              </a:rPr>
              <a:t>microbes  </a:t>
            </a:r>
            <a:r>
              <a:rPr sz="1800" spc="-5" dirty="0">
                <a:latin typeface="Arial"/>
                <a:cs typeface="Arial"/>
              </a:rPr>
              <a:t>at </a:t>
            </a:r>
            <a:r>
              <a:rPr sz="1800" dirty="0">
                <a:latin typeface="Arial"/>
                <a:cs typeface="Arial"/>
              </a:rPr>
              <a:t>7 mm </a:t>
            </a:r>
            <a:r>
              <a:rPr sz="1800" spc="-10" dirty="0">
                <a:latin typeface="Arial"/>
                <a:cs typeface="Arial"/>
              </a:rPr>
              <a:t>diameter </a:t>
            </a:r>
            <a:r>
              <a:rPr sz="1800" spc="-5" dirty="0">
                <a:latin typeface="Arial"/>
                <a:cs typeface="Arial"/>
              </a:rPr>
              <a:t>cable </a:t>
            </a:r>
            <a:r>
              <a:rPr sz="1800" spc="-10" dirty="0">
                <a:latin typeface="Arial"/>
                <a:cs typeface="Arial"/>
              </a:rPr>
              <a:t>descending </a:t>
            </a:r>
            <a:r>
              <a:rPr sz="1800" spc="-5" dirty="0">
                <a:latin typeface="Arial"/>
                <a:cs typeface="Arial"/>
              </a:rPr>
              <a:t>at up </a:t>
            </a:r>
            <a:r>
              <a:rPr sz="1800" dirty="0">
                <a:latin typeface="Arial"/>
                <a:cs typeface="Arial"/>
              </a:rPr>
              <a:t>to  </a:t>
            </a:r>
            <a:r>
              <a:rPr sz="1800" spc="-5" dirty="0">
                <a:latin typeface="Arial"/>
                <a:cs typeface="Arial"/>
              </a:rPr>
              <a:t>80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m/min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3712" y="3916489"/>
            <a:ext cx="1728470" cy="1449705"/>
          </a:xfrm>
          <a:custGeom>
            <a:avLst/>
            <a:gdLst/>
            <a:ahLst/>
            <a:cxnLst/>
            <a:rect l="l" t="t" r="r" b="b"/>
            <a:pathLst>
              <a:path w="1728470" h="1449704">
                <a:moveTo>
                  <a:pt x="1728216" y="0"/>
                </a:moveTo>
                <a:lnTo>
                  <a:pt x="1700447" y="52272"/>
                </a:lnTo>
                <a:lnTo>
                  <a:pt x="1653243" y="84493"/>
                </a:lnTo>
                <a:lnTo>
                  <a:pt x="1585506" y="114031"/>
                </a:lnTo>
                <a:lnTo>
                  <a:pt x="1544586" y="127638"/>
                </a:lnTo>
                <a:lnTo>
                  <a:pt x="1499311" y="140388"/>
                </a:lnTo>
                <a:lnTo>
                  <a:pt x="1449941" y="152219"/>
                </a:lnTo>
                <a:lnTo>
                  <a:pt x="1396735" y="163069"/>
                </a:lnTo>
                <a:lnTo>
                  <a:pt x="1339951" y="172875"/>
                </a:lnTo>
                <a:lnTo>
                  <a:pt x="1279851" y="181575"/>
                </a:lnTo>
                <a:lnTo>
                  <a:pt x="1216692" y="189107"/>
                </a:lnTo>
                <a:lnTo>
                  <a:pt x="1150735" y="195409"/>
                </a:lnTo>
                <a:lnTo>
                  <a:pt x="1082238" y="200419"/>
                </a:lnTo>
                <a:lnTo>
                  <a:pt x="1011462" y="204074"/>
                </a:lnTo>
                <a:lnTo>
                  <a:pt x="938665" y="206313"/>
                </a:lnTo>
                <a:lnTo>
                  <a:pt x="864108" y="207073"/>
                </a:lnTo>
                <a:lnTo>
                  <a:pt x="789550" y="206313"/>
                </a:lnTo>
                <a:lnTo>
                  <a:pt x="716753" y="204074"/>
                </a:lnTo>
                <a:lnTo>
                  <a:pt x="645977" y="200419"/>
                </a:lnTo>
                <a:lnTo>
                  <a:pt x="577480" y="195409"/>
                </a:lnTo>
                <a:lnTo>
                  <a:pt x="511523" y="189107"/>
                </a:lnTo>
                <a:lnTo>
                  <a:pt x="448364" y="181575"/>
                </a:lnTo>
                <a:lnTo>
                  <a:pt x="388264" y="172875"/>
                </a:lnTo>
                <a:lnTo>
                  <a:pt x="331480" y="163069"/>
                </a:lnTo>
                <a:lnTo>
                  <a:pt x="278274" y="152219"/>
                </a:lnTo>
                <a:lnTo>
                  <a:pt x="228904" y="140388"/>
                </a:lnTo>
                <a:lnTo>
                  <a:pt x="183629" y="127638"/>
                </a:lnTo>
                <a:lnTo>
                  <a:pt x="142709" y="114031"/>
                </a:lnTo>
                <a:lnTo>
                  <a:pt x="106404" y="99628"/>
                </a:lnTo>
                <a:lnTo>
                  <a:pt x="48674" y="68687"/>
                </a:lnTo>
                <a:lnTo>
                  <a:pt x="12514" y="35312"/>
                </a:lnTo>
                <a:lnTo>
                  <a:pt x="0" y="0"/>
                </a:lnTo>
                <a:lnTo>
                  <a:pt x="0" y="1242441"/>
                </a:lnTo>
                <a:lnTo>
                  <a:pt x="27768" y="1294713"/>
                </a:lnTo>
                <a:lnTo>
                  <a:pt x="74972" y="1326934"/>
                </a:lnTo>
                <a:lnTo>
                  <a:pt x="142709" y="1356472"/>
                </a:lnTo>
                <a:lnTo>
                  <a:pt x="183629" y="1370079"/>
                </a:lnTo>
                <a:lnTo>
                  <a:pt x="228904" y="1382829"/>
                </a:lnTo>
                <a:lnTo>
                  <a:pt x="278274" y="1394660"/>
                </a:lnTo>
                <a:lnTo>
                  <a:pt x="331480" y="1405510"/>
                </a:lnTo>
                <a:lnTo>
                  <a:pt x="388264" y="1415316"/>
                </a:lnTo>
                <a:lnTo>
                  <a:pt x="448364" y="1424016"/>
                </a:lnTo>
                <a:lnTo>
                  <a:pt x="511523" y="1431548"/>
                </a:lnTo>
                <a:lnTo>
                  <a:pt x="577480" y="1437850"/>
                </a:lnTo>
                <a:lnTo>
                  <a:pt x="645977" y="1442860"/>
                </a:lnTo>
                <a:lnTo>
                  <a:pt x="716753" y="1446515"/>
                </a:lnTo>
                <a:lnTo>
                  <a:pt x="789550" y="1448754"/>
                </a:lnTo>
                <a:lnTo>
                  <a:pt x="864108" y="1449514"/>
                </a:lnTo>
                <a:lnTo>
                  <a:pt x="938665" y="1448754"/>
                </a:lnTo>
                <a:lnTo>
                  <a:pt x="1011462" y="1446515"/>
                </a:lnTo>
                <a:lnTo>
                  <a:pt x="1082238" y="1442860"/>
                </a:lnTo>
                <a:lnTo>
                  <a:pt x="1150735" y="1437850"/>
                </a:lnTo>
                <a:lnTo>
                  <a:pt x="1216692" y="1431548"/>
                </a:lnTo>
                <a:lnTo>
                  <a:pt x="1279851" y="1424016"/>
                </a:lnTo>
                <a:lnTo>
                  <a:pt x="1339951" y="1415316"/>
                </a:lnTo>
                <a:lnTo>
                  <a:pt x="1396735" y="1405510"/>
                </a:lnTo>
                <a:lnTo>
                  <a:pt x="1449941" y="1394660"/>
                </a:lnTo>
                <a:lnTo>
                  <a:pt x="1499311" y="1382829"/>
                </a:lnTo>
                <a:lnTo>
                  <a:pt x="1544586" y="1370079"/>
                </a:lnTo>
                <a:lnTo>
                  <a:pt x="1585506" y="1356472"/>
                </a:lnTo>
                <a:lnTo>
                  <a:pt x="1621811" y="1342069"/>
                </a:lnTo>
                <a:lnTo>
                  <a:pt x="1679541" y="1311128"/>
                </a:lnTo>
                <a:lnTo>
                  <a:pt x="1715701" y="1277753"/>
                </a:lnTo>
                <a:lnTo>
                  <a:pt x="1728216" y="1242441"/>
                </a:lnTo>
                <a:lnTo>
                  <a:pt x="1728216" y="0"/>
                </a:lnTo>
                <a:close/>
              </a:path>
            </a:pathLst>
          </a:custGeom>
          <a:solidFill>
            <a:srgbClr val="CAC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43712" y="3709415"/>
            <a:ext cx="1728470" cy="414655"/>
          </a:xfrm>
          <a:custGeom>
            <a:avLst/>
            <a:gdLst/>
            <a:ahLst/>
            <a:cxnLst/>
            <a:rect l="l" t="t" r="r" b="b"/>
            <a:pathLst>
              <a:path w="1728470" h="414654">
                <a:moveTo>
                  <a:pt x="864108" y="0"/>
                </a:moveTo>
                <a:lnTo>
                  <a:pt x="789550" y="760"/>
                </a:lnTo>
                <a:lnTo>
                  <a:pt x="716753" y="2998"/>
                </a:lnTo>
                <a:lnTo>
                  <a:pt x="645977" y="6654"/>
                </a:lnTo>
                <a:lnTo>
                  <a:pt x="577480" y="11664"/>
                </a:lnTo>
                <a:lnTo>
                  <a:pt x="511523" y="17966"/>
                </a:lnTo>
                <a:lnTo>
                  <a:pt x="448364" y="25498"/>
                </a:lnTo>
                <a:lnTo>
                  <a:pt x="388264" y="34198"/>
                </a:lnTo>
                <a:lnTo>
                  <a:pt x="331480" y="44004"/>
                </a:lnTo>
                <a:lnTo>
                  <a:pt x="278274" y="54853"/>
                </a:lnTo>
                <a:lnTo>
                  <a:pt x="228904" y="66684"/>
                </a:lnTo>
                <a:lnTo>
                  <a:pt x="183629" y="79435"/>
                </a:lnTo>
                <a:lnTo>
                  <a:pt x="142709" y="93042"/>
                </a:lnTo>
                <a:lnTo>
                  <a:pt x="106404" y="107444"/>
                </a:lnTo>
                <a:lnTo>
                  <a:pt x="48674" y="138386"/>
                </a:lnTo>
                <a:lnTo>
                  <a:pt x="12514" y="171761"/>
                </a:lnTo>
                <a:lnTo>
                  <a:pt x="0" y="207073"/>
                </a:lnTo>
                <a:lnTo>
                  <a:pt x="3171" y="224940"/>
                </a:lnTo>
                <a:lnTo>
                  <a:pt x="27768" y="259346"/>
                </a:lnTo>
                <a:lnTo>
                  <a:pt x="74972" y="291566"/>
                </a:lnTo>
                <a:lnTo>
                  <a:pt x="142709" y="321104"/>
                </a:lnTo>
                <a:lnTo>
                  <a:pt x="183629" y="334711"/>
                </a:lnTo>
                <a:lnTo>
                  <a:pt x="228904" y="347462"/>
                </a:lnTo>
                <a:lnTo>
                  <a:pt x="278274" y="359293"/>
                </a:lnTo>
                <a:lnTo>
                  <a:pt x="331480" y="370142"/>
                </a:lnTo>
                <a:lnTo>
                  <a:pt x="388264" y="379948"/>
                </a:lnTo>
                <a:lnTo>
                  <a:pt x="448364" y="388648"/>
                </a:lnTo>
                <a:lnTo>
                  <a:pt x="511523" y="396180"/>
                </a:lnTo>
                <a:lnTo>
                  <a:pt x="577480" y="402482"/>
                </a:lnTo>
                <a:lnTo>
                  <a:pt x="645977" y="407492"/>
                </a:lnTo>
                <a:lnTo>
                  <a:pt x="716753" y="411148"/>
                </a:lnTo>
                <a:lnTo>
                  <a:pt x="789550" y="413386"/>
                </a:lnTo>
                <a:lnTo>
                  <a:pt x="864108" y="414147"/>
                </a:lnTo>
                <a:lnTo>
                  <a:pt x="938665" y="413386"/>
                </a:lnTo>
                <a:lnTo>
                  <a:pt x="1011462" y="411148"/>
                </a:lnTo>
                <a:lnTo>
                  <a:pt x="1082238" y="407492"/>
                </a:lnTo>
                <a:lnTo>
                  <a:pt x="1150735" y="402482"/>
                </a:lnTo>
                <a:lnTo>
                  <a:pt x="1216692" y="396180"/>
                </a:lnTo>
                <a:lnTo>
                  <a:pt x="1279851" y="388648"/>
                </a:lnTo>
                <a:lnTo>
                  <a:pt x="1339951" y="379948"/>
                </a:lnTo>
                <a:lnTo>
                  <a:pt x="1396735" y="370142"/>
                </a:lnTo>
                <a:lnTo>
                  <a:pt x="1449941" y="359293"/>
                </a:lnTo>
                <a:lnTo>
                  <a:pt x="1499311" y="347462"/>
                </a:lnTo>
                <a:lnTo>
                  <a:pt x="1544586" y="334711"/>
                </a:lnTo>
                <a:lnTo>
                  <a:pt x="1585506" y="321104"/>
                </a:lnTo>
                <a:lnTo>
                  <a:pt x="1621811" y="306702"/>
                </a:lnTo>
                <a:lnTo>
                  <a:pt x="1679541" y="275760"/>
                </a:lnTo>
                <a:lnTo>
                  <a:pt x="1715701" y="242385"/>
                </a:lnTo>
                <a:lnTo>
                  <a:pt x="1728216" y="207073"/>
                </a:lnTo>
                <a:lnTo>
                  <a:pt x="1725044" y="189206"/>
                </a:lnTo>
                <a:lnTo>
                  <a:pt x="1700447" y="154800"/>
                </a:lnTo>
                <a:lnTo>
                  <a:pt x="1653243" y="122580"/>
                </a:lnTo>
                <a:lnTo>
                  <a:pt x="1585506" y="93042"/>
                </a:lnTo>
                <a:lnTo>
                  <a:pt x="1544586" y="79435"/>
                </a:lnTo>
                <a:lnTo>
                  <a:pt x="1499311" y="66684"/>
                </a:lnTo>
                <a:lnTo>
                  <a:pt x="1449941" y="54853"/>
                </a:lnTo>
                <a:lnTo>
                  <a:pt x="1396735" y="44004"/>
                </a:lnTo>
                <a:lnTo>
                  <a:pt x="1339951" y="34198"/>
                </a:lnTo>
                <a:lnTo>
                  <a:pt x="1279851" y="25498"/>
                </a:lnTo>
                <a:lnTo>
                  <a:pt x="1216692" y="17966"/>
                </a:lnTo>
                <a:lnTo>
                  <a:pt x="1150735" y="11664"/>
                </a:lnTo>
                <a:lnTo>
                  <a:pt x="1082238" y="6654"/>
                </a:lnTo>
                <a:lnTo>
                  <a:pt x="1011462" y="2998"/>
                </a:lnTo>
                <a:lnTo>
                  <a:pt x="938665" y="760"/>
                </a:lnTo>
                <a:lnTo>
                  <a:pt x="864108" y="0"/>
                </a:lnTo>
                <a:close/>
              </a:path>
            </a:pathLst>
          </a:custGeom>
          <a:solidFill>
            <a:srgbClr val="DF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43712" y="3709415"/>
            <a:ext cx="1728470" cy="414655"/>
          </a:xfrm>
          <a:custGeom>
            <a:avLst/>
            <a:gdLst/>
            <a:ahLst/>
            <a:cxnLst/>
            <a:rect l="l" t="t" r="r" b="b"/>
            <a:pathLst>
              <a:path w="1728470" h="414654">
                <a:moveTo>
                  <a:pt x="1728216" y="207073"/>
                </a:moveTo>
                <a:lnTo>
                  <a:pt x="1700447" y="259346"/>
                </a:lnTo>
                <a:lnTo>
                  <a:pt x="1653243" y="291566"/>
                </a:lnTo>
                <a:lnTo>
                  <a:pt x="1585506" y="321104"/>
                </a:lnTo>
                <a:lnTo>
                  <a:pt x="1544586" y="334711"/>
                </a:lnTo>
                <a:lnTo>
                  <a:pt x="1499311" y="347462"/>
                </a:lnTo>
                <a:lnTo>
                  <a:pt x="1449941" y="359293"/>
                </a:lnTo>
                <a:lnTo>
                  <a:pt x="1396735" y="370142"/>
                </a:lnTo>
                <a:lnTo>
                  <a:pt x="1339951" y="379948"/>
                </a:lnTo>
                <a:lnTo>
                  <a:pt x="1279851" y="388648"/>
                </a:lnTo>
                <a:lnTo>
                  <a:pt x="1216692" y="396180"/>
                </a:lnTo>
                <a:lnTo>
                  <a:pt x="1150735" y="402482"/>
                </a:lnTo>
                <a:lnTo>
                  <a:pt x="1082238" y="407492"/>
                </a:lnTo>
                <a:lnTo>
                  <a:pt x="1011462" y="411148"/>
                </a:lnTo>
                <a:lnTo>
                  <a:pt x="938665" y="413386"/>
                </a:lnTo>
                <a:lnTo>
                  <a:pt x="864108" y="414147"/>
                </a:lnTo>
                <a:lnTo>
                  <a:pt x="789550" y="413386"/>
                </a:lnTo>
                <a:lnTo>
                  <a:pt x="716753" y="411148"/>
                </a:lnTo>
                <a:lnTo>
                  <a:pt x="645977" y="407492"/>
                </a:lnTo>
                <a:lnTo>
                  <a:pt x="577480" y="402482"/>
                </a:lnTo>
                <a:lnTo>
                  <a:pt x="511523" y="396180"/>
                </a:lnTo>
                <a:lnTo>
                  <a:pt x="448364" y="388648"/>
                </a:lnTo>
                <a:lnTo>
                  <a:pt x="388264" y="379948"/>
                </a:lnTo>
                <a:lnTo>
                  <a:pt x="331480" y="370142"/>
                </a:lnTo>
                <a:lnTo>
                  <a:pt x="278274" y="359293"/>
                </a:lnTo>
                <a:lnTo>
                  <a:pt x="228904" y="347462"/>
                </a:lnTo>
                <a:lnTo>
                  <a:pt x="183629" y="334711"/>
                </a:lnTo>
                <a:lnTo>
                  <a:pt x="142709" y="321104"/>
                </a:lnTo>
                <a:lnTo>
                  <a:pt x="106404" y="306702"/>
                </a:lnTo>
                <a:lnTo>
                  <a:pt x="48674" y="275760"/>
                </a:lnTo>
                <a:lnTo>
                  <a:pt x="12514" y="242385"/>
                </a:lnTo>
                <a:lnTo>
                  <a:pt x="0" y="207073"/>
                </a:lnTo>
                <a:lnTo>
                  <a:pt x="3171" y="189206"/>
                </a:lnTo>
                <a:lnTo>
                  <a:pt x="27768" y="154800"/>
                </a:lnTo>
                <a:lnTo>
                  <a:pt x="74972" y="122580"/>
                </a:lnTo>
                <a:lnTo>
                  <a:pt x="142709" y="93042"/>
                </a:lnTo>
                <a:lnTo>
                  <a:pt x="183629" y="79435"/>
                </a:lnTo>
                <a:lnTo>
                  <a:pt x="228904" y="66684"/>
                </a:lnTo>
                <a:lnTo>
                  <a:pt x="278274" y="54853"/>
                </a:lnTo>
                <a:lnTo>
                  <a:pt x="331480" y="44004"/>
                </a:lnTo>
                <a:lnTo>
                  <a:pt x="388264" y="34198"/>
                </a:lnTo>
                <a:lnTo>
                  <a:pt x="448364" y="25498"/>
                </a:lnTo>
                <a:lnTo>
                  <a:pt x="511523" y="17966"/>
                </a:lnTo>
                <a:lnTo>
                  <a:pt x="577480" y="11664"/>
                </a:lnTo>
                <a:lnTo>
                  <a:pt x="645977" y="6654"/>
                </a:lnTo>
                <a:lnTo>
                  <a:pt x="716753" y="2998"/>
                </a:lnTo>
                <a:lnTo>
                  <a:pt x="789550" y="760"/>
                </a:lnTo>
                <a:lnTo>
                  <a:pt x="864108" y="0"/>
                </a:lnTo>
                <a:lnTo>
                  <a:pt x="938665" y="760"/>
                </a:lnTo>
                <a:lnTo>
                  <a:pt x="1011462" y="2998"/>
                </a:lnTo>
                <a:lnTo>
                  <a:pt x="1082238" y="6654"/>
                </a:lnTo>
                <a:lnTo>
                  <a:pt x="1150735" y="11664"/>
                </a:lnTo>
                <a:lnTo>
                  <a:pt x="1216692" y="17966"/>
                </a:lnTo>
                <a:lnTo>
                  <a:pt x="1279851" y="25498"/>
                </a:lnTo>
                <a:lnTo>
                  <a:pt x="1339951" y="34198"/>
                </a:lnTo>
                <a:lnTo>
                  <a:pt x="1396735" y="44004"/>
                </a:lnTo>
                <a:lnTo>
                  <a:pt x="1449941" y="54853"/>
                </a:lnTo>
                <a:lnTo>
                  <a:pt x="1499311" y="66684"/>
                </a:lnTo>
                <a:lnTo>
                  <a:pt x="1544586" y="79435"/>
                </a:lnTo>
                <a:lnTo>
                  <a:pt x="1585506" y="93042"/>
                </a:lnTo>
                <a:lnTo>
                  <a:pt x="1621811" y="107444"/>
                </a:lnTo>
                <a:lnTo>
                  <a:pt x="1679541" y="138386"/>
                </a:lnTo>
                <a:lnTo>
                  <a:pt x="1715701" y="171761"/>
                </a:lnTo>
                <a:lnTo>
                  <a:pt x="1728216" y="207073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3712" y="3916489"/>
            <a:ext cx="1728470" cy="1449705"/>
          </a:xfrm>
          <a:custGeom>
            <a:avLst/>
            <a:gdLst/>
            <a:ahLst/>
            <a:cxnLst/>
            <a:rect l="l" t="t" r="r" b="b"/>
            <a:pathLst>
              <a:path w="1728470" h="1449704">
                <a:moveTo>
                  <a:pt x="1728216" y="0"/>
                </a:moveTo>
                <a:lnTo>
                  <a:pt x="1728216" y="1242441"/>
                </a:lnTo>
                <a:lnTo>
                  <a:pt x="1725044" y="1260308"/>
                </a:lnTo>
                <a:lnTo>
                  <a:pt x="1700447" y="1294713"/>
                </a:lnTo>
                <a:lnTo>
                  <a:pt x="1653243" y="1326934"/>
                </a:lnTo>
                <a:lnTo>
                  <a:pt x="1585506" y="1356472"/>
                </a:lnTo>
                <a:lnTo>
                  <a:pt x="1544586" y="1370079"/>
                </a:lnTo>
                <a:lnTo>
                  <a:pt x="1499311" y="1382829"/>
                </a:lnTo>
                <a:lnTo>
                  <a:pt x="1449941" y="1394660"/>
                </a:lnTo>
                <a:lnTo>
                  <a:pt x="1396735" y="1405510"/>
                </a:lnTo>
                <a:lnTo>
                  <a:pt x="1339951" y="1415316"/>
                </a:lnTo>
                <a:lnTo>
                  <a:pt x="1279851" y="1424016"/>
                </a:lnTo>
                <a:lnTo>
                  <a:pt x="1216692" y="1431548"/>
                </a:lnTo>
                <a:lnTo>
                  <a:pt x="1150735" y="1437850"/>
                </a:lnTo>
                <a:lnTo>
                  <a:pt x="1082238" y="1442860"/>
                </a:lnTo>
                <a:lnTo>
                  <a:pt x="1011462" y="1446515"/>
                </a:lnTo>
                <a:lnTo>
                  <a:pt x="938665" y="1448754"/>
                </a:lnTo>
                <a:lnTo>
                  <a:pt x="864108" y="1449514"/>
                </a:lnTo>
                <a:lnTo>
                  <a:pt x="789550" y="1448754"/>
                </a:lnTo>
                <a:lnTo>
                  <a:pt x="716753" y="1446515"/>
                </a:lnTo>
                <a:lnTo>
                  <a:pt x="645977" y="1442860"/>
                </a:lnTo>
                <a:lnTo>
                  <a:pt x="577480" y="1437850"/>
                </a:lnTo>
                <a:lnTo>
                  <a:pt x="511523" y="1431548"/>
                </a:lnTo>
                <a:lnTo>
                  <a:pt x="448364" y="1424016"/>
                </a:lnTo>
                <a:lnTo>
                  <a:pt x="388264" y="1415316"/>
                </a:lnTo>
                <a:lnTo>
                  <a:pt x="331480" y="1405510"/>
                </a:lnTo>
                <a:lnTo>
                  <a:pt x="278274" y="1394660"/>
                </a:lnTo>
                <a:lnTo>
                  <a:pt x="228904" y="1382829"/>
                </a:lnTo>
                <a:lnTo>
                  <a:pt x="183629" y="1370079"/>
                </a:lnTo>
                <a:lnTo>
                  <a:pt x="142709" y="1356472"/>
                </a:lnTo>
                <a:lnTo>
                  <a:pt x="106404" y="1342069"/>
                </a:lnTo>
                <a:lnTo>
                  <a:pt x="48674" y="1311128"/>
                </a:lnTo>
                <a:lnTo>
                  <a:pt x="12514" y="1277753"/>
                </a:lnTo>
                <a:lnTo>
                  <a:pt x="0" y="1242441"/>
                </a:lnTo>
                <a:lnTo>
                  <a:pt x="0" y="0"/>
                </a:lnTo>
              </a:path>
            </a:pathLst>
          </a:custGeom>
          <a:ln w="12191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68908" y="3157727"/>
            <a:ext cx="935990" cy="186055"/>
          </a:xfrm>
          <a:custGeom>
            <a:avLst/>
            <a:gdLst/>
            <a:ahLst/>
            <a:cxnLst/>
            <a:rect l="l" t="t" r="r" b="b"/>
            <a:pathLst>
              <a:path w="935989" h="186054">
                <a:moveTo>
                  <a:pt x="935736" y="0"/>
                </a:moveTo>
                <a:lnTo>
                  <a:pt x="293039" y="0"/>
                </a:lnTo>
                <a:lnTo>
                  <a:pt x="0" y="185927"/>
                </a:lnTo>
                <a:lnTo>
                  <a:pt x="642696" y="185927"/>
                </a:lnTo>
                <a:lnTo>
                  <a:pt x="93573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68908" y="3157727"/>
            <a:ext cx="935990" cy="186055"/>
          </a:xfrm>
          <a:custGeom>
            <a:avLst/>
            <a:gdLst/>
            <a:ahLst/>
            <a:cxnLst/>
            <a:rect l="l" t="t" r="r" b="b"/>
            <a:pathLst>
              <a:path w="935989" h="186054">
                <a:moveTo>
                  <a:pt x="0" y="185927"/>
                </a:moveTo>
                <a:lnTo>
                  <a:pt x="293039" y="0"/>
                </a:lnTo>
                <a:lnTo>
                  <a:pt x="935736" y="0"/>
                </a:lnTo>
                <a:lnTo>
                  <a:pt x="642696" y="185927"/>
                </a:lnTo>
                <a:lnTo>
                  <a:pt x="0" y="185927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07819" y="3332988"/>
            <a:ext cx="0" cy="2328545"/>
          </a:xfrm>
          <a:custGeom>
            <a:avLst/>
            <a:gdLst/>
            <a:ahLst/>
            <a:cxnLst/>
            <a:rect l="l" t="t" r="r" b="b"/>
            <a:pathLst>
              <a:path h="2328545">
                <a:moveTo>
                  <a:pt x="0" y="0"/>
                </a:moveTo>
                <a:lnTo>
                  <a:pt x="0" y="2328494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07819" y="5210555"/>
            <a:ext cx="128270" cy="155575"/>
          </a:xfrm>
          <a:custGeom>
            <a:avLst/>
            <a:gdLst/>
            <a:ahLst/>
            <a:cxnLst/>
            <a:rect l="l" t="t" r="r" b="b"/>
            <a:pathLst>
              <a:path w="128269" h="155575">
                <a:moveTo>
                  <a:pt x="128016" y="0"/>
                </a:moveTo>
                <a:lnTo>
                  <a:pt x="0" y="0"/>
                </a:lnTo>
                <a:lnTo>
                  <a:pt x="0" y="155448"/>
                </a:lnTo>
                <a:lnTo>
                  <a:pt x="128016" y="155448"/>
                </a:lnTo>
                <a:lnTo>
                  <a:pt x="12801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07819" y="5210555"/>
            <a:ext cx="128270" cy="155575"/>
          </a:xfrm>
          <a:custGeom>
            <a:avLst/>
            <a:gdLst/>
            <a:ahLst/>
            <a:cxnLst/>
            <a:rect l="l" t="t" r="r" b="b"/>
            <a:pathLst>
              <a:path w="128269" h="155575">
                <a:moveTo>
                  <a:pt x="0" y="0"/>
                </a:moveTo>
                <a:lnTo>
                  <a:pt x="128016" y="0"/>
                </a:lnTo>
                <a:lnTo>
                  <a:pt x="128016" y="155448"/>
                </a:lnTo>
                <a:lnTo>
                  <a:pt x="0" y="155448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817691" y="4473277"/>
            <a:ext cx="7848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position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17691" y="5111085"/>
            <a:ext cx="7848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position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766072" y="5446779"/>
            <a:ext cx="450850" cy="502284"/>
          </a:xfrm>
          <a:custGeom>
            <a:avLst/>
            <a:gdLst/>
            <a:ahLst/>
            <a:cxnLst/>
            <a:rect l="l" t="t" r="r" b="b"/>
            <a:pathLst>
              <a:path w="450850" h="502285">
                <a:moveTo>
                  <a:pt x="450621" y="501802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23650" y="5399528"/>
            <a:ext cx="79375" cy="82550"/>
          </a:xfrm>
          <a:custGeom>
            <a:avLst/>
            <a:gdLst/>
            <a:ahLst/>
            <a:cxnLst/>
            <a:rect l="l" t="t" r="r" b="b"/>
            <a:pathLst>
              <a:path w="79375" h="82550">
                <a:moveTo>
                  <a:pt x="0" y="0"/>
                </a:moveTo>
                <a:lnTo>
                  <a:pt x="22555" y="82156"/>
                </a:lnTo>
                <a:lnTo>
                  <a:pt x="79248" y="3124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255112" y="5852364"/>
            <a:ext cx="21234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disk inoculated with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 test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microorganisms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697648" y="4783933"/>
            <a:ext cx="525780" cy="1181100"/>
          </a:xfrm>
          <a:custGeom>
            <a:avLst/>
            <a:gdLst/>
            <a:ahLst/>
            <a:cxnLst/>
            <a:rect l="l" t="t" r="r" b="b"/>
            <a:pathLst>
              <a:path w="525780" h="1181100">
                <a:moveTo>
                  <a:pt x="525691" y="1180896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68006" y="4725928"/>
            <a:ext cx="69850" cy="85725"/>
          </a:xfrm>
          <a:custGeom>
            <a:avLst/>
            <a:gdLst/>
            <a:ahLst/>
            <a:cxnLst/>
            <a:rect l="l" t="t" r="r" b="b"/>
            <a:pathLst>
              <a:path w="69850" h="85725">
                <a:moveTo>
                  <a:pt x="3822" y="0"/>
                </a:moveTo>
                <a:lnTo>
                  <a:pt x="0" y="85102"/>
                </a:lnTo>
                <a:lnTo>
                  <a:pt x="69621" y="54114"/>
                </a:lnTo>
                <a:lnTo>
                  <a:pt x="382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7">
            <a:extLst>
              <a:ext uri="{FF2B5EF4-FFF2-40B4-BE49-F238E27FC236}">
                <a16:creationId xmlns:a16="http://schemas.microsoft.com/office/drawing/2014/main" id="{42F9DA7A-62E3-53D6-3DCA-9A6FD5D794B1}"/>
              </a:ext>
            </a:extLst>
          </p:cNvPr>
          <p:cNvSpPr/>
          <p:nvPr/>
        </p:nvSpPr>
        <p:spPr>
          <a:xfrm>
            <a:off x="1611351" y="4572000"/>
            <a:ext cx="128270" cy="155575"/>
          </a:xfrm>
          <a:custGeom>
            <a:avLst/>
            <a:gdLst/>
            <a:ahLst/>
            <a:cxnLst/>
            <a:rect l="l" t="t" r="r" b="b"/>
            <a:pathLst>
              <a:path w="128269" h="155575">
                <a:moveTo>
                  <a:pt x="128016" y="0"/>
                </a:moveTo>
                <a:lnTo>
                  <a:pt x="0" y="0"/>
                </a:lnTo>
                <a:lnTo>
                  <a:pt x="0" y="155448"/>
                </a:lnTo>
                <a:lnTo>
                  <a:pt x="128016" y="155448"/>
                </a:lnTo>
                <a:lnTo>
                  <a:pt x="12801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836" y="905255"/>
            <a:ext cx="11768327" cy="5739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5279" y="998219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05222" y="3981131"/>
            <a:ext cx="417830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In the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field:</a:t>
            </a:r>
            <a:endParaRPr sz="14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spc="-5" dirty="0">
                <a:latin typeface="Arial"/>
                <a:cs typeface="Arial"/>
              </a:rPr>
              <a:t>Drill water and equipment </a:t>
            </a:r>
            <a:r>
              <a:rPr sz="1400" dirty="0">
                <a:latin typeface="Arial"/>
                <a:cs typeface="Arial"/>
              </a:rPr>
              <a:t>surface </a:t>
            </a:r>
            <a:r>
              <a:rPr sz="1400" spc="-5" dirty="0">
                <a:latin typeface="Arial"/>
                <a:cs typeface="Arial"/>
              </a:rPr>
              <a:t>swap sampling  </a:t>
            </a:r>
            <a:r>
              <a:rPr sz="1400" dirty="0">
                <a:latin typeface="Arial"/>
                <a:cs typeface="Arial"/>
              </a:rPr>
              <a:t>periodically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In a </a:t>
            </a:r>
            <a:r>
              <a:rPr sz="1400" spc="-5" dirty="0">
                <a:latin typeface="Arial"/>
                <a:cs typeface="Arial"/>
              </a:rPr>
              <a:t>portable cleanroom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laboratory: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05222" y="5048126"/>
            <a:ext cx="451485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spc="-5" dirty="0">
                <a:latin typeface="Arial"/>
                <a:cs typeface="Arial"/>
              </a:rPr>
              <a:t>Water </a:t>
            </a:r>
            <a:r>
              <a:rPr sz="1400" dirty="0">
                <a:latin typeface="Arial"/>
                <a:cs typeface="Arial"/>
              </a:rPr>
              <a:t>filtering </a:t>
            </a:r>
            <a:r>
              <a:rPr sz="1400" spc="-5" dirty="0">
                <a:latin typeface="Arial"/>
                <a:cs typeface="Arial"/>
              </a:rPr>
              <a:t>and DNA</a:t>
            </a:r>
            <a:r>
              <a:rPr sz="1400" spc="-18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extraction</a:t>
            </a:r>
            <a:endParaRPr sz="14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spc="-5" dirty="0">
                <a:latin typeface="Arial"/>
                <a:cs typeface="Arial"/>
              </a:rPr>
              <a:t>Fluorescent microscopy </a:t>
            </a:r>
            <a:r>
              <a:rPr sz="1400" dirty="0">
                <a:latin typeface="Arial"/>
                <a:cs typeface="Arial"/>
              </a:rPr>
              <a:t>(or cell sorting </a:t>
            </a:r>
            <a:r>
              <a:rPr sz="1400" spc="-10" dirty="0">
                <a:latin typeface="Arial"/>
                <a:cs typeface="Arial"/>
              </a:rPr>
              <a:t>via</a:t>
            </a:r>
            <a:r>
              <a:rPr sz="1400" spc="-14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FACS)</a:t>
            </a:r>
            <a:endParaRPr sz="14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spc="-5" dirty="0">
                <a:latin typeface="Arial"/>
                <a:cs typeface="Arial"/>
              </a:rPr>
              <a:t>Quantitative PCR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(ddPCR)</a:t>
            </a:r>
            <a:endParaRPr sz="14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i="1" dirty="0">
                <a:latin typeface="Arial"/>
                <a:cs typeface="Arial"/>
              </a:rPr>
              <a:t>in situ </a:t>
            </a:r>
            <a:r>
              <a:rPr sz="1400" spc="-5" dirty="0">
                <a:latin typeface="Arial"/>
                <a:cs typeface="Arial"/>
              </a:rPr>
              <a:t>DNA sequencing via MinION Nanopore</a:t>
            </a:r>
            <a:r>
              <a:rPr sz="1400" spc="-1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system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91711" y="1478280"/>
            <a:ext cx="3034283" cy="1751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90188" y="1476755"/>
            <a:ext cx="3037840" cy="1754505"/>
          </a:xfrm>
          <a:custGeom>
            <a:avLst/>
            <a:gdLst/>
            <a:ahLst/>
            <a:cxnLst/>
            <a:rect l="l" t="t" r="r" b="b"/>
            <a:pathLst>
              <a:path w="3037840" h="1754505">
                <a:moveTo>
                  <a:pt x="0" y="0"/>
                </a:moveTo>
                <a:lnTo>
                  <a:pt x="3037332" y="0"/>
                </a:lnTo>
                <a:lnTo>
                  <a:pt x="3037332" y="1754124"/>
                </a:lnTo>
                <a:lnTo>
                  <a:pt x="0" y="175412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29483" y="3726179"/>
            <a:ext cx="2412491" cy="16093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05000" y="3348343"/>
            <a:ext cx="2252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Vacuum insulated panel </a:t>
            </a:r>
            <a:r>
              <a:rPr sz="1050" spc="-5" dirty="0">
                <a:latin typeface="Arial"/>
                <a:cs typeface="Arial"/>
              </a:rPr>
              <a:t>(VIP)</a:t>
            </a:r>
            <a:r>
              <a:rPr sz="1050" spc="-8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system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6339" y="5318003"/>
            <a:ext cx="5570855" cy="94551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R="25400" algn="ctr">
              <a:lnSpc>
                <a:spcPct val="100000"/>
              </a:lnSpc>
              <a:spcBef>
                <a:spcPts val="690"/>
              </a:spcBef>
            </a:pPr>
            <a:r>
              <a:rPr sz="1200" spc="-5" dirty="0">
                <a:latin typeface="Arial"/>
                <a:cs typeface="Arial"/>
              </a:rPr>
              <a:t>Metal-free laboratory with </a:t>
            </a:r>
            <a:r>
              <a:rPr sz="1200" dirty="0">
                <a:latin typeface="Arial"/>
                <a:cs typeface="Arial"/>
              </a:rPr>
              <a:t>an </a:t>
            </a:r>
            <a:r>
              <a:rPr sz="1200" spc="-5" dirty="0">
                <a:latin typeface="Arial"/>
                <a:cs typeface="Arial"/>
              </a:rPr>
              <a:t>entry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air-shower</a:t>
            </a:r>
            <a:endParaRPr sz="12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890"/>
              </a:spcBef>
            </a:pPr>
            <a:r>
              <a:rPr sz="1800" dirty="0">
                <a:latin typeface="Arial"/>
                <a:cs typeface="Arial"/>
              </a:rPr>
              <a:t>A </a:t>
            </a:r>
            <a:r>
              <a:rPr sz="1800" spc="-10" dirty="0">
                <a:latin typeface="Arial"/>
                <a:cs typeface="Arial"/>
              </a:rPr>
              <a:t>portable </a:t>
            </a:r>
            <a:r>
              <a:rPr sz="1800" spc="-5" dirty="0">
                <a:latin typeface="Arial"/>
                <a:cs typeface="Arial"/>
              </a:rPr>
              <a:t>Class </a:t>
            </a:r>
            <a:r>
              <a:rPr sz="1800" spc="-10" dirty="0">
                <a:latin typeface="Arial"/>
                <a:cs typeface="Arial"/>
              </a:rPr>
              <a:t>1,000 cleanroom laboratory </a:t>
            </a:r>
            <a:r>
              <a:rPr sz="1800" spc="-15" dirty="0">
                <a:latin typeface="Arial"/>
                <a:cs typeface="Arial"/>
              </a:rPr>
              <a:t>with </a:t>
            </a:r>
            <a:r>
              <a:rPr sz="1800" spc="-10" dirty="0">
                <a:latin typeface="Arial"/>
                <a:cs typeface="Arial"/>
              </a:rPr>
              <a:t>high-  </a:t>
            </a:r>
            <a:r>
              <a:rPr sz="1800" spc="-5" dirty="0">
                <a:latin typeface="Arial"/>
                <a:cs typeface="Arial"/>
              </a:rPr>
              <a:t>temperature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insulation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4715" y="3726179"/>
            <a:ext cx="2290571" cy="16093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4716" y="1478280"/>
            <a:ext cx="3118103" cy="20802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02936" y="3726179"/>
            <a:ext cx="1540763" cy="16093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21407" y="362711"/>
            <a:ext cx="7909559" cy="3718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48143" y="1586483"/>
            <a:ext cx="2313431" cy="17571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56876" y="1574291"/>
            <a:ext cx="1318259" cy="1758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470884" y="3367256"/>
            <a:ext cx="7677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Sampling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49143" y="3334804"/>
            <a:ext cx="966469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5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-5" dirty="0">
                <a:latin typeface="Arial"/>
                <a:cs typeface="Arial"/>
              </a:rPr>
              <a:t>o</a:t>
            </a:r>
            <a:r>
              <a:rPr sz="1400" spc="5" dirty="0">
                <a:latin typeface="Arial"/>
                <a:cs typeface="Arial"/>
              </a:rPr>
              <a:t>sc</a:t>
            </a:r>
            <a:r>
              <a:rPr sz="1400" spc="-5" dirty="0">
                <a:latin typeface="Arial"/>
                <a:cs typeface="Arial"/>
              </a:rPr>
              <a:t>o</a:t>
            </a:r>
            <a:r>
              <a:rPr sz="1400" spc="-15" dirty="0">
                <a:latin typeface="Arial"/>
                <a:cs typeface="Arial"/>
              </a:rPr>
              <a:t>p</a:t>
            </a:r>
            <a:r>
              <a:rPr sz="1400" dirty="0">
                <a:latin typeface="Arial"/>
                <a:cs typeface="Arial"/>
              </a:rPr>
              <a:t>ic  </a:t>
            </a:r>
            <a:r>
              <a:rPr sz="1400" spc="-5" dirty="0">
                <a:latin typeface="Arial"/>
                <a:cs typeface="Arial"/>
              </a:rPr>
              <a:t>observation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21340" y="3348712"/>
            <a:ext cx="191008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DNA-based </a:t>
            </a:r>
            <a:r>
              <a:rPr sz="1400" dirty="0">
                <a:latin typeface="Arial"/>
                <a:cs typeface="Arial"/>
              </a:rPr>
              <a:t>detection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of  microbial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contaminants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6168" y="6667500"/>
            <a:ext cx="358139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2472" y="6685646"/>
            <a:ext cx="133883" cy="98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7793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836" y="905255"/>
            <a:ext cx="11768327" cy="5739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279" y="998219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12035" y="355092"/>
            <a:ext cx="8531351" cy="3215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73111" y="4373879"/>
            <a:ext cx="2595372" cy="1542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25997" y="5944257"/>
            <a:ext cx="20377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Class </a:t>
            </a:r>
            <a:r>
              <a:rPr sz="1400" spc="-5" dirty="0">
                <a:latin typeface="Arial"/>
                <a:cs typeface="Arial"/>
              </a:rPr>
              <a:t>100 cleanroom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93280" y="2817876"/>
            <a:ext cx="2904743" cy="12222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4647" y="4282440"/>
            <a:ext cx="4636795" cy="11367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05543" y="5339266"/>
            <a:ext cx="17500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Nozzle + </a:t>
            </a:r>
            <a:r>
              <a:rPr sz="1400" spc="-5" dirty="0">
                <a:latin typeface="Arial"/>
                <a:cs typeface="Arial"/>
              </a:rPr>
              <a:t>weight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stack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15796" y="1719072"/>
            <a:ext cx="4355579" cy="8199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66088" y="3122676"/>
            <a:ext cx="3995927" cy="5654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845207" y="2505713"/>
            <a:ext cx="11747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Water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sampler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01995" y="3797911"/>
            <a:ext cx="14579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Sediment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sampler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67694" y="3957497"/>
            <a:ext cx="20993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Drill </a:t>
            </a:r>
            <a:r>
              <a:rPr sz="1400" dirty="0">
                <a:latin typeface="Arial"/>
                <a:cs typeface="Arial"/>
              </a:rPr>
              <a:t>hose </a:t>
            </a:r>
            <a:r>
              <a:rPr sz="1400" spc="-5" dirty="0">
                <a:latin typeface="Arial"/>
                <a:cs typeface="Arial"/>
              </a:rPr>
              <a:t>jet wash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cleaner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00025" y="5844485"/>
            <a:ext cx="29076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Images </a:t>
            </a:r>
            <a:r>
              <a:rPr sz="1600" spc="-10" dirty="0">
                <a:latin typeface="Arial"/>
                <a:cs typeface="Arial"/>
              </a:rPr>
              <a:t>were adapted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90816" y="1595627"/>
            <a:ext cx="2479547" cy="8260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384467" y="2556026"/>
            <a:ext cx="24815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Borehole measurement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system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6168" y="6667500"/>
            <a:ext cx="358139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2479" y="6685653"/>
            <a:ext cx="132689" cy="96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7793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836" y="905255"/>
            <a:ext cx="11768327" cy="5739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279" y="998219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58083" y="355092"/>
            <a:ext cx="6246875" cy="3215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0981" y="1926813"/>
            <a:ext cx="8746668" cy="37452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"/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2026/27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season</a:t>
            </a:r>
          </a:p>
          <a:p>
            <a:pPr marL="354965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Operational testing of </a:t>
            </a:r>
            <a:r>
              <a:rPr sz="2000" spc="-5" dirty="0">
                <a:latin typeface="Arial"/>
                <a:cs typeface="Arial"/>
              </a:rPr>
              <a:t>individual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equipment</a:t>
            </a:r>
            <a:r>
              <a:rPr lang="en-US" sz="2000" dirty="0">
                <a:latin typeface="Arial"/>
                <a:cs typeface="Arial"/>
              </a:rPr>
              <a:t> at </a:t>
            </a:r>
            <a:r>
              <a:rPr lang="en-US" altLang="ko-KR" sz="2000" dirty="0">
                <a:latin typeface="Arial"/>
                <a:cs typeface="Arial"/>
              </a:rPr>
              <a:t>Jang Bogo</a:t>
            </a:r>
            <a:r>
              <a:rPr lang="en-US" altLang="ko-KR" sz="2000" spc="-125" dirty="0">
                <a:latin typeface="Arial"/>
                <a:cs typeface="Arial"/>
              </a:rPr>
              <a:t> </a:t>
            </a:r>
            <a:r>
              <a:rPr lang="en-US" altLang="ko-KR" sz="2000" spc="-5" dirty="0">
                <a:latin typeface="Arial"/>
                <a:cs typeface="Arial"/>
              </a:rPr>
              <a:t>Station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"/>
            </a:pPr>
            <a:endParaRPr lang="en-US" sz="2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"/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2027/28 season (~ 60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days)</a:t>
            </a:r>
          </a:p>
          <a:p>
            <a:pPr marL="354965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lang="en-US" sz="2000" spc="-5" dirty="0">
                <a:latin typeface="Arial"/>
                <a:cs typeface="Arial"/>
              </a:rPr>
              <a:t>Test drilling</a:t>
            </a:r>
            <a:endParaRPr lang="en-US" sz="2000" dirty="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endParaRPr lang="en-US" sz="2050" dirty="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2028/29 season (~ 60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days)</a:t>
            </a:r>
          </a:p>
          <a:p>
            <a:pPr marL="354965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Seismic </a:t>
            </a:r>
            <a:r>
              <a:rPr sz="2000" dirty="0">
                <a:latin typeface="Arial"/>
                <a:cs typeface="Arial"/>
              </a:rPr>
              <a:t>survey </a:t>
            </a:r>
            <a:r>
              <a:rPr sz="2000" spc="-5" dirty="0">
                <a:latin typeface="Arial"/>
                <a:cs typeface="Arial"/>
              </a:rPr>
              <a:t>to investigate </a:t>
            </a:r>
            <a:r>
              <a:rPr sz="2000" dirty="0">
                <a:latin typeface="Arial"/>
                <a:cs typeface="Arial"/>
              </a:rPr>
              <a:t>sediment structure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(optional)</a:t>
            </a:r>
            <a:endParaRPr sz="2000" dirty="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2,300 m </a:t>
            </a:r>
            <a:r>
              <a:rPr sz="2000" spc="-5" dirty="0">
                <a:latin typeface="Arial"/>
                <a:cs typeface="Arial"/>
              </a:rPr>
              <a:t>drilling </a:t>
            </a:r>
            <a:r>
              <a:rPr sz="2000" dirty="0">
                <a:latin typeface="Arial"/>
                <a:cs typeface="Arial"/>
              </a:rPr>
              <a:t>of Lake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Cheongsuk</a:t>
            </a:r>
          </a:p>
        </p:txBody>
      </p:sp>
      <p:sp>
        <p:nvSpPr>
          <p:cNvPr id="10" name="object 10"/>
          <p:cNvSpPr/>
          <p:nvPr/>
        </p:nvSpPr>
        <p:spPr>
          <a:xfrm>
            <a:off x="7883564" y="3440165"/>
            <a:ext cx="3611879" cy="22021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29343" y="6490715"/>
            <a:ext cx="2769107" cy="3672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343091" y="6562937"/>
            <a:ext cx="2553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85" dirty="0">
                <a:solidFill>
                  <a:srgbClr val="FFFFFF"/>
                </a:solidFill>
                <a:latin typeface="HY견고딕"/>
                <a:cs typeface="HY견고딕"/>
              </a:rPr>
              <a:t>2021.12.</a:t>
            </a:r>
            <a:r>
              <a:rPr sz="1200" spc="-254" dirty="0">
                <a:solidFill>
                  <a:srgbClr val="FFFFFF"/>
                </a:solidFill>
                <a:latin typeface="HY견고딕"/>
                <a:cs typeface="HY견고딕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HY견고딕"/>
                <a:cs typeface="HY견고딕"/>
              </a:rPr>
              <a:t>seismic</a:t>
            </a:r>
            <a:r>
              <a:rPr sz="1200" spc="-254" dirty="0">
                <a:solidFill>
                  <a:srgbClr val="FFFFFF"/>
                </a:solidFill>
                <a:latin typeface="HY견고딕"/>
                <a:cs typeface="HY견고딕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HY견고딕"/>
                <a:cs typeface="HY견고딕"/>
              </a:rPr>
              <a:t>survey</a:t>
            </a:r>
            <a:r>
              <a:rPr sz="1200" spc="-254" dirty="0">
                <a:solidFill>
                  <a:srgbClr val="FFFFFF"/>
                </a:solidFill>
                <a:latin typeface="HY견고딕"/>
                <a:cs typeface="HY견고딕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HY견고딕"/>
                <a:cs typeface="HY견고딕"/>
              </a:rPr>
              <a:t>camp</a:t>
            </a:r>
            <a:r>
              <a:rPr sz="1200" spc="-229" dirty="0">
                <a:solidFill>
                  <a:srgbClr val="FFFFFF"/>
                </a:solidFill>
                <a:latin typeface="HY견고딕"/>
                <a:cs typeface="HY견고딕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HY견고딕"/>
                <a:cs typeface="HY견고딕"/>
              </a:rPr>
              <a:t>at</a:t>
            </a:r>
            <a:r>
              <a:rPr sz="1200" spc="-229" dirty="0">
                <a:solidFill>
                  <a:srgbClr val="FFFFFF"/>
                </a:solidFill>
                <a:latin typeface="HY견고딕"/>
                <a:cs typeface="HY견고딕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HY견고딕"/>
                <a:cs typeface="HY견고딕"/>
              </a:rPr>
              <a:t>D2</a:t>
            </a:r>
            <a:endParaRPr sz="1200">
              <a:latin typeface="HY견고딕"/>
              <a:cs typeface="HY견고딕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11452" y="1251203"/>
            <a:ext cx="8447531" cy="72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91754" y="1332128"/>
            <a:ext cx="8285746" cy="563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0BBC6-2B8E-F66A-8150-7713C98926AF}"/>
              </a:ext>
            </a:extLst>
          </p:cNvPr>
          <p:cNvSpPr txBox="1"/>
          <p:nvPr/>
        </p:nvSpPr>
        <p:spPr>
          <a:xfrm>
            <a:off x="295574" y="6091454"/>
            <a:ext cx="2769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Mincheol Kim</a:t>
            </a:r>
          </a:p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mincheol@kopri.re.kr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6648" y="6667500"/>
            <a:ext cx="291083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3343" y="6685652"/>
            <a:ext cx="64503" cy="96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1249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35024" y="388620"/>
            <a:ext cx="9538715" cy="3246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1836" y="928116"/>
            <a:ext cx="11768327" cy="57393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5279" y="1021080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8096" y="1845564"/>
            <a:ext cx="4823459" cy="33756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07964" y="1484376"/>
            <a:ext cx="5689091" cy="41772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416128" y="5613661"/>
            <a:ext cx="4758055" cy="81470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75895" algn="ctr">
              <a:lnSpc>
                <a:spcPct val="100000"/>
              </a:lnSpc>
              <a:spcBef>
                <a:spcPts val="1100"/>
              </a:spcBef>
            </a:pPr>
            <a:r>
              <a:rPr sz="1600" dirty="0">
                <a:latin typeface="Arial"/>
                <a:cs typeface="Arial"/>
              </a:rPr>
              <a:t>Ju </a:t>
            </a:r>
            <a:r>
              <a:rPr sz="1600" spc="-5" dirty="0">
                <a:latin typeface="Arial"/>
                <a:cs typeface="Arial"/>
              </a:rPr>
              <a:t>et al.(2025) JGR Earth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Science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800" spc="-5" dirty="0">
                <a:latin typeface="Arial"/>
                <a:cs typeface="Arial"/>
              </a:rPr>
              <a:t>Airborne IPR </a:t>
            </a:r>
            <a:r>
              <a:rPr sz="1800" spc="-10" dirty="0">
                <a:latin typeface="Arial"/>
                <a:cs typeface="Arial"/>
              </a:rPr>
              <a:t>coverage </a:t>
            </a:r>
            <a:r>
              <a:rPr sz="1800" spc="-5" dirty="0">
                <a:latin typeface="Arial"/>
                <a:cs typeface="Arial"/>
              </a:rPr>
              <a:t>of the D1 </a:t>
            </a:r>
            <a:r>
              <a:rPr sz="1800" spc="-10" dirty="0">
                <a:latin typeface="Arial"/>
                <a:cs typeface="Arial"/>
              </a:rPr>
              <a:t>and </a:t>
            </a:r>
            <a:r>
              <a:rPr sz="1800" spc="-5" dirty="0">
                <a:latin typeface="Arial"/>
                <a:cs typeface="Arial"/>
              </a:rPr>
              <a:t>D2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areas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76955" y="3055620"/>
            <a:ext cx="215265" cy="215265"/>
          </a:xfrm>
          <a:custGeom>
            <a:avLst/>
            <a:gdLst/>
            <a:ahLst/>
            <a:cxnLst/>
            <a:rect l="l" t="t" r="r" b="b"/>
            <a:pathLst>
              <a:path w="215264" h="215264">
                <a:moveTo>
                  <a:pt x="0" y="0"/>
                </a:moveTo>
                <a:lnTo>
                  <a:pt x="214883" y="0"/>
                </a:lnTo>
                <a:lnTo>
                  <a:pt x="214883" y="214884"/>
                </a:lnTo>
                <a:lnTo>
                  <a:pt x="0" y="214884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63004" y="5400140"/>
            <a:ext cx="46316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0680" marR="5080" indent="-161861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Locations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spc="-10" dirty="0">
                <a:latin typeface="Arial"/>
                <a:cs typeface="Arial"/>
              </a:rPr>
              <a:t>candidate subglacial lakes under  </a:t>
            </a:r>
            <a:r>
              <a:rPr sz="1800" spc="-5" dirty="0">
                <a:latin typeface="Arial"/>
                <a:cs typeface="Arial"/>
              </a:rPr>
              <a:t>David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Glacier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9696" y="6667500"/>
            <a:ext cx="288035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5041" y="6685652"/>
            <a:ext cx="63779" cy="98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1249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44" y="388620"/>
            <a:ext cx="10913363" cy="3261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1836" y="928116"/>
            <a:ext cx="11768327" cy="57393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5279" y="1021080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1019" y="1239012"/>
            <a:ext cx="7100315" cy="50794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21864" y="3084576"/>
            <a:ext cx="163067" cy="1691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50720" y="3709415"/>
            <a:ext cx="1541145" cy="241300"/>
          </a:xfrm>
          <a:prstGeom prst="rect">
            <a:avLst/>
          </a:prstGeom>
          <a:solidFill>
            <a:srgbClr val="BCD6ED"/>
          </a:solidFill>
          <a:ln w="9144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60"/>
              </a:spcBef>
            </a:pPr>
            <a:r>
              <a:rPr sz="1400" dirty="0">
                <a:latin typeface="Arial"/>
                <a:cs typeface="Arial"/>
              </a:rPr>
              <a:t>Lake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Cheongsuk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21101" y="3310583"/>
            <a:ext cx="69215" cy="398780"/>
          </a:xfrm>
          <a:custGeom>
            <a:avLst/>
            <a:gdLst/>
            <a:ahLst/>
            <a:cxnLst/>
            <a:rect l="l" t="t" r="r" b="b"/>
            <a:pathLst>
              <a:path w="69214" h="398779">
                <a:moveTo>
                  <a:pt x="0" y="398348"/>
                </a:moveTo>
                <a:lnTo>
                  <a:pt x="691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44943" y="3239259"/>
            <a:ext cx="85725" cy="93345"/>
          </a:xfrm>
          <a:custGeom>
            <a:avLst/>
            <a:gdLst/>
            <a:ahLst/>
            <a:cxnLst/>
            <a:rect l="l" t="t" r="r" b="b"/>
            <a:pathLst>
              <a:path w="85725" h="93345">
                <a:moveTo>
                  <a:pt x="57632" y="0"/>
                </a:moveTo>
                <a:lnTo>
                  <a:pt x="0" y="78168"/>
                </a:lnTo>
                <a:lnTo>
                  <a:pt x="85585" y="93014"/>
                </a:lnTo>
                <a:lnTo>
                  <a:pt x="576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01406" y="2756205"/>
            <a:ext cx="433070" cy="325755"/>
          </a:xfrm>
          <a:custGeom>
            <a:avLst/>
            <a:gdLst/>
            <a:ahLst/>
            <a:cxnLst/>
            <a:rect l="l" t="t" r="r" b="b"/>
            <a:pathLst>
              <a:path w="433070" h="325755">
                <a:moveTo>
                  <a:pt x="433006" y="0"/>
                </a:moveTo>
                <a:lnTo>
                  <a:pt x="0" y="325462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50648" y="3043579"/>
            <a:ext cx="83820" cy="76835"/>
          </a:xfrm>
          <a:custGeom>
            <a:avLst/>
            <a:gdLst/>
            <a:ahLst/>
            <a:cxnLst/>
            <a:rect l="l" t="t" r="r" b="b"/>
            <a:pathLst>
              <a:path w="83819" h="76835">
                <a:moveTo>
                  <a:pt x="38011" y="0"/>
                </a:moveTo>
                <a:lnTo>
                  <a:pt x="0" y="76238"/>
                </a:lnTo>
                <a:lnTo>
                  <a:pt x="83794" y="60909"/>
                </a:lnTo>
                <a:lnTo>
                  <a:pt x="38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01365" y="2718054"/>
            <a:ext cx="83820" cy="76835"/>
          </a:xfrm>
          <a:custGeom>
            <a:avLst/>
            <a:gdLst/>
            <a:ahLst/>
            <a:cxnLst/>
            <a:rect l="l" t="t" r="r" b="b"/>
            <a:pathLst>
              <a:path w="83820" h="76835">
                <a:moveTo>
                  <a:pt x="83807" y="0"/>
                </a:moveTo>
                <a:lnTo>
                  <a:pt x="0" y="15328"/>
                </a:lnTo>
                <a:lnTo>
                  <a:pt x="45783" y="76238"/>
                </a:lnTo>
                <a:lnTo>
                  <a:pt x="838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700783" y="2599944"/>
            <a:ext cx="1285240" cy="288290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56845">
              <a:lnSpc>
                <a:spcPts val="1100"/>
              </a:lnSpc>
            </a:pPr>
            <a:r>
              <a:rPr sz="1000" spc="-10" dirty="0">
                <a:latin typeface="Arial"/>
                <a:cs typeface="Arial"/>
              </a:rPr>
              <a:t>267 </a:t>
            </a:r>
            <a:r>
              <a:rPr sz="1000" dirty="0">
                <a:latin typeface="Arial"/>
                <a:cs typeface="Arial"/>
              </a:rPr>
              <a:t>km </a:t>
            </a:r>
            <a:r>
              <a:rPr sz="1000" spc="-5" dirty="0">
                <a:latin typeface="Arial"/>
                <a:cs typeface="Arial"/>
              </a:rPr>
              <a:t>from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JBS</a:t>
            </a:r>
            <a:endParaRPr sz="1000">
              <a:latin typeface="Arial"/>
              <a:cs typeface="Arial"/>
            </a:endParaRPr>
          </a:p>
          <a:p>
            <a:pPr marL="184150">
              <a:lnSpc>
                <a:spcPts val="1165"/>
              </a:lnSpc>
            </a:pPr>
            <a:r>
              <a:rPr sz="1000" spc="-10" dirty="0">
                <a:latin typeface="Arial"/>
                <a:cs typeface="Arial"/>
              </a:rPr>
              <a:t>Altitude: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2,000m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5695" y="5253228"/>
            <a:ext cx="1607807" cy="979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9600" y="5247132"/>
            <a:ext cx="1620520" cy="992505"/>
          </a:xfrm>
          <a:custGeom>
            <a:avLst/>
            <a:gdLst/>
            <a:ahLst/>
            <a:cxnLst/>
            <a:rect l="l" t="t" r="r" b="b"/>
            <a:pathLst>
              <a:path w="1620520" h="992504">
                <a:moveTo>
                  <a:pt x="0" y="0"/>
                </a:moveTo>
                <a:lnTo>
                  <a:pt x="1620012" y="0"/>
                </a:lnTo>
                <a:lnTo>
                  <a:pt x="1620012" y="992124"/>
                </a:lnTo>
                <a:lnTo>
                  <a:pt x="0" y="992124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72283" y="5253228"/>
            <a:ext cx="1620520" cy="9845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67711" y="5248655"/>
            <a:ext cx="1601342" cy="993775"/>
          </a:xfrm>
          <a:custGeom>
            <a:avLst/>
            <a:gdLst/>
            <a:ahLst/>
            <a:cxnLst/>
            <a:rect l="l" t="t" r="r" b="b"/>
            <a:pathLst>
              <a:path w="1564004" h="993775">
                <a:moveTo>
                  <a:pt x="0" y="0"/>
                </a:moveTo>
                <a:lnTo>
                  <a:pt x="1563624" y="0"/>
                </a:lnTo>
                <a:lnTo>
                  <a:pt x="1563624" y="993648"/>
                </a:lnTo>
                <a:lnTo>
                  <a:pt x="0" y="9936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31847" y="6278918"/>
            <a:ext cx="29438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&lt;Airborne </a:t>
            </a:r>
            <a:r>
              <a:rPr sz="1100" dirty="0">
                <a:latin typeface="Arial"/>
                <a:cs typeface="Arial"/>
              </a:rPr>
              <a:t>IPR </a:t>
            </a:r>
            <a:r>
              <a:rPr sz="1100" spc="-5" dirty="0">
                <a:latin typeface="Arial"/>
                <a:cs typeface="Arial"/>
              </a:rPr>
              <a:t>and 96-channel seismic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survey&gt;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43700" y="3982211"/>
            <a:ext cx="4753355" cy="22707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94382" y="2951226"/>
            <a:ext cx="1097280" cy="533400"/>
          </a:xfrm>
          <a:custGeom>
            <a:avLst/>
            <a:gdLst/>
            <a:ahLst/>
            <a:cxnLst/>
            <a:rect l="l" t="t" r="r" b="b"/>
            <a:pathLst>
              <a:path w="1097279" h="533400">
                <a:moveTo>
                  <a:pt x="0" y="0"/>
                </a:moveTo>
                <a:lnTo>
                  <a:pt x="1097280" y="0"/>
                </a:lnTo>
                <a:lnTo>
                  <a:pt x="109728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62489" y="1490835"/>
            <a:ext cx="151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맑은 고딕"/>
                <a:cs typeface="맑은 고딕"/>
              </a:rPr>
              <a:t>4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166359" y="1267967"/>
            <a:ext cx="3414267" cy="24810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862209" y="1648599"/>
            <a:ext cx="112547" cy="1573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517380" y="1222247"/>
            <a:ext cx="2090927" cy="269138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88614" y="1311399"/>
            <a:ext cx="1791335" cy="2174240"/>
          </a:xfrm>
          <a:custGeom>
            <a:avLst/>
            <a:gdLst/>
            <a:ahLst/>
            <a:cxnLst/>
            <a:rect l="l" t="t" r="r" b="b"/>
            <a:pathLst>
              <a:path w="1791335" h="2174240">
                <a:moveTo>
                  <a:pt x="0" y="2174227"/>
                </a:moveTo>
                <a:lnTo>
                  <a:pt x="1790788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88614" y="2951226"/>
            <a:ext cx="1828164" cy="749300"/>
          </a:xfrm>
          <a:custGeom>
            <a:avLst/>
            <a:gdLst/>
            <a:ahLst/>
            <a:cxnLst/>
            <a:rect l="l" t="t" r="r" b="b"/>
            <a:pathLst>
              <a:path w="1828164" h="749300">
                <a:moveTo>
                  <a:pt x="0" y="0"/>
                </a:moveTo>
                <a:lnTo>
                  <a:pt x="1827847" y="749223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23597" y="2523744"/>
            <a:ext cx="1401445" cy="1357630"/>
          </a:xfrm>
          <a:custGeom>
            <a:avLst/>
            <a:gdLst/>
            <a:ahLst/>
            <a:cxnLst/>
            <a:rect l="l" t="t" r="r" b="b"/>
            <a:pathLst>
              <a:path w="1401445" h="1357629">
                <a:moveTo>
                  <a:pt x="1400860" y="0"/>
                </a:moveTo>
                <a:lnTo>
                  <a:pt x="0" y="1357083"/>
                </a:lnTo>
              </a:path>
            </a:pathLst>
          </a:custGeom>
          <a:ln w="57912">
            <a:solidFill>
              <a:srgbClr val="FFD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19610" y="3798287"/>
            <a:ext cx="185420" cy="183515"/>
          </a:xfrm>
          <a:custGeom>
            <a:avLst/>
            <a:gdLst/>
            <a:ahLst/>
            <a:cxnLst/>
            <a:rect l="l" t="t" r="r" b="b"/>
            <a:pathLst>
              <a:path w="185420" h="183514">
                <a:moveTo>
                  <a:pt x="64338" y="0"/>
                </a:moveTo>
                <a:lnTo>
                  <a:pt x="0" y="183286"/>
                </a:lnTo>
                <a:lnTo>
                  <a:pt x="185229" y="124777"/>
                </a:lnTo>
                <a:lnTo>
                  <a:pt x="64338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736155" y="6261962"/>
            <a:ext cx="2719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Ju </a:t>
            </a:r>
            <a:r>
              <a:rPr sz="1400" spc="-5" dirty="0">
                <a:latin typeface="Arial"/>
                <a:cs typeface="Arial"/>
              </a:rPr>
              <a:t>et al.(2025) </a:t>
            </a:r>
            <a:r>
              <a:rPr sz="1400" dirty="0">
                <a:latin typeface="Arial"/>
                <a:cs typeface="Arial"/>
              </a:rPr>
              <a:t>JGR Earth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Science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0ABD863E-681B-DE70-783F-ACEA80B8A943}"/>
              </a:ext>
            </a:extLst>
          </p:cNvPr>
          <p:cNvSpPr/>
          <p:nvPr/>
        </p:nvSpPr>
        <p:spPr>
          <a:xfrm>
            <a:off x="609600" y="4953000"/>
            <a:ext cx="1620520" cy="2759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2016/17, 2018/19 season</a:t>
            </a:r>
            <a:endParaRPr lang="ko-KR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4236DB8A-C65F-1909-92B3-669DB2B5F683}"/>
              </a:ext>
            </a:extLst>
          </p:cNvPr>
          <p:cNvSpPr/>
          <p:nvPr/>
        </p:nvSpPr>
        <p:spPr>
          <a:xfrm>
            <a:off x="2253995" y="4948087"/>
            <a:ext cx="1620520" cy="2759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2019/20, 2021/22 season</a:t>
            </a:r>
            <a:endParaRPr lang="ko-KR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6648" y="6667500"/>
            <a:ext cx="291083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2484" y="6685652"/>
            <a:ext cx="69024" cy="96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1249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7552" y="388620"/>
            <a:ext cx="10492739" cy="3261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1836" y="899160"/>
            <a:ext cx="11768327" cy="57393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5279" y="992124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71160" y="1286255"/>
            <a:ext cx="5841479" cy="45796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208007" y="1917192"/>
            <a:ext cx="1699260" cy="253365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80975">
              <a:lnSpc>
                <a:spcPct val="100000"/>
              </a:lnSpc>
              <a:spcBef>
                <a:spcPts val="325"/>
              </a:spcBef>
            </a:pPr>
            <a:r>
              <a:rPr sz="1200" b="1" dirty="0">
                <a:latin typeface="Arial"/>
                <a:cs typeface="Arial"/>
              </a:rPr>
              <a:t>Ice-water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interface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059161" y="2170938"/>
            <a:ext cx="0" cy="688975"/>
          </a:xfrm>
          <a:custGeom>
            <a:avLst/>
            <a:gdLst/>
            <a:ahLst/>
            <a:cxnLst/>
            <a:rect l="l" t="t" r="r" b="b"/>
            <a:pathLst>
              <a:path h="688975">
                <a:moveTo>
                  <a:pt x="0" y="0"/>
                </a:moveTo>
                <a:lnTo>
                  <a:pt x="0" y="68860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02005" y="284049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0"/>
                </a:lnTo>
                <a:lnTo>
                  <a:pt x="5715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26985" y="1863851"/>
            <a:ext cx="0" cy="1007110"/>
          </a:xfrm>
          <a:custGeom>
            <a:avLst/>
            <a:gdLst/>
            <a:ahLst/>
            <a:cxnLst/>
            <a:rect l="l" t="t" r="r" b="b"/>
            <a:pathLst>
              <a:path h="1007110">
                <a:moveTo>
                  <a:pt x="0" y="0"/>
                </a:moveTo>
                <a:lnTo>
                  <a:pt x="0" y="1006525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83556" y="2855906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4">
                <a:moveTo>
                  <a:pt x="86868" y="0"/>
                </a:moveTo>
                <a:lnTo>
                  <a:pt x="0" y="0"/>
                </a:lnTo>
                <a:lnTo>
                  <a:pt x="43434" y="86868"/>
                </a:lnTo>
                <a:lnTo>
                  <a:pt x="868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83555" y="1791463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4">
                <a:moveTo>
                  <a:pt x="43434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434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194804" y="2322576"/>
            <a:ext cx="2429510" cy="306705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310"/>
              </a:spcBef>
            </a:pPr>
            <a:r>
              <a:rPr sz="1400" b="1" dirty="0">
                <a:latin typeface="Arial"/>
                <a:cs typeface="Arial"/>
              </a:rPr>
              <a:t>Ice </a:t>
            </a:r>
            <a:r>
              <a:rPr sz="1400" b="1" spc="-5" dirty="0">
                <a:latin typeface="Arial"/>
                <a:cs typeface="Arial"/>
              </a:rPr>
              <a:t>thickness </a:t>
            </a:r>
            <a:r>
              <a:rPr sz="1400" b="1" dirty="0">
                <a:latin typeface="Arial"/>
                <a:cs typeface="Arial"/>
              </a:rPr>
              <a:t>(2.2~2.3</a:t>
            </a:r>
            <a:r>
              <a:rPr sz="1400" b="1" spc="-1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km)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20890" y="3015995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3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77461" y="3366558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868" y="0"/>
                </a:moveTo>
                <a:lnTo>
                  <a:pt x="0" y="0"/>
                </a:lnTo>
                <a:lnTo>
                  <a:pt x="43434" y="86868"/>
                </a:lnTo>
                <a:lnTo>
                  <a:pt x="868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77459" y="2943608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4">
                <a:moveTo>
                  <a:pt x="43434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434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347459" y="3570732"/>
            <a:ext cx="2059305" cy="477520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617855" marR="171450" indent="-439420">
              <a:lnSpc>
                <a:spcPct val="100000"/>
              </a:lnSpc>
              <a:spcBef>
                <a:spcPts val="310"/>
              </a:spcBef>
            </a:pPr>
            <a:r>
              <a:rPr sz="1400" b="1" spc="-15" dirty="0">
                <a:latin typeface="Arial"/>
                <a:cs typeface="Arial"/>
              </a:rPr>
              <a:t>Water </a:t>
            </a:r>
            <a:r>
              <a:rPr sz="1400" b="1" spc="-5" dirty="0">
                <a:latin typeface="Arial"/>
                <a:cs typeface="Arial"/>
              </a:rPr>
              <a:t>column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depth  (48~77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m)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390888" y="3710940"/>
            <a:ext cx="1327785" cy="280670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278130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Arial"/>
                <a:cs typeface="Arial"/>
              </a:rPr>
              <a:t>Lake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054590" y="3483840"/>
            <a:ext cx="5080" cy="228600"/>
          </a:xfrm>
          <a:custGeom>
            <a:avLst/>
            <a:gdLst/>
            <a:ahLst/>
            <a:cxnLst/>
            <a:rect l="l" t="t" r="r" b="b"/>
            <a:pathLst>
              <a:path w="5079" h="228600">
                <a:moveTo>
                  <a:pt x="2324" y="-19050"/>
                </a:moveTo>
                <a:lnTo>
                  <a:pt x="2324" y="247523"/>
                </a:lnTo>
              </a:path>
            </a:pathLst>
          </a:custGeom>
          <a:ln w="427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001718" y="3388620"/>
            <a:ext cx="114300" cy="115570"/>
          </a:xfrm>
          <a:custGeom>
            <a:avLst/>
            <a:gdLst/>
            <a:ahLst/>
            <a:cxnLst/>
            <a:rect l="l" t="t" r="r" b="b"/>
            <a:pathLst>
              <a:path w="114300" h="115570">
                <a:moveTo>
                  <a:pt x="59461" y="0"/>
                </a:moveTo>
                <a:lnTo>
                  <a:pt x="0" y="113106"/>
                </a:lnTo>
                <a:lnTo>
                  <a:pt x="114274" y="115430"/>
                </a:lnTo>
                <a:lnTo>
                  <a:pt x="594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9036" y="1144525"/>
            <a:ext cx="433070" cy="360045"/>
          </a:xfrm>
          <a:custGeom>
            <a:avLst/>
            <a:gdLst/>
            <a:ahLst/>
            <a:cxnLst/>
            <a:rect l="l" t="t" r="r" b="b"/>
            <a:pathLst>
              <a:path w="433069" h="360044">
                <a:moveTo>
                  <a:pt x="372872" y="0"/>
                </a:moveTo>
                <a:lnTo>
                  <a:pt x="59944" y="0"/>
                </a:lnTo>
                <a:lnTo>
                  <a:pt x="36609" y="4710"/>
                </a:lnTo>
                <a:lnTo>
                  <a:pt x="17556" y="17556"/>
                </a:lnTo>
                <a:lnTo>
                  <a:pt x="4710" y="36609"/>
                </a:lnTo>
                <a:lnTo>
                  <a:pt x="0" y="59944"/>
                </a:lnTo>
                <a:lnTo>
                  <a:pt x="0" y="299720"/>
                </a:lnTo>
                <a:lnTo>
                  <a:pt x="4710" y="323054"/>
                </a:lnTo>
                <a:lnTo>
                  <a:pt x="17556" y="342107"/>
                </a:lnTo>
                <a:lnTo>
                  <a:pt x="36609" y="354953"/>
                </a:lnTo>
                <a:lnTo>
                  <a:pt x="59944" y="359664"/>
                </a:lnTo>
                <a:lnTo>
                  <a:pt x="372872" y="359664"/>
                </a:lnTo>
                <a:lnTo>
                  <a:pt x="396206" y="354953"/>
                </a:lnTo>
                <a:lnTo>
                  <a:pt x="415259" y="342107"/>
                </a:lnTo>
                <a:lnTo>
                  <a:pt x="428105" y="323054"/>
                </a:lnTo>
                <a:lnTo>
                  <a:pt x="432816" y="299720"/>
                </a:lnTo>
                <a:lnTo>
                  <a:pt x="432816" y="59944"/>
                </a:lnTo>
                <a:lnTo>
                  <a:pt x="428105" y="36609"/>
                </a:lnTo>
                <a:lnTo>
                  <a:pt x="415259" y="17556"/>
                </a:lnTo>
                <a:lnTo>
                  <a:pt x="396206" y="4710"/>
                </a:lnTo>
                <a:lnTo>
                  <a:pt x="3728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9036" y="1144525"/>
            <a:ext cx="433070" cy="360045"/>
          </a:xfrm>
          <a:custGeom>
            <a:avLst/>
            <a:gdLst/>
            <a:ahLst/>
            <a:cxnLst/>
            <a:rect l="l" t="t" r="r" b="b"/>
            <a:pathLst>
              <a:path w="433069" h="360044">
                <a:moveTo>
                  <a:pt x="0" y="59944"/>
                </a:moveTo>
                <a:lnTo>
                  <a:pt x="4710" y="36609"/>
                </a:lnTo>
                <a:lnTo>
                  <a:pt x="17556" y="17556"/>
                </a:lnTo>
                <a:lnTo>
                  <a:pt x="36609" y="4710"/>
                </a:lnTo>
                <a:lnTo>
                  <a:pt x="59944" y="0"/>
                </a:lnTo>
                <a:lnTo>
                  <a:pt x="372872" y="0"/>
                </a:lnTo>
                <a:lnTo>
                  <a:pt x="396206" y="4710"/>
                </a:lnTo>
                <a:lnTo>
                  <a:pt x="415259" y="17556"/>
                </a:lnTo>
                <a:lnTo>
                  <a:pt x="428105" y="36609"/>
                </a:lnTo>
                <a:lnTo>
                  <a:pt x="432816" y="59944"/>
                </a:lnTo>
                <a:lnTo>
                  <a:pt x="432816" y="299720"/>
                </a:lnTo>
                <a:lnTo>
                  <a:pt x="428105" y="323054"/>
                </a:lnTo>
                <a:lnTo>
                  <a:pt x="415259" y="342107"/>
                </a:lnTo>
                <a:lnTo>
                  <a:pt x="396206" y="354953"/>
                </a:lnTo>
                <a:lnTo>
                  <a:pt x="372872" y="359664"/>
                </a:lnTo>
                <a:lnTo>
                  <a:pt x="59944" y="359664"/>
                </a:lnTo>
                <a:lnTo>
                  <a:pt x="36609" y="354953"/>
                </a:lnTo>
                <a:lnTo>
                  <a:pt x="17556" y="342107"/>
                </a:lnTo>
                <a:lnTo>
                  <a:pt x="4710" y="323054"/>
                </a:lnTo>
                <a:lnTo>
                  <a:pt x="0" y="299720"/>
                </a:lnTo>
                <a:lnTo>
                  <a:pt x="0" y="59944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9347" y="1196340"/>
            <a:ext cx="3663695" cy="48508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218133" y="5973001"/>
            <a:ext cx="31121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Ju </a:t>
            </a:r>
            <a:r>
              <a:rPr sz="1600" spc="-5" dirty="0">
                <a:latin typeface="Arial"/>
                <a:cs typeface="Arial"/>
              </a:rPr>
              <a:t>et al.(2025) JGR Earth Science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50814" y="5955164"/>
            <a:ext cx="3797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Ju </a:t>
            </a:r>
            <a:r>
              <a:rPr sz="1600" spc="-5" dirty="0">
                <a:latin typeface="Arial"/>
                <a:cs typeface="Arial"/>
              </a:rPr>
              <a:t>et al.(2025) </a:t>
            </a:r>
            <a:r>
              <a:rPr sz="1600" spc="-10" dirty="0">
                <a:latin typeface="Arial"/>
                <a:cs typeface="Arial"/>
              </a:rPr>
              <a:t>EGUsphere (under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review)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599439" y="2676905"/>
            <a:ext cx="525780" cy="394335"/>
          </a:xfrm>
          <a:custGeom>
            <a:avLst/>
            <a:gdLst/>
            <a:ahLst/>
            <a:cxnLst/>
            <a:rect l="l" t="t" r="r" b="b"/>
            <a:pathLst>
              <a:path w="525779" h="394335">
                <a:moveTo>
                  <a:pt x="525259" y="0"/>
                </a:moveTo>
                <a:lnTo>
                  <a:pt x="0" y="393954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48630" y="3032752"/>
            <a:ext cx="83820" cy="76200"/>
          </a:xfrm>
          <a:custGeom>
            <a:avLst/>
            <a:gdLst/>
            <a:ahLst/>
            <a:cxnLst/>
            <a:rect l="l" t="t" r="r" b="b"/>
            <a:pathLst>
              <a:path w="83820" h="76200">
                <a:moveTo>
                  <a:pt x="38100" y="0"/>
                </a:moveTo>
                <a:lnTo>
                  <a:pt x="0" y="76200"/>
                </a:lnTo>
                <a:lnTo>
                  <a:pt x="83820" y="60960"/>
                </a:lnTo>
                <a:lnTo>
                  <a:pt x="38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64459" y="2762156"/>
            <a:ext cx="591820" cy="495934"/>
          </a:xfrm>
          <a:custGeom>
            <a:avLst/>
            <a:gdLst/>
            <a:ahLst/>
            <a:cxnLst/>
            <a:rect l="l" t="t" r="r" b="b"/>
            <a:pathLst>
              <a:path w="591820" h="495935">
                <a:moveTo>
                  <a:pt x="15125" y="369328"/>
                </a:moveTo>
                <a:lnTo>
                  <a:pt x="0" y="381152"/>
                </a:lnTo>
                <a:lnTo>
                  <a:pt x="89369" y="495452"/>
                </a:lnTo>
                <a:lnTo>
                  <a:pt x="104495" y="483628"/>
                </a:lnTo>
                <a:lnTo>
                  <a:pt x="15125" y="369328"/>
                </a:lnTo>
                <a:close/>
              </a:path>
              <a:path w="591820" h="495935">
                <a:moveTo>
                  <a:pt x="124066" y="342874"/>
                </a:moveTo>
                <a:lnTo>
                  <a:pt x="87372" y="362607"/>
                </a:lnTo>
                <a:lnTo>
                  <a:pt x="77931" y="392776"/>
                </a:lnTo>
                <a:lnTo>
                  <a:pt x="79108" y="399453"/>
                </a:lnTo>
                <a:lnTo>
                  <a:pt x="101327" y="435686"/>
                </a:lnTo>
                <a:lnTo>
                  <a:pt x="137626" y="450672"/>
                </a:lnTo>
                <a:lnTo>
                  <a:pt x="146758" y="449127"/>
                </a:lnTo>
                <a:lnTo>
                  <a:pt x="155637" y="445542"/>
                </a:lnTo>
                <a:lnTo>
                  <a:pt x="164261" y="439915"/>
                </a:lnTo>
                <a:lnTo>
                  <a:pt x="168884" y="435686"/>
                </a:lnTo>
                <a:lnTo>
                  <a:pt x="140690" y="435686"/>
                </a:lnTo>
                <a:lnTo>
                  <a:pt x="132486" y="433984"/>
                </a:lnTo>
                <a:lnTo>
                  <a:pt x="101542" y="406732"/>
                </a:lnTo>
                <a:lnTo>
                  <a:pt x="95016" y="386272"/>
                </a:lnTo>
                <a:lnTo>
                  <a:pt x="95142" y="381958"/>
                </a:lnTo>
                <a:lnTo>
                  <a:pt x="95402" y="376974"/>
                </a:lnTo>
                <a:lnTo>
                  <a:pt x="99174" y="369951"/>
                </a:lnTo>
                <a:lnTo>
                  <a:pt x="110921" y="360768"/>
                </a:lnTo>
                <a:lnTo>
                  <a:pt x="116001" y="359054"/>
                </a:lnTo>
                <a:lnTo>
                  <a:pt x="145145" y="359054"/>
                </a:lnTo>
                <a:lnTo>
                  <a:pt x="150215" y="353656"/>
                </a:lnTo>
                <a:lnTo>
                  <a:pt x="143995" y="348984"/>
                </a:lnTo>
                <a:lnTo>
                  <a:pt x="137564" y="345632"/>
                </a:lnTo>
                <a:lnTo>
                  <a:pt x="130922" y="343596"/>
                </a:lnTo>
                <a:lnTo>
                  <a:pt x="124066" y="342874"/>
                </a:lnTo>
                <a:close/>
              </a:path>
              <a:path w="591820" h="495935">
                <a:moveTo>
                  <a:pt x="174942" y="382562"/>
                </a:moveTo>
                <a:lnTo>
                  <a:pt x="159740" y="391553"/>
                </a:lnTo>
                <a:lnTo>
                  <a:pt x="164158" y="399194"/>
                </a:lnTo>
                <a:lnTo>
                  <a:pt x="164273" y="399453"/>
                </a:lnTo>
                <a:lnTo>
                  <a:pt x="165924" y="406216"/>
                </a:lnTo>
                <a:lnTo>
                  <a:pt x="165903" y="406732"/>
                </a:lnTo>
                <a:lnTo>
                  <a:pt x="163868" y="418909"/>
                </a:lnTo>
                <a:lnTo>
                  <a:pt x="160591" y="424192"/>
                </a:lnTo>
                <a:lnTo>
                  <a:pt x="148221" y="433857"/>
                </a:lnTo>
                <a:lnTo>
                  <a:pt x="140690" y="435686"/>
                </a:lnTo>
                <a:lnTo>
                  <a:pt x="168884" y="435686"/>
                </a:lnTo>
                <a:lnTo>
                  <a:pt x="181593" y="406216"/>
                </a:lnTo>
                <a:lnTo>
                  <a:pt x="180865" y="398430"/>
                </a:lnTo>
                <a:lnTo>
                  <a:pt x="178647" y="390539"/>
                </a:lnTo>
                <a:lnTo>
                  <a:pt x="174942" y="382562"/>
                </a:lnTo>
                <a:close/>
              </a:path>
              <a:path w="591820" h="495935">
                <a:moveTo>
                  <a:pt x="204120" y="279547"/>
                </a:moveTo>
                <a:lnTo>
                  <a:pt x="170028" y="297129"/>
                </a:lnTo>
                <a:lnTo>
                  <a:pt x="158762" y="323354"/>
                </a:lnTo>
                <a:lnTo>
                  <a:pt x="159024" y="333386"/>
                </a:lnTo>
                <a:lnTo>
                  <a:pt x="181487" y="373212"/>
                </a:lnTo>
                <a:lnTo>
                  <a:pt x="218166" y="387630"/>
                </a:lnTo>
                <a:lnTo>
                  <a:pt x="227633" y="385862"/>
                </a:lnTo>
                <a:lnTo>
                  <a:pt x="236944" y="381958"/>
                </a:lnTo>
                <a:lnTo>
                  <a:pt x="246100" y="375920"/>
                </a:lnTo>
                <a:lnTo>
                  <a:pt x="250710" y="371817"/>
                </a:lnTo>
                <a:lnTo>
                  <a:pt x="222580" y="371817"/>
                </a:lnTo>
                <a:lnTo>
                  <a:pt x="214185" y="370611"/>
                </a:lnTo>
                <a:lnTo>
                  <a:pt x="207951" y="368996"/>
                </a:lnTo>
                <a:lnTo>
                  <a:pt x="201861" y="365982"/>
                </a:lnTo>
                <a:lnTo>
                  <a:pt x="195917" y="361567"/>
                </a:lnTo>
                <a:lnTo>
                  <a:pt x="190118" y="355752"/>
                </a:lnTo>
                <a:lnTo>
                  <a:pt x="205664" y="343598"/>
                </a:lnTo>
                <a:lnTo>
                  <a:pt x="181876" y="343598"/>
                </a:lnTo>
                <a:lnTo>
                  <a:pt x="176695" y="336003"/>
                </a:lnTo>
                <a:lnTo>
                  <a:pt x="174624" y="328333"/>
                </a:lnTo>
                <a:lnTo>
                  <a:pt x="176656" y="312839"/>
                </a:lnTo>
                <a:lnTo>
                  <a:pt x="204189" y="295186"/>
                </a:lnTo>
                <a:lnTo>
                  <a:pt x="241421" y="295186"/>
                </a:lnTo>
                <a:lnTo>
                  <a:pt x="240801" y="294496"/>
                </a:lnTo>
                <a:lnTo>
                  <a:pt x="232162" y="287513"/>
                </a:lnTo>
                <a:lnTo>
                  <a:pt x="223104" y="282709"/>
                </a:lnTo>
                <a:lnTo>
                  <a:pt x="213626" y="280085"/>
                </a:lnTo>
                <a:lnTo>
                  <a:pt x="204120" y="279547"/>
                </a:lnTo>
                <a:close/>
              </a:path>
              <a:path w="591820" h="495935">
                <a:moveTo>
                  <a:pt x="261607" y="320713"/>
                </a:moveTo>
                <a:lnTo>
                  <a:pt x="245694" y="330263"/>
                </a:lnTo>
                <a:lnTo>
                  <a:pt x="248196" y="337845"/>
                </a:lnTo>
                <a:lnTo>
                  <a:pt x="248691" y="344424"/>
                </a:lnTo>
                <a:lnTo>
                  <a:pt x="245643" y="355511"/>
                </a:lnTo>
                <a:lnTo>
                  <a:pt x="242303" y="360299"/>
                </a:lnTo>
                <a:lnTo>
                  <a:pt x="230250" y="369735"/>
                </a:lnTo>
                <a:lnTo>
                  <a:pt x="222580" y="371817"/>
                </a:lnTo>
                <a:lnTo>
                  <a:pt x="250710" y="371817"/>
                </a:lnTo>
                <a:lnTo>
                  <a:pt x="265536" y="335827"/>
                </a:lnTo>
                <a:lnTo>
                  <a:pt x="264211" y="328333"/>
                </a:lnTo>
                <a:lnTo>
                  <a:pt x="261607" y="320713"/>
                </a:lnTo>
                <a:close/>
              </a:path>
              <a:path w="591820" h="495935">
                <a:moveTo>
                  <a:pt x="145145" y="359054"/>
                </a:moveTo>
                <a:lnTo>
                  <a:pt x="116001" y="359054"/>
                </a:lnTo>
                <a:lnTo>
                  <a:pt x="126999" y="359498"/>
                </a:lnTo>
                <a:lnTo>
                  <a:pt x="132562" y="361886"/>
                </a:lnTo>
                <a:lnTo>
                  <a:pt x="138214" y="366433"/>
                </a:lnTo>
                <a:lnTo>
                  <a:pt x="145145" y="359054"/>
                </a:lnTo>
                <a:close/>
              </a:path>
              <a:path w="591820" h="495935">
                <a:moveTo>
                  <a:pt x="241421" y="295186"/>
                </a:moveTo>
                <a:lnTo>
                  <a:pt x="204189" y="295186"/>
                </a:lnTo>
                <a:lnTo>
                  <a:pt x="210565" y="295922"/>
                </a:lnTo>
                <a:lnTo>
                  <a:pt x="216192" y="297129"/>
                </a:lnTo>
                <a:lnTo>
                  <a:pt x="222046" y="300964"/>
                </a:lnTo>
                <a:lnTo>
                  <a:pt x="228117" y="307454"/>
                </a:lnTo>
                <a:lnTo>
                  <a:pt x="181876" y="343598"/>
                </a:lnTo>
                <a:lnTo>
                  <a:pt x="205664" y="343598"/>
                </a:lnTo>
                <a:lnTo>
                  <a:pt x="251879" y="307467"/>
                </a:lnTo>
                <a:lnTo>
                  <a:pt x="249681" y="304495"/>
                </a:lnTo>
                <a:lnTo>
                  <a:pt x="249021" y="303657"/>
                </a:lnTo>
                <a:lnTo>
                  <a:pt x="241421" y="295186"/>
                </a:lnTo>
                <a:close/>
              </a:path>
              <a:path w="591820" h="495935">
                <a:moveTo>
                  <a:pt x="313965" y="221602"/>
                </a:moveTo>
                <a:lnTo>
                  <a:pt x="291477" y="221602"/>
                </a:lnTo>
                <a:lnTo>
                  <a:pt x="347687" y="293484"/>
                </a:lnTo>
                <a:lnTo>
                  <a:pt x="361645" y="282575"/>
                </a:lnTo>
                <a:lnTo>
                  <a:pt x="313965" y="221602"/>
                </a:lnTo>
                <a:close/>
              </a:path>
              <a:path w="591820" h="495935">
                <a:moveTo>
                  <a:pt x="313105" y="136347"/>
                </a:moveTo>
                <a:lnTo>
                  <a:pt x="299072" y="147320"/>
                </a:lnTo>
                <a:lnTo>
                  <a:pt x="388442" y="261620"/>
                </a:lnTo>
                <a:lnTo>
                  <a:pt x="402475" y="250647"/>
                </a:lnTo>
                <a:lnTo>
                  <a:pt x="313105" y="136347"/>
                </a:lnTo>
                <a:close/>
              </a:path>
              <a:path w="591820" h="495935">
                <a:moveTo>
                  <a:pt x="293916" y="150482"/>
                </a:moveTo>
                <a:lnTo>
                  <a:pt x="266420" y="178816"/>
                </a:lnTo>
                <a:lnTo>
                  <a:pt x="266357" y="183629"/>
                </a:lnTo>
                <a:lnTo>
                  <a:pt x="267842" y="188315"/>
                </a:lnTo>
                <a:lnTo>
                  <a:pt x="268996" y="191833"/>
                </a:lnTo>
                <a:lnTo>
                  <a:pt x="271703" y="196316"/>
                </a:lnTo>
                <a:lnTo>
                  <a:pt x="282943" y="210680"/>
                </a:lnTo>
                <a:lnTo>
                  <a:pt x="270548" y="220383"/>
                </a:lnTo>
                <a:lnTo>
                  <a:pt x="279082" y="231292"/>
                </a:lnTo>
                <a:lnTo>
                  <a:pt x="291477" y="221602"/>
                </a:lnTo>
                <a:lnTo>
                  <a:pt x="313965" y="221602"/>
                </a:lnTo>
                <a:lnTo>
                  <a:pt x="305434" y="210693"/>
                </a:lnTo>
                <a:lnTo>
                  <a:pt x="319400" y="199771"/>
                </a:lnTo>
                <a:lnTo>
                  <a:pt x="296900" y="199771"/>
                </a:lnTo>
                <a:lnTo>
                  <a:pt x="287019" y="187147"/>
                </a:lnTo>
                <a:lnTo>
                  <a:pt x="285241" y="183045"/>
                </a:lnTo>
                <a:lnTo>
                  <a:pt x="285940" y="176644"/>
                </a:lnTo>
                <a:lnTo>
                  <a:pt x="288239" y="173380"/>
                </a:lnTo>
                <a:lnTo>
                  <a:pt x="295097" y="168008"/>
                </a:lnTo>
                <a:lnTo>
                  <a:pt x="298056" y="166116"/>
                </a:lnTo>
                <a:lnTo>
                  <a:pt x="301383" y="164363"/>
                </a:lnTo>
                <a:lnTo>
                  <a:pt x="293916" y="150482"/>
                </a:lnTo>
                <a:close/>
              </a:path>
              <a:path w="591820" h="495935">
                <a:moveTo>
                  <a:pt x="419193" y="111277"/>
                </a:moveTo>
                <a:lnTo>
                  <a:pt x="385239" y="128618"/>
                </a:lnTo>
                <a:lnTo>
                  <a:pt x="372698" y="161623"/>
                </a:lnTo>
                <a:lnTo>
                  <a:pt x="372735" y="162966"/>
                </a:lnTo>
                <a:lnTo>
                  <a:pt x="395563" y="205246"/>
                </a:lnTo>
                <a:lnTo>
                  <a:pt x="432606" y="220005"/>
                </a:lnTo>
                <a:lnTo>
                  <a:pt x="441940" y="218320"/>
                </a:lnTo>
                <a:lnTo>
                  <a:pt x="451018" y="214590"/>
                </a:lnTo>
                <a:lnTo>
                  <a:pt x="459841" y="208813"/>
                </a:lnTo>
                <a:lnTo>
                  <a:pt x="464532" y="204673"/>
                </a:lnTo>
                <a:lnTo>
                  <a:pt x="435914" y="204673"/>
                </a:lnTo>
                <a:lnTo>
                  <a:pt x="427164" y="203009"/>
                </a:lnTo>
                <a:lnTo>
                  <a:pt x="396207" y="176830"/>
                </a:lnTo>
                <a:lnTo>
                  <a:pt x="390011" y="156317"/>
                </a:lnTo>
                <a:lnTo>
                  <a:pt x="390078" y="153276"/>
                </a:lnTo>
                <a:lnTo>
                  <a:pt x="390474" y="146545"/>
                </a:lnTo>
                <a:lnTo>
                  <a:pt x="394233" y="139369"/>
                </a:lnTo>
                <a:lnTo>
                  <a:pt x="408165" y="128485"/>
                </a:lnTo>
                <a:lnTo>
                  <a:pt x="416013" y="126593"/>
                </a:lnTo>
                <a:lnTo>
                  <a:pt x="457061" y="126593"/>
                </a:lnTo>
                <a:lnTo>
                  <a:pt x="455869" y="125277"/>
                </a:lnTo>
                <a:lnTo>
                  <a:pt x="447378" y="118605"/>
                </a:lnTo>
                <a:lnTo>
                  <a:pt x="438365" y="114057"/>
                </a:lnTo>
                <a:lnTo>
                  <a:pt x="428828" y="111632"/>
                </a:lnTo>
                <a:lnTo>
                  <a:pt x="419193" y="111277"/>
                </a:lnTo>
                <a:close/>
              </a:path>
              <a:path w="591820" h="495935">
                <a:moveTo>
                  <a:pt x="457061" y="126593"/>
                </a:moveTo>
                <a:lnTo>
                  <a:pt x="416013" y="126593"/>
                </a:lnTo>
                <a:lnTo>
                  <a:pt x="424789" y="128231"/>
                </a:lnTo>
                <a:lnTo>
                  <a:pt x="431299" y="130267"/>
                </a:lnTo>
                <a:lnTo>
                  <a:pt x="459341" y="161623"/>
                </a:lnTo>
                <a:lnTo>
                  <a:pt x="461938" y="176644"/>
                </a:lnTo>
                <a:lnTo>
                  <a:pt x="461505" y="184645"/>
                </a:lnTo>
                <a:lnTo>
                  <a:pt x="457784" y="191833"/>
                </a:lnTo>
                <a:lnTo>
                  <a:pt x="443801" y="202755"/>
                </a:lnTo>
                <a:lnTo>
                  <a:pt x="435914" y="204673"/>
                </a:lnTo>
                <a:lnTo>
                  <a:pt x="464532" y="204673"/>
                </a:lnTo>
                <a:lnTo>
                  <a:pt x="479416" y="169381"/>
                </a:lnTo>
                <a:lnTo>
                  <a:pt x="478701" y="162966"/>
                </a:lnTo>
                <a:lnTo>
                  <a:pt x="476886" y="156317"/>
                </a:lnTo>
                <a:lnTo>
                  <a:pt x="473805" y="149286"/>
                </a:lnTo>
                <a:lnTo>
                  <a:pt x="469457" y="141872"/>
                </a:lnTo>
                <a:lnTo>
                  <a:pt x="463842" y="134073"/>
                </a:lnTo>
                <a:lnTo>
                  <a:pt x="457061" y="126593"/>
                </a:lnTo>
                <a:close/>
              </a:path>
              <a:path w="591820" h="495935">
                <a:moveTo>
                  <a:pt x="313042" y="187159"/>
                </a:moveTo>
                <a:lnTo>
                  <a:pt x="296900" y="199771"/>
                </a:lnTo>
                <a:lnTo>
                  <a:pt x="319400" y="199771"/>
                </a:lnTo>
                <a:lnTo>
                  <a:pt x="321576" y="198069"/>
                </a:lnTo>
                <a:lnTo>
                  <a:pt x="313042" y="187159"/>
                </a:lnTo>
                <a:close/>
              </a:path>
              <a:path w="591820" h="495935">
                <a:moveTo>
                  <a:pt x="453326" y="77470"/>
                </a:moveTo>
                <a:lnTo>
                  <a:pt x="438823" y="88811"/>
                </a:lnTo>
                <a:lnTo>
                  <a:pt x="528904" y="151803"/>
                </a:lnTo>
                <a:lnTo>
                  <a:pt x="543559" y="140347"/>
                </a:lnTo>
                <a:lnTo>
                  <a:pt x="538637" y="128905"/>
                </a:lnTo>
                <a:lnTo>
                  <a:pt x="522681" y="128905"/>
                </a:lnTo>
                <a:lnTo>
                  <a:pt x="453326" y="77470"/>
                </a:lnTo>
                <a:close/>
              </a:path>
              <a:path w="591820" h="495935">
                <a:moveTo>
                  <a:pt x="503300" y="38404"/>
                </a:moveTo>
                <a:lnTo>
                  <a:pt x="488873" y="49682"/>
                </a:lnTo>
                <a:lnTo>
                  <a:pt x="513613" y="108470"/>
                </a:lnTo>
                <a:lnTo>
                  <a:pt x="522681" y="128905"/>
                </a:lnTo>
                <a:lnTo>
                  <a:pt x="538637" y="128905"/>
                </a:lnTo>
                <a:lnTo>
                  <a:pt x="510514" y="63538"/>
                </a:lnTo>
                <a:lnTo>
                  <a:pt x="536054" y="63538"/>
                </a:lnTo>
                <a:lnTo>
                  <a:pt x="503300" y="38404"/>
                </a:lnTo>
                <a:close/>
              </a:path>
              <a:path w="591820" h="495935">
                <a:moveTo>
                  <a:pt x="536054" y="63538"/>
                </a:moveTo>
                <a:lnTo>
                  <a:pt x="510514" y="63538"/>
                </a:lnTo>
                <a:lnTo>
                  <a:pt x="524751" y="75145"/>
                </a:lnTo>
                <a:lnTo>
                  <a:pt x="576694" y="114439"/>
                </a:lnTo>
                <a:lnTo>
                  <a:pt x="591273" y="103035"/>
                </a:lnTo>
                <a:lnTo>
                  <a:pt x="586107" y="89331"/>
                </a:lnTo>
                <a:lnTo>
                  <a:pt x="569760" y="89331"/>
                </a:lnTo>
                <a:lnTo>
                  <a:pt x="536054" y="63538"/>
                </a:lnTo>
                <a:close/>
              </a:path>
              <a:path w="591820" h="495935">
                <a:moveTo>
                  <a:pt x="552424" y="0"/>
                </a:moveTo>
                <a:lnTo>
                  <a:pt x="538772" y="10668"/>
                </a:lnTo>
                <a:lnTo>
                  <a:pt x="569760" y="89331"/>
                </a:lnTo>
                <a:lnTo>
                  <a:pt x="586107" y="89331"/>
                </a:lnTo>
                <a:lnTo>
                  <a:pt x="5524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9696" y="6669023"/>
            <a:ext cx="288035" cy="108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5956" y="6687355"/>
            <a:ext cx="64566" cy="96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1249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836" y="906780"/>
            <a:ext cx="11768327" cy="5739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279" y="999744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49496" y="391668"/>
            <a:ext cx="2663951" cy="2621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4944" y="1245108"/>
            <a:ext cx="2016252" cy="23088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3443" y="3641235"/>
            <a:ext cx="2790190" cy="2597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3900" marR="616585" indent="-35687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Arial"/>
                <a:cs typeface="Arial"/>
              </a:rPr>
              <a:t>AWS </a:t>
            </a:r>
            <a:r>
              <a:rPr sz="1600" spc="-5" dirty="0">
                <a:latin typeface="Arial"/>
                <a:cs typeface="Arial"/>
              </a:rPr>
              <a:t>installed at </a:t>
            </a:r>
            <a:r>
              <a:rPr sz="1600" spc="-10" dirty="0">
                <a:latin typeface="Arial"/>
                <a:cs typeface="Arial"/>
              </a:rPr>
              <a:t>D2  </a:t>
            </a:r>
            <a:r>
              <a:rPr sz="1600" spc="-5" dirty="0">
                <a:latin typeface="Arial"/>
                <a:cs typeface="Arial"/>
              </a:rPr>
              <a:t>(4 m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height)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50">
              <a:latin typeface="Arial"/>
              <a:cs typeface="Arial"/>
            </a:endParaRPr>
          </a:p>
          <a:p>
            <a:pPr marL="12700" indent="-635">
              <a:lnSpc>
                <a:spcPct val="100000"/>
              </a:lnSpc>
            </a:pPr>
            <a:r>
              <a:rPr sz="1400" spc="-20" dirty="0">
                <a:latin typeface="Arial"/>
                <a:cs typeface="Arial"/>
              </a:rPr>
              <a:t>Temperature: </a:t>
            </a:r>
            <a:r>
              <a:rPr sz="1400" spc="-25" dirty="0">
                <a:latin typeface="Arial"/>
                <a:cs typeface="Arial"/>
              </a:rPr>
              <a:t>-11</a:t>
            </a:r>
            <a:r>
              <a:rPr sz="1400" spc="-25" dirty="0">
                <a:latin typeface="맑은 고딕"/>
                <a:cs typeface="맑은 고딕"/>
              </a:rPr>
              <a:t>°</a:t>
            </a:r>
            <a:r>
              <a:rPr sz="1400" spc="-25" dirty="0">
                <a:latin typeface="Arial"/>
                <a:cs typeface="Arial"/>
              </a:rPr>
              <a:t>C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-56</a:t>
            </a:r>
            <a:r>
              <a:rPr sz="1400" spc="-5" dirty="0">
                <a:latin typeface="맑은 고딕"/>
                <a:cs typeface="맑은 고딕"/>
              </a:rPr>
              <a:t>°</a:t>
            </a:r>
            <a:r>
              <a:rPr sz="1400" spc="-5" dirty="0">
                <a:latin typeface="Arial"/>
                <a:cs typeface="Arial"/>
              </a:rPr>
              <a:t>C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Wind: </a:t>
            </a:r>
            <a:r>
              <a:rPr sz="1400" spc="-5" dirty="0">
                <a:latin typeface="Arial"/>
                <a:cs typeface="Arial"/>
              </a:rPr>
              <a:t>prevailing wind </a:t>
            </a:r>
            <a:r>
              <a:rPr sz="1400" dirty="0">
                <a:latin typeface="Arial"/>
                <a:cs typeface="Arial"/>
              </a:rPr>
              <a:t>direction  from </a:t>
            </a:r>
            <a:r>
              <a:rPr sz="1400" spc="-15" dirty="0">
                <a:latin typeface="Arial"/>
                <a:cs typeface="Arial"/>
              </a:rPr>
              <a:t>WSW, </a:t>
            </a:r>
            <a:r>
              <a:rPr sz="1400" spc="-5" dirty="0">
                <a:latin typeface="Arial"/>
                <a:cs typeface="Arial"/>
              </a:rPr>
              <a:t>with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maximum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speed  </a:t>
            </a:r>
            <a:r>
              <a:rPr sz="1400" spc="-5" dirty="0">
                <a:latin typeface="Arial"/>
                <a:cs typeface="Arial"/>
              </a:rPr>
              <a:t>of </a:t>
            </a:r>
            <a:r>
              <a:rPr sz="1400" dirty="0">
                <a:latin typeface="Arial"/>
                <a:cs typeface="Arial"/>
              </a:rPr>
              <a:t>30.3 m/s </a:t>
            </a:r>
            <a:r>
              <a:rPr sz="1400" spc="-5" dirty="0">
                <a:latin typeface="Arial"/>
                <a:cs typeface="Arial"/>
              </a:rPr>
              <a:t>and an average of </a:t>
            </a:r>
            <a:r>
              <a:rPr sz="1400" dirty="0">
                <a:latin typeface="Arial"/>
                <a:cs typeface="Arial"/>
              </a:rPr>
              <a:t>12.3  m/s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Snow accumulation </a:t>
            </a:r>
            <a:r>
              <a:rPr sz="1400" dirty="0">
                <a:latin typeface="Arial"/>
                <a:cs typeface="Arial"/>
              </a:rPr>
              <a:t>rate: 0.25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m/yr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3" name="그림 12" descr="텍스트, 도표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67669C-4B93-6877-715B-917CD97C84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57" y="1333357"/>
            <a:ext cx="7985199" cy="49242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9696" y="6667500"/>
            <a:ext cx="288035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5701" y="6685646"/>
            <a:ext cx="64109" cy="98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1249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836" y="928116"/>
            <a:ext cx="11768327" cy="5739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279" y="1021080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940" y="1917192"/>
            <a:ext cx="4893563" cy="34411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8368" y="1912620"/>
            <a:ext cx="4902835" cy="3450590"/>
          </a:xfrm>
          <a:custGeom>
            <a:avLst/>
            <a:gdLst/>
            <a:ahLst/>
            <a:cxnLst/>
            <a:rect l="l" t="t" r="r" b="b"/>
            <a:pathLst>
              <a:path w="4902835" h="3450590">
                <a:moveTo>
                  <a:pt x="0" y="0"/>
                </a:moveTo>
                <a:lnTo>
                  <a:pt x="4902708" y="0"/>
                </a:lnTo>
                <a:lnTo>
                  <a:pt x="4902708" y="3450336"/>
                </a:lnTo>
                <a:lnTo>
                  <a:pt x="0" y="3450336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0347" y="365760"/>
            <a:ext cx="9669779" cy="3261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55820" y="4261103"/>
            <a:ext cx="792479" cy="10637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0372" y="4201667"/>
            <a:ext cx="1123187" cy="112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394882" y="1388940"/>
            <a:ext cx="4980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5" dirty="0"/>
              <a:t>CASCA </a:t>
            </a:r>
            <a:r>
              <a:rPr u="none" spc="-10" dirty="0"/>
              <a:t>Clean </a:t>
            </a:r>
            <a:r>
              <a:rPr u="none" spc="-5" dirty="0"/>
              <a:t>Hot </a:t>
            </a:r>
            <a:r>
              <a:rPr u="none" spc="-20" dirty="0"/>
              <a:t>Water </a:t>
            </a:r>
            <a:r>
              <a:rPr u="none" spc="-5" dirty="0"/>
              <a:t>Drilling (CHWD)</a:t>
            </a:r>
            <a:r>
              <a:rPr u="none" spc="-25" dirty="0"/>
              <a:t> </a:t>
            </a:r>
            <a:r>
              <a:rPr u="none" spc="-5" dirty="0"/>
              <a:t>project</a:t>
            </a:r>
          </a:p>
        </p:txBody>
      </p:sp>
      <p:sp>
        <p:nvSpPr>
          <p:cNvPr id="14" name="object 14"/>
          <p:cNvSpPr/>
          <p:nvPr/>
        </p:nvSpPr>
        <p:spPr>
          <a:xfrm>
            <a:off x="5887211" y="1872996"/>
            <a:ext cx="5609843" cy="34828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02157" y="5454628"/>
            <a:ext cx="1809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Field camp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layout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88560" y="5385819"/>
            <a:ext cx="56356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1230" marR="5080" indent="-93916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Modified schematic of the </a:t>
            </a:r>
            <a:r>
              <a:rPr sz="1800" dirty="0">
                <a:latin typeface="Arial"/>
                <a:cs typeface="Arial"/>
              </a:rPr>
              <a:t>BAS </a:t>
            </a:r>
            <a:r>
              <a:rPr sz="1800" spc="-5" dirty="0">
                <a:latin typeface="Arial"/>
                <a:cs typeface="Arial"/>
              </a:rPr>
              <a:t>SLCECs CHWD </a:t>
            </a:r>
            <a:r>
              <a:rPr sz="1800" spc="-10" dirty="0">
                <a:latin typeface="Arial"/>
                <a:cs typeface="Arial"/>
              </a:rPr>
              <a:t>system  (adapted </a:t>
            </a:r>
            <a:r>
              <a:rPr sz="1800" spc="-5" dirty="0">
                <a:latin typeface="Arial"/>
                <a:cs typeface="Arial"/>
              </a:rPr>
              <a:t>from </a:t>
            </a:r>
            <a:r>
              <a:rPr sz="1800" spc="-10" dirty="0">
                <a:latin typeface="Arial"/>
                <a:cs typeface="Arial"/>
              </a:rPr>
              <a:t>Makinson </a:t>
            </a:r>
            <a:r>
              <a:rPr sz="1800" spc="-5" dirty="0">
                <a:latin typeface="Arial"/>
                <a:cs typeface="Arial"/>
              </a:rPr>
              <a:t>et al.,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2021)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9696" y="6669023"/>
            <a:ext cx="288035" cy="108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5696" y="6687355"/>
            <a:ext cx="63500" cy="95250"/>
          </a:xfrm>
          <a:custGeom>
            <a:avLst/>
            <a:gdLst/>
            <a:ahLst/>
            <a:cxnLst/>
            <a:rect l="l" t="t" r="r" b="b"/>
            <a:pathLst>
              <a:path w="63500" h="95250">
                <a:moveTo>
                  <a:pt x="62928" y="0"/>
                </a:moveTo>
                <a:lnTo>
                  <a:pt x="0" y="0"/>
                </a:lnTo>
                <a:lnTo>
                  <a:pt x="0" y="17094"/>
                </a:lnTo>
                <a:lnTo>
                  <a:pt x="41846" y="17094"/>
                </a:lnTo>
                <a:lnTo>
                  <a:pt x="35686" y="25521"/>
                </a:lnTo>
                <a:lnTo>
                  <a:pt x="17698" y="64385"/>
                </a:lnTo>
                <a:lnTo>
                  <a:pt x="12903" y="94691"/>
                </a:lnTo>
                <a:lnTo>
                  <a:pt x="30645" y="94691"/>
                </a:lnTo>
                <a:lnTo>
                  <a:pt x="30883" y="88123"/>
                </a:lnTo>
                <a:lnTo>
                  <a:pt x="31656" y="81127"/>
                </a:lnTo>
                <a:lnTo>
                  <a:pt x="43295" y="42641"/>
                </a:lnTo>
                <a:lnTo>
                  <a:pt x="62928" y="13360"/>
                </a:lnTo>
                <a:lnTo>
                  <a:pt x="62928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1249" y="6698836"/>
            <a:ext cx="170599" cy="84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51503" y="379476"/>
            <a:ext cx="4361687" cy="321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1836" y="928116"/>
            <a:ext cx="11768327" cy="57393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5279" y="1021080"/>
            <a:ext cx="11521440" cy="5553710"/>
          </a:xfrm>
          <a:custGeom>
            <a:avLst/>
            <a:gdLst/>
            <a:ahLst/>
            <a:cxnLst/>
            <a:rect l="l" t="t" r="r" b="b"/>
            <a:pathLst>
              <a:path w="11521440" h="5553709">
                <a:moveTo>
                  <a:pt x="11452631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47"/>
                </a:lnTo>
                <a:lnTo>
                  <a:pt x="5407" y="5511429"/>
                </a:lnTo>
                <a:lnTo>
                  <a:pt x="20154" y="5533301"/>
                </a:lnTo>
                <a:lnTo>
                  <a:pt x="42026" y="5548048"/>
                </a:lnTo>
                <a:lnTo>
                  <a:pt x="68808" y="5553456"/>
                </a:lnTo>
                <a:lnTo>
                  <a:pt x="11452631" y="5553456"/>
                </a:lnTo>
                <a:lnTo>
                  <a:pt x="11479413" y="5548048"/>
                </a:lnTo>
                <a:lnTo>
                  <a:pt x="11501285" y="5533301"/>
                </a:lnTo>
                <a:lnTo>
                  <a:pt x="11516032" y="5511429"/>
                </a:lnTo>
                <a:lnTo>
                  <a:pt x="11521440" y="5484647"/>
                </a:lnTo>
                <a:lnTo>
                  <a:pt x="11521440" y="68808"/>
                </a:lnTo>
                <a:lnTo>
                  <a:pt x="11516032" y="42026"/>
                </a:lnTo>
                <a:lnTo>
                  <a:pt x="11501285" y="20154"/>
                </a:lnTo>
                <a:lnTo>
                  <a:pt x="11479413" y="5407"/>
                </a:lnTo>
                <a:lnTo>
                  <a:pt x="1145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42735" y="5584063"/>
            <a:ext cx="524929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Arial"/>
                <a:cs typeface="Arial"/>
              </a:rPr>
              <a:t>Two </a:t>
            </a:r>
            <a:r>
              <a:rPr lang="en-US" sz="1800" spc="-40" dirty="0">
                <a:latin typeface="Arial"/>
                <a:cs typeface="Arial"/>
              </a:rPr>
              <a:t>sets of </a:t>
            </a:r>
            <a:r>
              <a:rPr sz="1800" spc="-10" dirty="0">
                <a:latin typeface="Arial"/>
                <a:cs typeface="Arial"/>
              </a:rPr>
              <a:t>caravan</a:t>
            </a:r>
            <a:r>
              <a:rPr lang="en-US" sz="1800" spc="-10" dirty="0">
                <a:latin typeface="Arial"/>
                <a:cs typeface="Arial"/>
              </a:rPr>
              <a:t>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accommodate 24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personnel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6928" y="1780032"/>
            <a:ext cx="5367527" cy="34701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8368" y="1862325"/>
            <a:ext cx="5184775" cy="3305810"/>
          </a:xfrm>
          <a:custGeom>
            <a:avLst/>
            <a:gdLst/>
            <a:ahLst/>
            <a:cxnLst/>
            <a:rect l="l" t="t" r="r" b="b"/>
            <a:pathLst>
              <a:path w="5184775" h="3305810">
                <a:moveTo>
                  <a:pt x="5143690" y="0"/>
                </a:moveTo>
                <a:lnTo>
                  <a:pt x="40957" y="0"/>
                </a:lnTo>
                <a:lnTo>
                  <a:pt x="25015" y="3218"/>
                </a:lnTo>
                <a:lnTo>
                  <a:pt x="11996" y="11996"/>
                </a:lnTo>
                <a:lnTo>
                  <a:pt x="3218" y="25015"/>
                </a:lnTo>
                <a:lnTo>
                  <a:pt x="0" y="40957"/>
                </a:lnTo>
                <a:lnTo>
                  <a:pt x="0" y="3264611"/>
                </a:lnTo>
                <a:lnTo>
                  <a:pt x="3218" y="3280545"/>
                </a:lnTo>
                <a:lnTo>
                  <a:pt x="11996" y="3293560"/>
                </a:lnTo>
                <a:lnTo>
                  <a:pt x="25015" y="3302337"/>
                </a:lnTo>
                <a:lnTo>
                  <a:pt x="40957" y="3305556"/>
                </a:lnTo>
                <a:lnTo>
                  <a:pt x="5143690" y="3305556"/>
                </a:lnTo>
                <a:lnTo>
                  <a:pt x="5159632" y="3302337"/>
                </a:lnTo>
                <a:lnTo>
                  <a:pt x="5172651" y="3293560"/>
                </a:lnTo>
                <a:lnTo>
                  <a:pt x="5181429" y="3280545"/>
                </a:lnTo>
                <a:lnTo>
                  <a:pt x="5184648" y="3264611"/>
                </a:lnTo>
                <a:lnTo>
                  <a:pt x="5184648" y="40957"/>
                </a:lnTo>
                <a:lnTo>
                  <a:pt x="5181429" y="25015"/>
                </a:lnTo>
                <a:lnTo>
                  <a:pt x="5172651" y="11996"/>
                </a:lnTo>
                <a:lnTo>
                  <a:pt x="5159632" y="3218"/>
                </a:lnTo>
                <a:lnTo>
                  <a:pt x="5143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097929" y="2760288"/>
            <a:ext cx="1594102" cy="2253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34181" y="5370795"/>
            <a:ext cx="8080375" cy="1086485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316990">
              <a:lnSpc>
                <a:spcPct val="100000"/>
              </a:lnSpc>
              <a:spcBef>
                <a:spcPts val="1350"/>
              </a:spcBef>
            </a:pPr>
            <a:r>
              <a:rPr sz="1800" spc="-15" dirty="0">
                <a:latin typeface="Arial"/>
                <a:cs typeface="Arial"/>
              </a:rPr>
              <a:t>Tractor </a:t>
            </a:r>
            <a:r>
              <a:rPr sz="1800" spc="-5" dirty="0">
                <a:latin typeface="Arial"/>
                <a:cs typeface="Arial"/>
              </a:rPr>
              <a:t>traverse </a:t>
            </a:r>
            <a:r>
              <a:rPr sz="1800" spc="-10" dirty="0">
                <a:latin typeface="Arial"/>
                <a:cs typeface="Arial"/>
              </a:rPr>
              <a:t>system</a:t>
            </a:r>
            <a:r>
              <a:rPr lang="en-US" sz="1800" spc="-10" dirty="0">
                <a:latin typeface="Arial"/>
                <a:cs typeface="Arial"/>
              </a:rPr>
              <a:t>s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1600" spc="-5" dirty="0">
                <a:latin typeface="Arial"/>
                <a:cs typeface="Arial"/>
              </a:rPr>
              <a:t>Poster presentation by Hoje </a:t>
            </a:r>
            <a:r>
              <a:rPr sz="1600" spc="-10" dirty="0">
                <a:latin typeface="Arial"/>
                <a:cs typeface="Arial"/>
              </a:rPr>
              <a:t>Kwak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10" dirty="0">
                <a:latin typeface="Arial"/>
                <a:cs typeface="Arial"/>
              </a:rPr>
              <a:t>15:30, </a:t>
            </a:r>
            <a:r>
              <a:rPr sz="1600" spc="-5" dirty="0">
                <a:latin typeface="Arial"/>
                <a:cs typeface="Arial"/>
              </a:rPr>
              <a:t>16</a:t>
            </a:r>
            <a:r>
              <a:rPr sz="1600" spc="7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September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Arial"/>
                <a:cs typeface="Arial"/>
              </a:rPr>
              <a:t>Title: Traverse, </a:t>
            </a:r>
            <a:r>
              <a:rPr sz="1600" spc="-5" dirty="0">
                <a:latin typeface="Arial"/>
                <a:cs typeface="Arial"/>
              </a:rPr>
              <a:t>modular system, </a:t>
            </a:r>
            <a:r>
              <a:rPr sz="1600" spc="-10" dirty="0">
                <a:latin typeface="Arial"/>
                <a:cs typeface="Arial"/>
              </a:rPr>
              <a:t>and </a:t>
            </a:r>
            <a:r>
              <a:rPr sz="1600" spc="-5" dirty="0">
                <a:latin typeface="Arial"/>
                <a:cs typeface="Arial"/>
              </a:rPr>
              <a:t>drill camp </a:t>
            </a:r>
            <a:r>
              <a:rPr sz="1600" spc="-10" dirty="0">
                <a:latin typeface="Arial"/>
                <a:cs typeface="Arial"/>
              </a:rPr>
              <a:t>operations </a:t>
            </a:r>
            <a:r>
              <a:rPr sz="1600" spc="-5" dirty="0">
                <a:latin typeface="Arial"/>
                <a:cs typeface="Arial"/>
              </a:rPr>
              <a:t>for CASCA clean </a:t>
            </a:r>
            <a:r>
              <a:rPr sz="1600" spc="-10" dirty="0">
                <a:latin typeface="Arial"/>
                <a:cs typeface="Arial"/>
              </a:rPr>
              <a:t>hot water</a:t>
            </a:r>
            <a:r>
              <a:rPr sz="1600" spc="17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drill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45" name="그림 44" descr="텍스트, 차량, 눈, 야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4B3CB22-24D9-C7AB-0216-47EE7D81D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1" y="1664841"/>
            <a:ext cx="5756487" cy="3528314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D871701E-5702-F846-98A8-1C7A945B72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310" y="1597215"/>
            <a:ext cx="3217619" cy="36529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3086100"/>
            <a:ext cx="10884407" cy="1152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8171" y="6667500"/>
            <a:ext cx="289559" cy="10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4261" y="6685657"/>
            <a:ext cx="64109" cy="98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1249" y="6698836"/>
            <a:ext cx="170599" cy="8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976"/>
            <a:ext cx="12001498" cy="7833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28088" y="367284"/>
            <a:ext cx="7716011" cy="3672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6596" y="873252"/>
            <a:ext cx="11766803" cy="57393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040" y="966219"/>
            <a:ext cx="11520170" cy="5553710"/>
          </a:xfrm>
          <a:custGeom>
            <a:avLst/>
            <a:gdLst/>
            <a:ahLst/>
            <a:cxnLst/>
            <a:rect l="l" t="t" r="r" b="b"/>
            <a:pathLst>
              <a:path w="11520170" h="5553709">
                <a:moveTo>
                  <a:pt x="11451107" y="0"/>
                </a:moveTo>
                <a:lnTo>
                  <a:pt x="68808" y="0"/>
                </a:lnTo>
                <a:lnTo>
                  <a:pt x="42026" y="5407"/>
                </a:lnTo>
                <a:lnTo>
                  <a:pt x="20154" y="20154"/>
                </a:lnTo>
                <a:lnTo>
                  <a:pt x="5407" y="42026"/>
                </a:lnTo>
                <a:lnTo>
                  <a:pt x="0" y="68808"/>
                </a:lnTo>
                <a:lnTo>
                  <a:pt x="0" y="5484634"/>
                </a:lnTo>
                <a:lnTo>
                  <a:pt x="5407" y="5511423"/>
                </a:lnTo>
                <a:lnTo>
                  <a:pt x="20154" y="5533299"/>
                </a:lnTo>
                <a:lnTo>
                  <a:pt x="42026" y="5548047"/>
                </a:lnTo>
                <a:lnTo>
                  <a:pt x="68808" y="5553456"/>
                </a:lnTo>
                <a:lnTo>
                  <a:pt x="11451107" y="5553456"/>
                </a:lnTo>
                <a:lnTo>
                  <a:pt x="11477889" y="5548047"/>
                </a:lnTo>
                <a:lnTo>
                  <a:pt x="11499761" y="5533299"/>
                </a:lnTo>
                <a:lnTo>
                  <a:pt x="11514508" y="5511423"/>
                </a:lnTo>
                <a:lnTo>
                  <a:pt x="11519916" y="5484634"/>
                </a:lnTo>
                <a:lnTo>
                  <a:pt x="11519916" y="68808"/>
                </a:lnTo>
                <a:lnTo>
                  <a:pt x="11514508" y="42026"/>
                </a:lnTo>
                <a:lnTo>
                  <a:pt x="11499761" y="20154"/>
                </a:lnTo>
                <a:lnTo>
                  <a:pt x="11477889" y="5407"/>
                </a:lnTo>
                <a:lnTo>
                  <a:pt x="11451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15031" y="5563535"/>
            <a:ext cx="953389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6745" marR="5080" indent="-31546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Baseline survey of snowpack chemistry and </a:t>
            </a:r>
            <a:r>
              <a:rPr sz="2000" spc="-5" dirty="0">
                <a:latin typeface="Arial"/>
                <a:cs typeface="Arial"/>
              </a:rPr>
              <a:t>microbiota for contamination </a:t>
            </a:r>
            <a:r>
              <a:rPr sz="2000" dirty="0">
                <a:latin typeface="Arial"/>
                <a:cs typeface="Arial"/>
              </a:rPr>
              <a:t>control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  subglacial-lake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comparisons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54963" y="1740407"/>
            <a:ext cx="1981199" cy="13197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0391" y="1735835"/>
            <a:ext cx="1990725" cy="1329055"/>
          </a:xfrm>
          <a:custGeom>
            <a:avLst/>
            <a:gdLst/>
            <a:ahLst/>
            <a:cxnLst/>
            <a:rect l="l" t="t" r="r" b="b"/>
            <a:pathLst>
              <a:path w="1990725" h="1329055">
                <a:moveTo>
                  <a:pt x="0" y="0"/>
                </a:moveTo>
                <a:lnTo>
                  <a:pt x="1990344" y="0"/>
                </a:lnTo>
                <a:lnTo>
                  <a:pt x="1990344" y="1328927"/>
                </a:lnTo>
                <a:lnTo>
                  <a:pt x="0" y="132892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4963" y="3137916"/>
            <a:ext cx="1981199" cy="13197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0391" y="3133344"/>
            <a:ext cx="1990725" cy="1329055"/>
          </a:xfrm>
          <a:custGeom>
            <a:avLst/>
            <a:gdLst/>
            <a:ahLst/>
            <a:cxnLst/>
            <a:rect l="l" t="t" r="r" b="b"/>
            <a:pathLst>
              <a:path w="1990725" h="1329054">
                <a:moveTo>
                  <a:pt x="0" y="0"/>
                </a:moveTo>
                <a:lnTo>
                  <a:pt x="1990344" y="0"/>
                </a:lnTo>
                <a:lnTo>
                  <a:pt x="1990344" y="1328927"/>
                </a:lnTo>
                <a:lnTo>
                  <a:pt x="0" y="1328927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17520" y="1609344"/>
            <a:ext cx="4735067" cy="29916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20300" y="1603247"/>
            <a:ext cx="1479790" cy="11551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52588" y="2852928"/>
            <a:ext cx="3744454" cy="17134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222660" y="4545022"/>
            <a:ext cx="18732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Calibri"/>
                <a:cs typeface="Calibri"/>
              </a:rPr>
              <a:t>A</a:t>
            </a:r>
            <a:r>
              <a:rPr sz="1050" b="1" dirty="0">
                <a:latin typeface="Calibri"/>
                <a:cs typeface="Calibri"/>
              </a:rPr>
              <a:t>ir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39271" y="4557976"/>
            <a:ext cx="2819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10</a:t>
            </a:r>
            <a:r>
              <a:rPr sz="900" b="1" spc="-5" dirty="0">
                <a:latin typeface="Calibri"/>
                <a:cs typeface="Calibri"/>
              </a:rPr>
              <a:t>c</a:t>
            </a:r>
            <a:r>
              <a:rPr sz="900" b="1" dirty="0">
                <a:latin typeface="Calibri"/>
                <a:cs typeface="Calibri"/>
              </a:rPr>
              <a:t>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232943" y="4555919"/>
            <a:ext cx="2819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60</a:t>
            </a:r>
            <a:r>
              <a:rPr sz="900" b="1" spc="-5" dirty="0">
                <a:latin typeface="Calibri"/>
                <a:cs typeface="Calibri"/>
              </a:rPr>
              <a:t>c</a:t>
            </a:r>
            <a:r>
              <a:rPr sz="900" b="1" dirty="0">
                <a:latin typeface="Calibri"/>
                <a:cs typeface="Calibri"/>
              </a:rPr>
              <a:t>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70249" y="4821993"/>
            <a:ext cx="1388745" cy="165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0180">
              <a:lnSpc>
                <a:spcPct val="118100"/>
              </a:lnSpc>
              <a:spcBef>
                <a:spcPts val="100"/>
              </a:spcBef>
            </a:pPr>
            <a:r>
              <a:rPr sz="900" b="1" spc="-5" dirty="0">
                <a:latin typeface="Calibri"/>
                <a:cs typeface="Calibri"/>
              </a:rPr>
              <a:t> Snow</a:t>
            </a:r>
            <a:r>
              <a:rPr sz="900" b="1" spc="-5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depth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086343" y="1524000"/>
            <a:ext cx="1478279" cy="7619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41207" y="2318004"/>
            <a:ext cx="1423415" cy="7574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33228" y="4492777"/>
            <a:ext cx="18307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Snowpack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sampling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0" y="4606616"/>
            <a:ext cx="2040848" cy="308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 marR="5080" indent="-113030">
              <a:lnSpc>
                <a:spcPct val="134500"/>
              </a:lnSpc>
              <a:spcBef>
                <a:spcPts val="100"/>
              </a:spcBef>
            </a:pPr>
            <a:r>
              <a:rPr sz="1600" spc="-10" dirty="0">
                <a:latin typeface="Arial"/>
                <a:cs typeface="Arial"/>
              </a:rPr>
              <a:t>KOPRI </a:t>
            </a:r>
            <a:r>
              <a:rPr sz="1600" spc="-5" dirty="0">
                <a:latin typeface="Arial"/>
                <a:cs typeface="Arial"/>
              </a:rPr>
              <a:t>traverse </a:t>
            </a:r>
            <a:r>
              <a:rPr sz="1600" spc="-10" dirty="0">
                <a:latin typeface="Arial"/>
                <a:cs typeface="Arial"/>
              </a:rPr>
              <a:t>route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809055" y="2806237"/>
            <a:ext cx="1388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Contaminant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control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6C71C7BE-3571-60C3-B750-EB96168BADAF}"/>
              </a:ext>
            </a:extLst>
          </p:cNvPr>
          <p:cNvSpPr txBox="1"/>
          <p:nvPr/>
        </p:nvSpPr>
        <p:spPr>
          <a:xfrm>
            <a:off x="9505961" y="4574745"/>
            <a:ext cx="2819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b="1" dirty="0">
                <a:latin typeface="Calibri"/>
                <a:cs typeface="Calibri"/>
              </a:rPr>
              <a:t>3</a:t>
            </a:r>
            <a:r>
              <a:rPr sz="900" b="1" dirty="0">
                <a:latin typeface="Calibri"/>
                <a:cs typeface="Calibri"/>
              </a:rPr>
              <a:t>0</a:t>
            </a:r>
            <a:r>
              <a:rPr sz="900" b="1" spc="-5" dirty="0">
                <a:latin typeface="Calibri"/>
                <a:cs typeface="Calibri"/>
              </a:rPr>
              <a:t>c</a:t>
            </a:r>
            <a:r>
              <a:rPr sz="900" b="1" dirty="0">
                <a:latin typeface="Calibri"/>
                <a:cs typeface="Calibri"/>
              </a:rPr>
              <a:t>m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BAE4DB-65A6-2652-55D5-226835499F7C}"/>
              </a:ext>
            </a:extLst>
          </p:cNvPr>
          <p:cNvSpPr txBox="1"/>
          <p:nvPr/>
        </p:nvSpPr>
        <p:spPr>
          <a:xfrm>
            <a:off x="4651064" y="4860408"/>
            <a:ext cx="3101523" cy="377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spc="-10" dirty="0">
                <a:latin typeface="Arial"/>
                <a:cs typeface="Arial"/>
              </a:rPr>
              <a:t>Myeong </a:t>
            </a:r>
            <a:r>
              <a:rPr lang="en-US" altLang="ko-KR" sz="1800" spc="-5" dirty="0">
                <a:latin typeface="Arial"/>
                <a:cs typeface="Arial"/>
              </a:rPr>
              <a:t>et al. </a:t>
            </a:r>
            <a:r>
              <a:rPr lang="en-US" altLang="ko-KR" sz="1800" dirty="0">
                <a:latin typeface="Arial"/>
                <a:cs typeface="Arial"/>
              </a:rPr>
              <a:t>in</a:t>
            </a:r>
            <a:r>
              <a:rPr lang="en-US" altLang="ko-KR" sz="1800" spc="20" dirty="0">
                <a:latin typeface="Arial"/>
                <a:cs typeface="Arial"/>
              </a:rPr>
              <a:t> </a:t>
            </a:r>
            <a:r>
              <a:rPr lang="en-US" altLang="ko-KR" sz="1800" spc="-10" dirty="0">
                <a:latin typeface="Arial"/>
                <a:cs typeface="Arial"/>
              </a:rPr>
              <a:t>preparation</a:t>
            </a:r>
            <a:endParaRPr lang="ko-KR" altLang="en-US" dirty="0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51E4FADF-7CB5-8857-AD55-B7123F9E83D7}"/>
              </a:ext>
            </a:extLst>
          </p:cNvPr>
          <p:cNvSpPr/>
          <p:nvPr/>
        </p:nvSpPr>
        <p:spPr>
          <a:xfrm>
            <a:off x="6096427" y="3233212"/>
            <a:ext cx="588728" cy="1957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661</Words>
  <Application>Microsoft Office PowerPoint</Application>
  <PresentationFormat>와이드스크린</PresentationFormat>
  <Paragraphs>126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5" baseType="lpstr">
      <vt:lpstr>HY견고딕</vt:lpstr>
      <vt:lpstr>맑은 고딕</vt:lpstr>
      <vt:lpstr>Arial</vt:lpstr>
      <vt:lpstr>Calibri</vt:lpstr>
      <vt:lpstr>Times New Roman</vt:lpstr>
      <vt:lpstr>Wingdings</vt:lpstr>
      <vt:lpstr>Office Theme</vt:lpstr>
      <vt:lpstr>9th International Symposium on Ice Drilling Technology</vt:lpstr>
      <vt:lpstr>PowerPoint 프레젠테이션</vt:lpstr>
      <vt:lpstr>PowerPoint 프레젠테이션</vt:lpstr>
      <vt:lpstr>PowerPoint 프레젠테이션</vt:lpstr>
      <vt:lpstr>PowerPoint 프레젠테이션</vt:lpstr>
      <vt:lpstr>CASCA Clean Hot Water Drilling (CHWD) project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Test conditions: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육상루트를 활용한 남극대륙 연구</dc:title>
  <dc:creator>Elite</dc:creator>
  <cp:lastModifiedBy>Mincheol Kim</cp:lastModifiedBy>
  <cp:revision>1</cp:revision>
  <dcterms:created xsi:type="dcterms:W3CDTF">2025-09-17T13:21:10Z</dcterms:created>
  <dcterms:modified xsi:type="dcterms:W3CDTF">2025-09-17T15:02:59Z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2025-09-08T00:00:00Z</vt:filetime>
  </property>
  <property fmtid="{D5CDD505-2E9C-101B-9397-08002B2CF9AE}" pid="3" name="Creator">
    <vt:lpwstr>PowerPoint용 Acrobat PDFMaker 17</vt:lpwstr>
  </property>
  <property fmtid="{D5CDD505-2E9C-101B-9397-08002B2CF9AE}" pid="4" name="LastSaved">
    <vt:filetime>2025-09-17T00:00:00Z</vt:filetime>
  </property>
</Properties>
</file>