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63" r:id="rId7"/>
    <p:sldId id="258" r:id="rId8"/>
    <p:sldId id="259" r:id="rId9"/>
    <p:sldId id="261" r:id="rId10"/>
    <p:sldId id="264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9A0D7-D74F-4B4D-9127-3026DB1EF673}" v="36" dt="2025-09-10T19:42:10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ot Moravec" userId="c109b8ef-28ca-409c-aeca-bed2ab5ec160" providerId="ADAL" clId="{CD704DC4-8FC9-440C-BA55-561C4405D8F3}"/>
    <pc:docChg chg="undo custSel addSld delSld modSld">
      <pc:chgData name="Elliot Moravec" userId="c109b8ef-28ca-409c-aeca-bed2ab5ec160" providerId="ADAL" clId="{CD704DC4-8FC9-440C-BA55-561C4405D8F3}" dt="2025-09-16T17:49:25.801" v="2493" actId="27636"/>
      <pc:docMkLst>
        <pc:docMk/>
      </pc:docMkLst>
      <pc:sldChg chg="addSp delSp modSp mod">
        <pc:chgData name="Elliot Moravec" userId="c109b8ef-28ca-409c-aeca-bed2ab5ec160" providerId="ADAL" clId="{CD704DC4-8FC9-440C-BA55-561C4405D8F3}" dt="2025-09-16T17:47:38.546" v="2466" actId="20577"/>
        <pc:sldMkLst>
          <pc:docMk/>
          <pc:sldMk cId="846185220" sldId="256"/>
        </pc:sldMkLst>
        <pc:spChg chg="mod">
          <ac:chgData name="Elliot Moravec" userId="c109b8ef-28ca-409c-aeca-bed2ab5ec160" providerId="ADAL" clId="{CD704DC4-8FC9-440C-BA55-561C4405D8F3}" dt="2025-09-10T18:35:00.067" v="70" actId="20577"/>
          <ac:spMkLst>
            <pc:docMk/>
            <pc:sldMk cId="846185220" sldId="256"/>
            <ac:spMk id="2" creationId="{1D391869-88E9-594C-3AD2-81B345C4E33E}"/>
          </ac:spMkLst>
        </pc:spChg>
        <pc:spChg chg="add mod">
          <ac:chgData name="Elliot Moravec" userId="c109b8ef-28ca-409c-aeca-bed2ab5ec160" providerId="ADAL" clId="{CD704DC4-8FC9-440C-BA55-561C4405D8F3}" dt="2025-09-16T17:47:38.546" v="2466" actId="20577"/>
          <ac:spMkLst>
            <pc:docMk/>
            <pc:sldMk cId="846185220" sldId="256"/>
            <ac:spMk id="12" creationId="{BC2BC3FB-DF51-1109-E8F7-316079CCBBBA}"/>
          </ac:spMkLst>
        </pc:spChg>
        <pc:picChg chg="add mod">
          <ac:chgData name="Elliot Moravec" userId="c109b8ef-28ca-409c-aeca-bed2ab5ec160" providerId="ADAL" clId="{CD704DC4-8FC9-440C-BA55-561C4405D8F3}" dt="2025-09-10T19:11:06.370" v="1273" actId="1076"/>
          <ac:picMkLst>
            <pc:docMk/>
            <pc:sldMk cId="846185220" sldId="256"/>
            <ac:picMk id="5" creationId="{A5E2B3E5-E882-6FD8-C7E7-F8EBFB97D9F2}"/>
          </ac:picMkLst>
        </pc:picChg>
        <pc:picChg chg="add mod">
          <ac:chgData name="Elliot Moravec" userId="c109b8ef-28ca-409c-aeca-bed2ab5ec160" providerId="ADAL" clId="{CD704DC4-8FC9-440C-BA55-561C4405D8F3}" dt="2025-09-10T19:11:03.775" v="1272" actId="1076"/>
          <ac:picMkLst>
            <pc:docMk/>
            <pc:sldMk cId="846185220" sldId="256"/>
            <ac:picMk id="13" creationId="{33DC82B6-EFC5-4B85-A275-782BC21B517E}"/>
          </ac:picMkLst>
        </pc:picChg>
      </pc:sldChg>
      <pc:sldChg chg="modSp mod">
        <pc:chgData name="Elliot Moravec" userId="c109b8ef-28ca-409c-aeca-bed2ab5ec160" providerId="ADAL" clId="{CD704DC4-8FC9-440C-BA55-561C4405D8F3}" dt="2025-09-16T17:48:07.585" v="2490" actId="20577"/>
        <pc:sldMkLst>
          <pc:docMk/>
          <pc:sldMk cId="3943369065" sldId="257"/>
        </pc:sldMkLst>
        <pc:spChg chg="mod">
          <ac:chgData name="Elliot Moravec" userId="c109b8ef-28ca-409c-aeca-bed2ab5ec160" providerId="ADAL" clId="{CD704DC4-8FC9-440C-BA55-561C4405D8F3}" dt="2025-09-16T17:48:07.585" v="2490" actId="20577"/>
          <ac:spMkLst>
            <pc:docMk/>
            <pc:sldMk cId="3943369065" sldId="257"/>
            <ac:spMk id="3" creationId="{81685B9E-B886-DD41-2AC8-573042F124C2}"/>
          </ac:spMkLst>
        </pc:spChg>
        <pc:picChg chg="mod">
          <ac:chgData name="Elliot Moravec" userId="c109b8ef-28ca-409c-aeca-bed2ab5ec160" providerId="ADAL" clId="{CD704DC4-8FC9-440C-BA55-561C4405D8F3}" dt="2025-09-10T19:42:40.961" v="2463" actId="1076"/>
          <ac:picMkLst>
            <pc:docMk/>
            <pc:sldMk cId="3943369065" sldId="257"/>
            <ac:picMk id="4" creationId="{47A16684-5D4E-E5E0-B160-D176200D6826}"/>
          </ac:picMkLst>
        </pc:picChg>
      </pc:sldChg>
      <pc:sldChg chg="addSp modSp mod">
        <pc:chgData name="Elliot Moravec" userId="c109b8ef-28ca-409c-aeca-bed2ab5ec160" providerId="ADAL" clId="{CD704DC4-8FC9-440C-BA55-561C4405D8F3}" dt="2025-09-10T18:59:42.733" v="635" actId="1076"/>
        <pc:sldMkLst>
          <pc:docMk/>
          <pc:sldMk cId="721253271" sldId="258"/>
        </pc:sldMkLst>
        <pc:spChg chg="mod">
          <ac:chgData name="Elliot Moravec" userId="c109b8ef-28ca-409c-aeca-bed2ab5ec160" providerId="ADAL" clId="{CD704DC4-8FC9-440C-BA55-561C4405D8F3}" dt="2025-09-10T18:43:10.574" v="196" actId="20577"/>
          <ac:spMkLst>
            <pc:docMk/>
            <pc:sldMk cId="721253271" sldId="258"/>
            <ac:spMk id="2" creationId="{CD634D93-2F24-C474-25A7-78DAC0D55E92}"/>
          </ac:spMkLst>
        </pc:spChg>
        <pc:spChg chg="add mod">
          <ac:chgData name="Elliot Moravec" userId="c109b8ef-28ca-409c-aeca-bed2ab5ec160" providerId="ADAL" clId="{CD704DC4-8FC9-440C-BA55-561C4405D8F3}" dt="2025-09-10T18:59:42.733" v="635" actId="1076"/>
          <ac:spMkLst>
            <pc:docMk/>
            <pc:sldMk cId="721253271" sldId="258"/>
            <ac:spMk id="4" creationId="{F9063FAD-356A-9CA6-5A72-4271C250C052}"/>
          </ac:spMkLst>
        </pc:spChg>
        <pc:picChg chg="mod">
          <ac:chgData name="Elliot Moravec" userId="c109b8ef-28ca-409c-aeca-bed2ab5ec160" providerId="ADAL" clId="{CD704DC4-8FC9-440C-BA55-561C4405D8F3}" dt="2025-09-10T18:59:31.117" v="617" actId="1076"/>
          <ac:picMkLst>
            <pc:docMk/>
            <pc:sldMk cId="721253271" sldId="258"/>
            <ac:picMk id="1028" creationId="{D7715A87-AC8D-4DCC-604B-6BE02FC7F59E}"/>
          </ac:picMkLst>
        </pc:picChg>
      </pc:sldChg>
      <pc:sldChg chg="addSp modSp mod">
        <pc:chgData name="Elliot Moravec" userId="c109b8ef-28ca-409c-aeca-bed2ab5ec160" providerId="ADAL" clId="{CD704DC4-8FC9-440C-BA55-561C4405D8F3}" dt="2025-09-10T19:27:14.458" v="1924" actId="1076"/>
        <pc:sldMkLst>
          <pc:docMk/>
          <pc:sldMk cId="550770102" sldId="259"/>
        </pc:sldMkLst>
        <pc:spChg chg="mod">
          <ac:chgData name="Elliot Moravec" userId="c109b8ef-28ca-409c-aeca-bed2ab5ec160" providerId="ADAL" clId="{CD704DC4-8FC9-440C-BA55-561C4405D8F3}" dt="2025-09-10T18:42:24.374" v="164" actId="1076"/>
          <ac:spMkLst>
            <pc:docMk/>
            <pc:sldMk cId="550770102" sldId="259"/>
            <ac:spMk id="2" creationId="{7AE0732C-8E2D-2626-4F67-EF467D6A2CDC}"/>
          </ac:spMkLst>
        </pc:spChg>
        <pc:spChg chg="add mod">
          <ac:chgData name="Elliot Moravec" userId="c109b8ef-28ca-409c-aeca-bed2ab5ec160" providerId="ADAL" clId="{CD704DC4-8FC9-440C-BA55-561C4405D8F3}" dt="2025-09-10T19:27:14.458" v="1924" actId="1076"/>
          <ac:spMkLst>
            <pc:docMk/>
            <pc:sldMk cId="550770102" sldId="259"/>
            <ac:spMk id="4" creationId="{CD4DD63E-BC56-557B-AC9F-797CF6CB1C9A}"/>
          </ac:spMkLst>
        </pc:spChg>
        <pc:picChg chg="mod">
          <ac:chgData name="Elliot Moravec" userId="c109b8ef-28ca-409c-aeca-bed2ab5ec160" providerId="ADAL" clId="{CD704DC4-8FC9-440C-BA55-561C4405D8F3}" dt="2025-09-10T19:27:12.772" v="1923" actId="1076"/>
          <ac:picMkLst>
            <pc:docMk/>
            <pc:sldMk cId="550770102" sldId="259"/>
            <ac:picMk id="5" creationId="{F8837756-E479-9AD9-A9E6-C034AB5F2D2B}"/>
          </ac:picMkLst>
        </pc:picChg>
      </pc:sldChg>
      <pc:sldChg chg="modSp del mod">
        <pc:chgData name="Elliot Moravec" userId="c109b8ef-28ca-409c-aeca-bed2ab5ec160" providerId="ADAL" clId="{CD704DC4-8FC9-440C-BA55-561C4405D8F3}" dt="2025-09-10T18:48:46.638" v="270" actId="2696"/>
        <pc:sldMkLst>
          <pc:docMk/>
          <pc:sldMk cId="2057639239" sldId="260"/>
        </pc:sldMkLst>
      </pc:sldChg>
      <pc:sldChg chg="modSp mod">
        <pc:chgData name="Elliot Moravec" userId="c109b8ef-28ca-409c-aeca-bed2ab5ec160" providerId="ADAL" clId="{CD704DC4-8FC9-440C-BA55-561C4405D8F3}" dt="2025-09-10T19:33:48.748" v="2414" actId="1076"/>
        <pc:sldMkLst>
          <pc:docMk/>
          <pc:sldMk cId="67050750" sldId="261"/>
        </pc:sldMkLst>
        <pc:spChg chg="mod">
          <ac:chgData name="Elliot Moravec" userId="c109b8ef-28ca-409c-aeca-bed2ab5ec160" providerId="ADAL" clId="{CD704DC4-8FC9-440C-BA55-561C4405D8F3}" dt="2025-09-10T19:01:56.896" v="664" actId="20577"/>
          <ac:spMkLst>
            <pc:docMk/>
            <pc:sldMk cId="67050750" sldId="261"/>
            <ac:spMk id="2" creationId="{7AE0732C-8E2D-2626-4F67-EF467D6A2CDC}"/>
          </ac:spMkLst>
        </pc:spChg>
        <pc:spChg chg="mod">
          <ac:chgData name="Elliot Moravec" userId="c109b8ef-28ca-409c-aeca-bed2ab5ec160" providerId="ADAL" clId="{CD704DC4-8FC9-440C-BA55-561C4405D8F3}" dt="2025-09-10T19:33:48.748" v="2414" actId="1076"/>
          <ac:spMkLst>
            <pc:docMk/>
            <pc:sldMk cId="67050750" sldId="261"/>
            <ac:spMk id="3" creationId="{B0C528E5-5FB5-7FA9-FBCE-7EC2B079BF39}"/>
          </ac:spMkLst>
        </pc:spChg>
        <pc:spChg chg="mod">
          <ac:chgData name="Elliot Moravec" userId="c109b8ef-28ca-409c-aeca-bed2ab5ec160" providerId="ADAL" clId="{CD704DC4-8FC9-440C-BA55-561C4405D8F3}" dt="2025-09-10T19:27:08.901" v="1922" actId="1076"/>
          <ac:spMkLst>
            <pc:docMk/>
            <pc:sldMk cId="67050750" sldId="261"/>
            <ac:spMk id="7" creationId="{11FC1CAC-F872-AE4C-595C-DB0FD548D875}"/>
          </ac:spMkLst>
        </pc:spChg>
        <pc:picChg chg="mod">
          <ac:chgData name="Elliot Moravec" userId="c109b8ef-28ca-409c-aeca-bed2ab5ec160" providerId="ADAL" clId="{CD704DC4-8FC9-440C-BA55-561C4405D8F3}" dt="2025-09-10T19:27:03.555" v="1920" actId="1076"/>
          <ac:picMkLst>
            <pc:docMk/>
            <pc:sldMk cId="67050750" sldId="261"/>
            <ac:picMk id="4" creationId="{CA7BAC19-63C9-B5E1-4610-1C262E43D455}"/>
          </ac:picMkLst>
        </pc:picChg>
      </pc:sldChg>
      <pc:sldChg chg="addSp delSp modSp mod">
        <pc:chgData name="Elliot Moravec" userId="c109b8ef-28ca-409c-aeca-bed2ab5ec160" providerId="ADAL" clId="{CD704DC4-8FC9-440C-BA55-561C4405D8F3}" dt="2025-09-10T18:41:50.379" v="160" actId="1440"/>
        <pc:sldMkLst>
          <pc:docMk/>
          <pc:sldMk cId="493259201" sldId="263"/>
        </pc:sldMkLst>
        <pc:spChg chg="mod">
          <ac:chgData name="Elliot Moravec" userId="c109b8ef-28ca-409c-aeca-bed2ab5ec160" providerId="ADAL" clId="{CD704DC4-8FC9-440C-BA55-561C4405D8F3}" dt="2025-09-10T18:40:43.059" v="147" actId="1076"/>
          <ac:spMkLst>
            <pc:docMk/>
            <pc:sldMk cId="493259201" sldId="263"/>
            <ac:spMk id="2" creationId="{7AE0732C-8E2D-2626-4F67-EF467D6A2CDC}"/>
          </ac:spMkLst>
        </pc:spChg>
        <pc:spChg chg="add del mod">
          <ac:chgData name="Elliot Moravec" userId="c109b8ef-28ca-409c-aeca-bed2ab5ec160" providerId="ADAL" clId="{CD704DC4-8FC9-440C-BA55-561C4405D8F3}" dt="2025-09-10T18:41:02.060" v="153" actId="1076"/>
          <ac:spMkLst>
            <pc:docMk/>
            <pc:sldMk cId="493259201" sldId="263"/>
            <ac:spMk id="3" creationId="{B0C528E5-5FB5-7FA9-FBCE-7EC2B079BF39}"/>
          </ac:spMkLst>
        </pc:spChg>
        <pc:picChg chg="add del mod">
          <ac:chgData name="Elliot Moravec" userId="c109b8ef-28ca-409c-aeca-bed2ab5ec160" providerId="ADAL" clId="{CD704DC4-8FC9-440C-BA55-561C4405D8F3}" dt="2025-09-10T18:41:50.379" v="160" actId="1440"/>
          <ac:picMkLst>
            <pc:docMk/>
            <pc:sldMk cId="493259201" sldId="263"/>
            <ac:picMk id="5" creationId="{0770564F-F523-58AF-2122-2A4D6B43DF7A}"/>
          </ac:picMkLst>
        </pc:picChg>
      </pc:sldChg>
      <pc:sldChg chg="modSp mod">
        <pc:chgData name="Elliot Moravec" userId="c109b8ef-28ca-409c-aeca-bed2ab5ec160" providerId="ADAL" clId="{CD704DC4-8FC9-440C-BA55-561C4405D8F3}" dt="2025-09-10T18:46:04.644" v="268" actId="1076"/>
        <pc:sldMkLst>
          <pc:docMk/>
          <pc:sldMk cId="3307835917" sldId="264"/>
        </pc:sldMkLst>
        <pc:spChg chg="mod">
          <ac:chgData name="Elliot Moravec" userId="c109b8ef-28ca-409c-aeca-bed2ab5ec160" providerId="ADAL" clId="{CD704DC4-8FC9-440C-BA55-561C4405D8F3}" dt="2025-09-10T18:46:04.644" v="268" actId="1076"/>
          <ac:spMkLst>
            <pc:docMk/>
            <pc:sldMk cId="3307835917" sldId="264"/>
            <ac:spMk id="2" creationId="{99A7E638-9E54-2AE6-8E0C-CF5214F283BD}"/>
          </ac:spMkLst>
        </pc:spChg>
      </pc:sldChg>
      <pc:sldChg chg="del">
        <pc:chgData name="Elliot Moravec" userId="c109b8ef-28ca-409c-aeca-bed2ab5ec160" providerId="ADAL" clId="{CD704DC4-8FC9-440C-BA55-561C4405D8F3}" dt="2025-09-10T18:44:46.387" v="248" actId="47"/>
        <pc:sldMkLst>
          <pc:docMk/>
          <pc:sldMk cId="2274162321" sldId="265"/>
        </pc:sldMkLst>
      </pc:sldChg>
      <pc:sldChg chg="del">
        <pc:chgData name="Elliot Moravec" userId="c109b8ef-28ca-409c-aeca-bed2ab5ec160" providerId="ADAL" clId="{CD704DC4-8FC9-440C-BA55-561C4405D8F3}" dt="2025-09-10T18:44:53.589" v="249" actId="47"/>
        <pc:sldMkLst>
          <pc:docMk/>
          <pc:sldMk cId="806559518" sldId="266"/>
        </pc:sldMkLst>
      </pc:sldChg>
      <pc:sldChg chg="addSp delSp modSp del mod">
        <pc:chgData name="Elliot Moravec" userId="c109b8ef-28ca-409c-aeca-bed2ab5ec160" providerId="ADAL" clId="{CD704DC4-8FC9-440C-BA55-561C4405D8F3}" dt="2025-09-10T19:41:49.596" v="2448" actId="47"/>
        <pc:sldMkLst>
          <pc:docMk/>
          <pc:sldMk cId="2456430100" sldId="267"/>
        </pc:sldMkLst>
      </pc:sldChg>
      <pc:sldChg chg="addSp delSp modSp add mod">
        <pc:chgData name="Elliot Moravec" userId="c109b8ef-28ca-409c-aeca-bed2ab5ec160" providerId="ADAL" clId="{CD704DC4-8FC9-440C-BA55-561C4405D8F3}" dt="2025-09-10T19:42:29.755" v="2461" actId="1076"/>
        <pc:sldMkLst>
          <pc:docMk/>
          <pc:sldMk cId="3809524769" sldId="268"/>
        </pc:sldMkLst>
        <pc:spChg chg="mod">
          <ac:chgData name="Elliot Moravec" userId="c109b8ef-28ca-409c-aeca-bed2ab5ec160" providerId="ADAL" clId="{CD704DC4-8FC9-440C-BA55-561C4405D8F3}" dt="2025-09-10T18:51:36.491" v="281" actId="20577"/>
          <ac:spMkLst>
            <pc:docMk/>
            <pc:sldMk cId="3809524769" sldId="268"/>
            <ac:spMk id="2" creationId="{5609941A-8F6F-8DF8-386A-CD13D3FAE3B8}"/>
          </ac:spMkLst>
        </pc:spChg>
        <pc:spChg chg="mod">
          <ac:chgData name="Elliot Moravec" userId="c109b8ef-28ca-409c-aeca-bed2ab5ec160" providerId="ADAL" clId="{CD704DC4-8FC9-440C-BA55-561C4405D8F3}" dt="2025-09-10T18:54:30.242" v="497" actId="27636"/>
          <ac:spMkLst>
            <pc:docMk/>
            <pc:sldMk cId="3809524769" sldId="268"/>
            <ac:spMk id="3" creationId="{259713A3-3ABC-8DF1-96E0-36C13DBC5A0C}"/>
          </ac:spMkLst>
        </pc:spChg>
        <pc:spChg chg="add mod">
          <ac:chgData name="Elliot Moravec" userId="c109b8ef-28ca-409c-aeca-bed2ab5ec160" providerId="ADAL" clId="{CD704DC4-8FC9-440C-BA55-561C4405D8F3}" dt="2025-09-10T18:58:44.827" v="598" actId="1076"/>
          <ac:spMkLst>
            <pc:docMk/>
            <pc:sldMk cId="3809524769" sldId="268"/>
            <ac:spMk id="9" creationId="{C269ED6B-DD95-9750-62AA-33E3819EE9F7}"/>
          </ac:spMkLst>
        </pc:spChg>
        <pc:picChg chg="add mod">
          <ac:chgData name="Elliot Moravec" userId="c109b8ef-28ca-409c-aeca-bed2ab5ec160" providerId="ADAL" clId="{CD704DC4-8FC9-440C-BA55-561C4405D8F3}" dt="2025-09-10T19:42:29.755" v="2461" actId="1076"/>
          <ac:picMkLst>
            <pc:docMk/>
            <pc:sldMk cId="3809524769" sldId="268"/>
            <ac:picMk id="5" creationId="{1CB38392-1808-4A14-A268-BC0711FA6185}"/>
          </ac:picMkLst>
        </pc:picChg>
      </pc:sldChg>
      <pc:sldChg chg="addSp delSp modSp add mod">
        <pc:chgData name="Elliot Moravec" userId="c109b8ef-28ca-409c-aeca-bed2ab5ec160" providerId="ADAL" clId="{CD704DC4-8FC9-440C-BA55-561C4405D8F3}" dt="2025-09-10T19:29:25.637" v="1949" actId="14100"/>
        <pc:sldMkLst>
          <pc:docMk/>
          <pc:sldMk cId="561923964" sldId="269"/>
        </pc:sldMkLst>
        <pc:spChg chg="mod">
          <ac:chgData name="Elliot Moravec" userId="c109b8ef-28ca-409c-aeca-bed2ab5ec160" providerId="ADAL" clId="{CD704DC4-8FC9-440C-BA55-561C4405D8F3}" dt="2025-09-10T19:02:06.672" v="696" actId="20577"/>
          <ac:spMkLst>
            <pc:docMk/>
            <pc:sldMk cId="561923964" sldId="269"/>
            <ac:spMk id="2" creationId="{8D017337-3C93-66CC-617C-B0D4C38E519B}"/>
          </ac:spMkLst>
        </pc:spChg>
        <pc:spChg chg="mod ord">
          <ac:chgData name="Elliot Moravec" userId="c109b8ef-28ca-409c-aeca-bed2ab5ec160" providerId="ADAL" clId="{CD704DC4-8FC9-440C-BA55-561C4405D8F3}" dt="2025-09-10T19:29:25.637" v="1949" actId="14100"/>
          <ac:spMkLst>
            <pc:docMk/>
            <pc:sldMk cId="561923964" sldId="269"/>
            <ac:spMk id="3" creationId="{16D9EEBA-11FD-3940-247E-1386C062538C}"/>
          </ac:spMkLst>
        </pc:spChg>
        <pc:spChg chg="add mod">
          <ac:chgData name="Elliot Moravec" userId="c109b8ef-28ca-409c-aeca-bed2ab5ec160" providerId="ADAL" clId="{CD704DC4-8FC9-440C-BA55-561C4405D8F3}" dt="2025-09-10T19:09:33.326" v="1191" actId="1076"/>
          <ac:spMkLst>
            <pc:docMk/>
            <pc:sldMk cId="561923964" sldId="269"/>
            <ac:spMk id="9" creationId="{E09FEE4E-F515-E171-6FBB-7057CA822103}"/>
          </ac:spMkLst>
        </pc:spChg>
        <pc:spChg chg="add">
          <ac:chgData name="Elliot Moravec" userId="c109b8ef-28ca-409c-aeca-bed2ab5ec160" providerId="ADAL" clId="{CD704DC4-8FC9-440C-BA55-561C4405D8F3}" dt="2025-09-10T19:00:32.365" v="638" actId="26606"/>
          <ac:spMkLst>
            <pc:docMk/>
            <pc:sldMk cId="561923964" sldId="269"/>
            <ac:spMk id="24" creationId="{5CF81D86-BDBA-477C-B7DD-8D359BB9965B}"/>
          </ac:spMkLst>
        </pc:spChg>
        <pc:spChg chg="add">
          <ac:chgData name="Elliot Moravec" userId="c109b8ef-28ca-409c-aeca-bed2ab5ec160" providerId="ADAL" clId="{CD704DC4-8FC9-440C-BA55-561C4405D8F3}" dt="2025-09-10T19:00:32.365" v="638" actId="26606"/>
          <ac:spMkLst>
            <pc:docMk/>
            <pc:sldMk cId="561923964" sldId="269"/>
            <ac:spMk id="28" creationId="{88AA064E-5F6E-4024-BC28-EDDC3DFC70E1}"/>
          </ac:spMkLst>
        </pc:spChg>
        <pc:spChg chg="add">
          <ac:chgData name="Elliot Moravec" userId="c109b8ef-28ca-409c-aeca-bed2ab5ec160" providerId="ADAL" clId="{CD704DC4-8FC9-440C-BA55-561C4405D8F3}" dt="2025-09-10T19:00:32.365" v="638" actId="26606"/>
          <ac:spMkLst>
            <pc:docMk/>
            <pc:sldMk cId="561923964" sldId="269"/>
            <ac:spMk id="30" creationId="{03B29638-4838-4B9B-B9DB-96E542BAF3E6}"/>
          </ac:spMkLst>
        </pc:spChg>
        <pc:picChg chg="add mod">
          <ac:chgData name="Elliot Moravec" userId="c109b8ef-28ca-409c-aeca-bed2ab5ec160" providerId="ADAL" clId="{CD704DC4-8FC9-440C-BA55-561C4405D8F3}" dt="2025-09-10T19:07:32.573" v="1086" actId="1076"/>
          <ac:picMkLst>
            <pc:docMk/>
            <pc:sldMk cId="561923964" sldId="269"/>
            <ac:picMk id="5" creationId="{CD61607D-5082-3D93-BD47-572C32CD1F42}"/>
          </ac:picMkLst>
        </pc:picChg>
        <pc:picChg chg="add mod">
          <ac:chgData name="Elliot Moravec" userId="c109b8ef-28ca-409c-aeca-bed2ab5ec160" providerId="ADAL" clId="{CD704DC4-8FC9-440C-BA55-561C4405D8F3}" dt="2025-09-10T19:29:23.028" v="1948" actId="1076"/>
          <ac:picMkLst>
            <pc:docMk/>
            <pc:sldMk cId="561923964" sldId="269"/>
            <ac:picMk id="8" creationId="{3FAA7F46-2901-608B-ED99-F38857AB4861}"/>
          </ac:picMkLst>
        </pc:picChg>
      </pc:sldChg>
      <pc:sldChg chg="delSp add del setBg delDesignElem">
        <pc:chgData name="Elliot Moravec" userId="c109b8ef-28ca-409c-aeca-bed2ab5ec160" providerId="ADAL" clId="{CD704DC4-8FC9-440C-BA55-561C4405D8F3}" dt="2025-09-10T18:55:10.529" v="504" actId="47"/>
        <pc:sldMkLst>
          <pc:docMk/>
          <pc:sldMk cId="1174306083" sldId="269"/>
        </pc:sldMkLst>
      </pc:sldChg>
      <pc:sldChg chg="new del">
        <pc:chgData name="Elliot Moravec" userId="c109b8ef-28ca-409c-aeca-bed2ab5ec160" providerId="ADAL" clId="{CD704DC4-8FC9-440C-BA55-561C4405D8F3}" dt="2025-09-10T19:13:41.879" v="1399" actId="2696"/>
        <pc:sldMkLst>
          <pc:docMk/>
          <pc:sldMk cId="133995439" sldId="270"/>
        </pc:sldMkLst>
      </pc:sldChg>
      <pc:sldChg chg="addSp delSp modSp add mod">
        <pc:chgData name="Elliot Moravec" userId="c109b8ef-28ca-409c-aeca-bed2ab5ec160" providerId="ADAL" clId="{CD704DC4-8FC9-440C-BA55-561C4405D8F3}" dt="2025-09-10T19:33:11.269" v="2392" actId="20577"/>
        <pc:sldMkLst>
          <pc:docMk/>
          <pc:sldMk cId="2712476465" sldId="270"/>
        </pc:sldMkLst>
        <pc:spChg chg="mod">
          <ac:chgData name="Elliot Moravec" userId="c109b8ef-28ca-409c-aeca-bed2ab5ec160" providerId="ADAL" clId="{CD704DC4-8FC9-440C-BA55-561C4405D8F3}" dt="2025-09-10T19:26:54.346" v="1918" actId="1076"/>
          <ac:spMkLst>
            <pc:docMk/>
            <pc:sldMk cId="2712476465" sldId="270"/>
            <ac:spMk id="2" creationId="{27B782CE-0BCE-3102-8D28-C688ED3CD94A}"/>
          </ac:spMkLst>
        </pc:spChg>
        <pc:spChg chg="mod">
          <ac:chgData name="Elliot Moravec" userId="c109b8ef-28ca-409c-aeca-bed2ab5ec160" providerId="ADAL" clId="{CD704DC4-8FC9-440C-BA55-561C4405D8F3}" dt="2025-09-10T19:33:11.269" v="2392" actId="20577"/>
          <ac:spMkLst>
            <pc:docMk/>
            <pc:sldMk cId="2712476465" sldId="270"/>
            <ac:spMk id="3" creationId="{B6589D81-01F7-D675-4F5F-B3145663FF1E}"/>
          </ac:spMkLst>
        </pc:spChg>
        <pc:spChg chg="mod">
          <ac:chgData name="Elliot Moravec" userId="c109b8ef-28ca-409c-aeca-bed2ab5ec160" providerId="ADAL" clId="{CD704DC4-8FC9-440C-BA55-561C4405D8F3}" dt="2025-09-10T19:26:38.361" v="1914" actId="1076"/>
          <ac:spMkLst>
            <pc:docMk/>
            <pc:sldMk cId="2712476465" sldId="270"/>
            <ac:spMk id="9" creationId="{18F6B670-3F36-684A-81BE-A9D768C8B51C}"/>
          </ac:spMkLst>
        </pc:spChg>
        <pc:picChg chg="add mod">
          <ac:chgData name="Elliot Moravec" userId="c109b8ef-28ca-409c-aeca-bed2ab5ec160" providerId="ADAL" clId="{CD704DC4-8FC9-440C-BA55-561C4405D8F3}" dt="2025-09-10T19:22:26.281" v="1453" actId="1076"/>
          <ac:picMkLst>
            <pc:docMk/>
            <pc:sldMk cId="2712476465" sldId="270"/>
            <ac:picMk id="4" creationId="{E3780899-0626-666E-059E-3F92DA63729C}"/>
          </ac:picMkLst>
        </pc:picChg>
        <pc:picChg chg="add mod">
          <ac:chgData name="Elliot Moravec" userId="c109b8ef-28ca-409c-aeca-bed2ab5ec160" providerId="ADAL" clId="{CD704DC4-8FC9-440C-BA55-561C4405D8F3}" dt="2025-09-10T19:26:39.950" v="1915" actId="1076"/>
          <ac:picMkLst>
            <pc:docMk/>
            <pc:sldMk cId="2712476465" sldId="270"/>
            <ac:picMk id="6" creationId="{154F3667-5808-CB98-ADFC-EBC2E581F581}"/>
          </ac:picMkLst>
        </pc:picChg>
      </pc:sldChg>
      <pc:sldChg chg="addSp delSp modSp add mod">
        <pc:chgData name="Elliot Moravec" userId="c109b8ef-28ca-409c-aeca-bed2ab5ec160" providerId="ADAL" clId="{CD704DC4-8FC9-440C-BA55-561C4405D8F3}" dt="2025-09-16T17:49:25.801" v="2493" actId="27636"/>
        <pc:sldMkLst>
          <pc:docMk/>
          <pc:sldMk cId="2832042151" sldId="271"/>
        </pc:sldMkLst>
        <pc:spChg chg="mod">
          <ac:chgData name="Elliot Moravec" userId="c109b8ef-28ca-409c-aeca-bed2ab5ec160" providerId="ADAL" clId="{CD704DC4-8FC9-440C-BA55-561C4405D8F3}" dt="2025-09-10T19:41:22.836" v="2442" actId="14100"/>
          <ac:spMkLst>
            <pc:docMk/>
            <pc:sldMk cId="2832042151" sldId="271"/>
            <ac:spMk id="2" creationId="{53800FFD-14EB-3C67-A38E-9433A8006E5A}"/>
          </ac:spMkLst>
        </pc:spChg>
        <pc:spChg chg="add mod">
          <ac:chgData name="Elliot Moravec" userId="c109b8ef-28ca-409c-aeca-bed2ab5ec160" providerId="ADAL" clId="{CD704DC4-8FC9-440C-BA55-561C4405D8F3}" dt="2025-09-16T17:49:25.801" v="2493" actId="27636"/>
          <ac:spMkLst>
            <pc:docMk/>
            <pc:sldMk cId="2832042151" sldId="271"/>
            <ac:spMk id="9" creationId="{262A5A73-F13E-EC9E-5FA2-F1866CA895F6}"/>
          </ac:spMkLst>
        </pc:spChg>
        <pc:spChg chg="add mod">
          <ac:chgData name="Elliot Moravec" userId="c109b8ef-28ca-409c-aeca-bed2ab5ec160" providerId="ADAL" clId="{CD704DC4-8FC9-440C-BA55-561C4405D8F3}" dt="2025-09-10T19:41:45.446" v="2447" actId="114"/>
          <ac:spMkLst>
            <pc:docMk/>
            <pc:sldMk cId="2832042151" sldId="271"/>
            <ac:spMk id="10" creationId="{4CCF21CF-2676-0776-F7DD-BC04D1E56036}"/>
          </ac:spMkLst>
        </pc:spChg>
        <pc:picChg chg="add mod">
          <ac:chgData name="Elliot Moravec" userId="c109b8ef-28ca-409c-aeca-bed2ab5ec160" providerId="ADAL" clId="{CD704DC4-8FC9-440C-BA55-561C4405D8F3}" dt="2025-09-16T17:49:16.467" v="2491" actId="1076"/>
          <ac:picMkLst>
            <pc:docMk/>
            <pc:sldMk cId="2832042151" sldId="271"/>
            <ac:picMk id="5" creationId="{5680634F-C0DD-EC17-783E-F4EEDE743581}"/>
          </ac:picMkLst>
        </pc:picChg>
      </pc:sldChg>
      <pc:sldChg chg="addSp delSp add del setBg delDesignElem">
        <pc:chgData name="Elliot Moravec" userId="c109b8ef-28ca-409c-aeca-bed2ab5ec160" providerId="ADAL" clId="{CD704DC4-8FC9-440C-BA55-561C4405D8F3}" dt="2025-09-10T19:40:14.351" v="2417"/>
        <pc:sldMkLst>
          <pc:docMk/>
          <pc:sldMk cId="3635238172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73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7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3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0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37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5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9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2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2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952B3F-A397-400D-A7B1-977003F2F00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D614B15-EF4B-496F-A031-1403D019C52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6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1869-88E9-594C-3AD2-81B345C4E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758952"/>
            <a:ext cx="10249738" cy="3566160"/>
          </a:xfrm>
        </p:spPr>
        <p:txBody>
          <a:bodyPr/>
          <a:lstStyle/>
          <a:p>
            <a:r>
              <a:rPr lang="en-US" dirty="0"/>
              <a:t>High-Altitude Thermal Drilling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2B3E5-E882-6FD8-C7E7-F8EBFB97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802" y="4664559"/>
            <a:ext cx="6803805" cy="122970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BC2BC3FB-DF51-1109-E8F7-316079CCB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9775"/>
            <a:ext cx="2702889" cy="1639273"/>
          </a:xfrm>
        </p:spPr>
        <p:txBody>
          <a:bodyPr anchor="b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9</a:t>
            </a:r>
            <a:r>
              <a:rPr lang="en-US" sz="1400" baseline="30000" dirty="0"/>
              <a:t>th</a:t>
            </a:r>
            <a:r>
              <a:rPr lang="en-US" sz="1400" dirty="0"/>
              <a:t> International workshop on ice Drilling Technology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9/17/2025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Elliot Moravec, Krissy </a:t>
            </a:r>
            <a:r>
              <a:rPr lang="en-US" sz="1400" dirty="0" err="1"/>
              <a:t>Slawny</a:t>
            </a:r>
            <a:r>
              <a:rPr lang="en-US" sz="1400" dirty="0"/>
              <a:t>, Elizabeth Morton, James Koehler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DC82B6-EFC5-4B85-A275-782BC21B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093" y="4625022"/>
            <a:ext cx="1209556" cy="130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8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8B288-B439-3C98-B3EC-68FCD5B5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7925B4E-60DA-5CAF-7C53-5BDFCF4D0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782CE-0BCE-3102-8D28-C688ED3C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292" y="435754"/>
            <a:ext cx="7377650" cy="1450757"/>
          </a:xfrm>
        </p:spPr>
        <p:txBody>
          <a:bodyPr>
            <a:normAutofit/>
          </a:bodyPr>
          <a:lstStyle/>
          <a:p>
            <a:r>
              <a:rPr lang="en-US" dirty="0"/>
              <a:t>Challenges – Mt. Waddington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1CDDAF-F679-A5FA-F89F-AF5D69258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89D81-01F7-D675-4F5F-B3145663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7573" y="2285866"/>
            <a:ext cx="4122169" cy="3874302"/>
          </a:xfrm>
        </p:spPr>
        <p:txBody>
          <a:bodyPr vert="horz" lIns="0" tIns="45720" rIns="0" bIns="45720" rtlCol="0">
            <a:normAutofit/>
          </a:bodyPr>
          <a:lstStyle/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Debris layers caused slow penetration and core necking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Small diameter core caused recovery issues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Sediment and rocks accumulated in melted annulus stopping drill penetration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Future Work – Design conical melter head for debris recovery.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Melt debris into center of borehole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Core around debris with traditional coring setup.</a:t>
            </a:r>
          </a:p>
          <a:p>
            <a:pPr marL="383540" lvl="1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F952E1-BDC3-A5B8-3466-6EB4954BE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6C442E-D8C9-6AD0-8C03-E8100DFE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6B670-3F36-684A-81BE-A9D768C8B51C}"/>
              </a:ext>
            </a:extLst>
          </p:cNvPr>
          <p:cNvSpPr txBox="1"/>
          <p:nvPr/>
        </p:nvSpPr>
        <p:spPr>
          <a:xfrm>
            <a:off x="2076908" y="5890180"/>
            <a:ext cx="459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 Credit: Elizabeth Morton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80899-0626-666E-059E-3F92DA63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28" y="627424"/>
            <a:ext cx="3889635" cy="5187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F3667-5808-CB98-ADFC-EBC2E581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92" y="2434068"/>
            <a:ext cx="2541351" cy="3389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476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EBD5CE-F17B-7E37-DC86-C9478C769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965A4AAD-9E70-2D8E-C41A-CC8AEB6A3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00FFD-14EB-3C67-A38E-9433A800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853" y="523684"/>
            <a:ext cx="5266235" cy="1450757"/>
          </a:xfrm>
        </p:spPr>
        <p:txBody>
          <a:bodyPr>
            <a:normAutofit/>
          </a:bodyPr>
          <a:lstStyle/>
          <a:p>
            <a:r>
              <a:rPr lang="en-US" sz="3600" dirty="0"/>
              <a:t>Opportunity for Questions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655B095C-6B5C-DD59-D246-8EB1BCE13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3">
            <a:extLst>
              <a:ext uri="{FF2B5EF4-FFF2-40B4-BE49-F238E27FC236}">
                <a16:creationId xmlns:a16="http://schemas.microsoft.com/office/drawing/2014/main" id="{B1A572B3-32E7-AC36-DDE6-3CF2AC95F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9EAF1B-B5AC-A973-3C58-57C82C287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0634F-C0DD-EC17-783E-F4EEDE743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97" y="387468"/>
            <a:ext cx="5690368" cy="5668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2A5A73-F13E-EC9E-5FA2-F1866CA89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052" y="2220788"/>
            <a:ext cx="4549541" cy="198922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Potential Discussion Topics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Pressure rated electrical connectors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Solutions for downhole rock and sediment accumulation</a:t>
            </a:r>
          </a:p>
          <a:p>
            <a:pPr marL="0" indent="0" algn="ctr">
              <a:buNone/>
            </a:pPr>
            <a:r>
              <a:rPr lang="en-US" dirty="0"/>
              <a:t>Thank you for your time!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F21CF-2676-0776-F7DD-BC04D1E56036}"/>
              </a:ext>
            </a:extLst>
          </p:cNvPr>
          <p:cNvSpPr txBox="1"/>
          <p:nvPr/>
        </p:nvSpPr>
        <p:spPr>
          <a:xfrm>
            <a:off x="7248051" y="4626128"/>
            <a:ext cx="4549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This material is based upon work supported by the U.S. National Science Foundation under Cooperative Agreement No. 1836328 and Continuing Grant 2318480.</a:t>
            </a:r>
          </a:p>
        </p:txBody>
      </p:sp>
    </p:spTree>
    <p:extLst>
      <p:ext uri="{BB962C8B-B14F-4D97-AF65-F5344CB8AC3E}">
        <p14:creationId xmlns:p14="http://schemas.microsoft.com/office/powerpoint/2010/main" val="283204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C2620-0576-7E1C-2D84-6BA0382F7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16684-5D4E-E5E0-B160-D176200D6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r="5052"/>
          <a:stretch/>
        </p:blipFill>
        <p:spPr>
          <a:xfrm>
            <a:off x="642258" y="634946"/>
            <a:ext cx="6590685" cy="5068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85B9E-B886-DD41-2AC8-573042F12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59768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Thermal drill specifications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Quelccaya</a:t>
            </a:r>
            <a:r>
              <a:rPr lang="en-US" sz="2400" dirty="0"/>
              <a:t> Ice Cap coring project (Peru)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Mt. Waddington ice coring project (Canada)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Sediment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Opportunity for discussion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7D5D4-8E28-44CC-A5F4-C6214679CC76}"/>
              </a:ext>
            </a:extLst>
          </p:cNvPr>
          <p:cNvSpPr txBox="1"/>
          <p:nvPr/>
        </p:nvSpPr>
        <p:spPr>
          <a:xfrm>
            <a:off x="642258" y="5880792"/>
            <a:ext cx="303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Mariusz </a:t>
            </a:r>
            <a:r>
              <a:rPr lang="en-US" dirty="0" err="1"/>
              <a:t>Potocki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6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0732C-8E2D-2626-4F67-EF467D6A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556" y="550063"/>
            <a:ext cx="5258747" cy="1450757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Thermal Drill Specifications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28E5-5FB5-7FA9-FBCE-7EC2B079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305" y="2240808"/>
            <a:ext cx="5890356" cy="3572141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>
              <a:buFont typeface="Arial" panose="020B0604020202020204" pitchFamily="34" charset="0"/>
              <a:buChar char="•"/>
            </a:pPr>
            <a:r>
              <a:rPr lang="en-US" sz="2400" dirty="0"/>
              <a:t>1800w heat ring melts 86mm (3.4”) core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400" dirty="0"/>
              <a:t>Normally paired with IDP 4-Inch winch and tower.</a:t>
            </a:r>
            <a:endParaRPr lang="en-US" sz="24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400" dirty="0"/>
              <a:t>Intended for use in isothermal glaciers (ice warmer than -10C)</a:t>
            </a:r>
            <a:endParaRPr lang="en-US" sz="24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400" dirty="0"/>
              <a:t>Requires pooling melt water in borehole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400" dirty="0"/>
              <a:t>Collects ~2m core/per run</a:t>
            </a:r>
            <a:endParaRPr lang="en-US" sz="24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400" dirty="0"/>
              <a:t>300m water shedding cable implemented in 2019</a:t>
            </a:r>
            <a:endParaRPr lang="en-US" sz="20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0564F-F523-58AF-2122-2A4D6B43D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7" r="7107"/>
          <a:stretch/>
        </p:blipFill>
        <p:spPr>
          <a:xfrm>
            <a:off x="470339" y="1137471"/>
            <a:ext cx="5244253" cy="4583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259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34D93-2F24-C474-25A7-78DAC0D5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Investigation of High Andean Snow and Ice Chemistry to Improve Paleoclimatic Reconstruction and Enhance Climate Prediction - 2022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02E1C-B185-D1ED-0E40-EDC537928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31" y="1981758"/>
            <a:ext cx="4857751" cy="4019437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/>
              <a:t>Project PI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Paul </a:t>
            </a:r>
            <a:r>
              <a:rPr lang="en-US" sz="2600" dirty="0" err="1"/>
              <a:t>Mayewski</a:t>
            </a:r>
            <a:r>
              <a:rPr lang="en-US" sz="2600" dirty="0"/>
              <a:t> (Climate Change Institute - University of Maine)</a:t>
            </a:r>
          </a:p>
          <a:p>
            <a:r>
              <a:rPr lang="en-US" sz="2600" b="1" dirty="0"/>
              <a:t>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err="1"/>
              <a:t>Quelccaya</a:t>
            </a:r>
            <a:r>
              <a:rPr lang="en-US" sz="2600" dirty="0"/>
              <a:t> Ice Cap in Peru </a:t>
            </a:r>
          </a:p>
          <a:p>
            <a:pPr marL="0" indent="0">
              <a:buNone/>
            </a:pPr>
            <a:r>
              <a:rPr lang="en-US" sz="2600" b="1" dirty="0"/>
              <a:t>Drilling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 Thermal drill 130m ice core to bedrock from summit of ice cap (5700m elevation)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Field test new debris vacuum and ethanol deployment systems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715A87-AC8D-4DCC-604B-6BE02FC7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126" y="2050998"/>
            <a:ext cx="5174607" cy="3880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63FAD-356A-9CA6-5A72-4271C250C052}"/>
              </a:ext>
            </a:extLst>
          </p:cNvPr>
          <p:cNvSpPr txBox="1"/>
          <p:nvPr/>
        </p:nvSpPr>
        <p:spPr>
          <a:xfrm>
            <a:off x="6382126" y="5994622"/>
            <a:ext cx="459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Elliot Moravec</a:t>
            </a:r>
          </a:p>
        </p:txBody>
      </p:sp>
    </p:spTree>
    <p:extLst>
      <p:ext uri="{BB962C8B-B14F-4D97-AF65-F5344CB8AC3E}">
        <p14:creationId xmlns:p14="http://schemas.microsoft.com/office/powerpoint/2010/main" val="72125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0732C-8E2D-2626-4F67-EF467D6A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515546"/>
            <a:ext cx="4075841" cy="1450757"/>
          </a:xfrm>
        </p:spPr>
        <p:txBody>
          <a:bodyPr>
            <a:noAutofit/>
          </a:bodyPr>
          <a:lstStyle/>
          <a:p>
            <a:r>
              <a:rPr lang="en-US" sz="3600" dirty="0"/>
              <a:t>Drill Disassembled for Transport to Summit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37756-E479-9AD9-A9E6-C034AB5F2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1" y="550022"/>
            <a:ext cx="6909801" cy="5182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28E5-5FB5-7FA9-FBCE-7EC2B079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951515" cy="3670180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Project relied on porters and horses for cargo transport</a:t>
            </a:r>
          </a:p>
          <a:p>
            <a:pPr marL="90932">
              <a:buFont typeface="Arial" panose="020B0604020202020204" pitchFamily="34" charset="0"/>
              <a:buChar char="•"/>
            </a:pPr>
            <a:r>
              <a:rPr lang="en-US" sz="2400" dirty="0"/>
              <a:t>Max cargo piece weight of 90lbs</a:t>
            </a:r>
            <a:endParaRPr lang="en-US" sz="2400" dirty="0">
              <a:cs typeface="Calibri" panose="020F0502020204030204"/>
            </a:endParaRPr>
          </a:p>
          <a:p>
            <a:pPr marL="90932">
              <a:buFont typeface="Arial" panose="020B0604020202020204" pitchFamily="34" charset="0"/>
              <a:buChar char="•"/>
            </a:pPr>
            <a:r>
              <a:rPr lang="en-US" sz="2400" dirty="0"/>
              <a:t>Drill, winch, generator (6.5kW) disassembled for transport</a:t>
            </a:r>
            <a:endParaRPr lang="en-US" sz="2400" dirty="0">
              <a:cs typeface="Calibri" panose="020F0502020204030204"/>
            </a:endParaRPr>
          </a:p>
          <a:p>
            <a:pPr marL="90932">
              <a:buFont typeface="Arial" panose="020B0604020202020204" pitchFamily="34" charset="0"/>
              <a:buChar char="•"/>
            </a:pPr>
            <a:r>
              <a:rPr lang="en-US" sz="2400" dirty="0"/>
              <a:t>All ice cores transported by porters off summit</a:t>
            </a:r>
            <a:endParaRPr lang="en-US" sz="2400" dirty="0">
              <a:cs typeface="Calibri" panose="020F0502020204030204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DD63E-BC56-557B-AC9F-797CF6CB1C9A}"/>
              </a:ext>
            </a:extLst>
          </p:cNvPr>
          <p:cNvSpPr txBox="1"/>
          <p:nvPr/>
        </p:nvSpPr>
        <p:spPr>
          <a:xfrm>
            <a:off x="394244" y="5877116"/>
            <a:ext cx="459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Elliot Moravec</a:t>
            </a:r>
          </a:p>
        </p:txBody>
      </p:sp>
    </p:spTree>
    <p:extLst>
      <p:ext uri="{BB962C8B-B14F-4D97-AF65-F5344CB8AC3E}">
        <p14:creationId xmlns:p14="http://schemas.microsoft.com/office/powerpoint/2010/main" val="55077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E0732C-8E2D-2626-4F67-EF467D6A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en-US" sz="3600" dirty="0"/>
              <a:t>128.3 m Core Drilled Over 5 Days</a:t>
            </a:r>
          </a:p>
        </p:txBody>
      </p: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28E5-5FB5-7FA9-FBCE-7EC2B079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783" y="2171407"/>
            <a:ext cx="4170590" cy="3794692"/>
          </a:xfrm>
        </p:spPr>
        <p:txBody>
          <a:bodyPr vert="horz" lIns="0" tIns="45720" rIns="0" bIns="45720" rtlCol="0" anchor="t">
            <a:normAutofit/>
          </a:bodyPr>
          <a:lstStyle/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/>
              <a:t>Excellent core quality (almost no breaks)</a:t>
            </a:r>
            <a:endParaRPr lang="en-US" sz="22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/>
              <a:t>Warm daytime conditions required night operations while in </a:t>
            </a:r>
            <a:r>
              <a:rPr lang="en-US" sz="2200" dirty="0" err="1"/>
              <a:t>firn</a:t>
            </a:r>
            <a:endParaRPr lang="en-US" sz="2200" dirty="0">
              <a:cs typeface="Calibri"/>
            </a:endParaRP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/>
              <a:t>1.5m/</a:t>
            </a:r>
            <a:r>
              <a:rPr lang="en-US" sz="1800" dirty="0" err="1"/>
              <a:t>hr</a:t>
            </a:r>
            <a:r>
              <a:rPr lang="en-US" sz="1800" dirty="0"/>
              <a:t>  core production rate in </a:t>
            </a:r>
            <a:r>
              <a:rPr lang="en-US" sz="1800" dirty="0" err="1"/>
              <a:t>firn</a:t>
            </a:r>
            <a:endParaRPr lang="en-US" sz="1800" dirty="0">
              <a:cs typeface="Calibri"/>
            </a:endParaRP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/>
              <a:t>50% heat ring power max in </a:t>
            </a:r>
            <a:r>
              <a:rPr lang="en-US" sz="1800" dirty="0" err="1"/>
              <a:t>firn</a:t>
            </a:r>
            <a:endParaRPr lang="en-US" sz="1800" dirty="0" err="1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/>
              <a:t>3m/</a:t>
            </a:r>
            <a:r>
              <a:rPr lang="en-US" sz="2200" dirty="0" err="1"/>
              <a:t>hr</a:t>
            </a:r>
            <a:r>
              <a:rPr lang="en-US" sz="2200" dirty="0"/>
              <a:t> core production rate in ice when pooling water present</a:t>
            </a:r>
            <a:endParaRPr lang="en-US" sz="22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/>
              <a:t>53.8hrs drilling required to reach a depth of 128.3m</a:t>
            </a:r>
            <a:endParaRPr lang="en-US" sz="2200" dirty="0">
              <a:cs typeface="Calibri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BAC19-63C9-B5E1-4610-1C262E43D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41" y="914401"/>
            <a:ext cx="7023815" cy="4683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C1CAC-F872-AE4C-595C-DB0FD548D875}"/>
              </a:ext>
            </a:extLst>
          </p:cNvPr>
          <p:cNvSpPr txBox="1"/>
          <p:nvPr/>
        </p:nvSpPr>
        <p:spPr>
          <a:xfrm>
            <a:off x="476341" y="5781432"/>
            <a:ext cx="303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Mariusz </a:t>
            </a:r>
            <a:r>
              <a:rPr lang="en-US" dirty="0" err="1"/>
              <a:t>Potocki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E638-9E54-2AE6-8E0C-CF5214F28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48310"/>
            <a:ext cx="6193857" cy="1450757"/>
          </a:xfrm>
        </p:spPr>
        <p:txBody>
          <a:bodyPr>
            <a:normAutofit/>
          </a:bodyPr>
          <a:lstStyle/>
          <a:p>
            <a:r>
              <a:rPr lang="en-US" sz="3600" dirty="0"/>
              <a:t>Ethanol Added Daily to Borehole to Prevent Refreezing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C41F0-0EEF-B0A4-B459-F1AAD7970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7982426" cy="283746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Ethanol “shots” contained in </a:t>
            </a:r>
            <a:r>
              <a:rPr lang="en-US" sz="2400" dirty="0" err="1"/>
              <a:t>layflat</a:t>
            </a:r>
            <a:r>
              <a:rPr lang="en-US" sz="2400" dirty="0"/>
              <a:t> tubing.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Shots deployed to bottom of borehole in drill sonde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Pointed plunger punctures </a:t>
            </a:r>
            <a:r>
              <a:rPr lang="en-US" sz="2400" dirty="0" err="1"/>
              <a:t>layflat</a:t>
            </a:r>
            <a:r>
              <a:rPr lang="en-US" sz="2400" dirty="0"/>
              <a:t> and forces ethanol into borehole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Ethanol deployed once per night, ~1gal per shot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Limited issues with sonde sticking in borehole while tripping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49B4CD-8FDA-24BB-45F5-BB34E850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62" y="4897507"/>
            <a:ext cx="11691376" cy="8724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70F59-60F5-7234-300E-F157DDBDDDA8}"/>
              </a:ext>
            </a:extLst>
          </p:cNvPr>
          <p:cNvSpPr txBox="1"/>
          <p:nvPr/>
        </p:nvSpPr>
        <p:spPr>
          <a:xfrm>
            <a:off x="2705763" y="5614979"/>
            <a:ext cx="6775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Section View of Ethanol Deployment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35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EE34-49E6-AF78-B8AE-B1B7271B1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941A-8F6F-8DF8-386A-CD13D3FA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Collaborative Research: P2C2-- Ice Core and </a:t>
            </a:r>
            <a:r>
              <a:rPr lang="en-US" sz="3600" dirty="0" err="1"/>
              <a:t>Firn</a:t>
            </a:r>
            <a:r>
              <a:rPr lang="en-US" sz="3600" dirty="0"/>
              <a:t> Aquifer Studies - 2023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13A3-3ABC-8DF1-96E0-36C13DBC5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631" y="1981758"/>
            <a:ext cx="4857751" cy="4019437"/>
          </a:xfrm>
        </p:spPr>
        <p:txBody>
          <a:bodyPr>
            <a:normAutofit fontScale="85000" lnSpcReduction="10000"/>
          </a:bodyPr>
          <a:lstStyle/>
          <a:p>
            <a:r>
              <a:rPr lang="en-US" sz="2600" b="1" dirty="0"/>
              <a:t>Project PIs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Peter Neff, Eric Steig, Knut Christianson</a:t>
            </a:r>
          </a:p>
          <a:p>
            <a:r>
              <a:rPr lang="en-US" sz="2600" b="1" dirty="0"/>
              <a:t>Location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Mt. Waddington, British Colombia</a:t>
            </a:r>
          </a:p>
          <a:p>
            <a:pPr marL="0" indent="0">
              <a:buNone/>
            </a:pPr>
            <a:r>
              <a:rPr lang="en-US" sz="2600" b="1" dirty="0"/>
              <a:t>Drilling Objectives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 </a:t>
            </a:r>
            <a:r>
              <a:rPr lang="en-US" sz="2800" dirty="0"/>
              <a:t>To collect a ~240 m ice core to bedrock at Mt. Waddington for development of the southern-most annually-resolved ice core paleoclimate record in North America.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9ED6B-DD95-9750-62AA-33E3819EE9F7}"/>
              </a:ext>
            </a:extLst>
          </p:cNvPr>
          <p:cNvSpPr txBox="1"/>
          <p:nvPr/>
        </p:nvSpPr>
        <p:spPr>
          <a:xfrm>
            <a:off x="6193465" y="5976953"/>
            <a:ext cx="459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Elizabeth Morton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38392-1808-4A14-A268-BC0711FA61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26480" y="1981758"/>
            <a:ext cx="5438274" cy="3897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524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06492-142C-9C4B-5208-09C229E7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017337-3C93-66CC-617C-B0D4C38E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1" cy="1450757"/>
          </a:xfrm>
        </p:spPr>
        <p:txBody>
          <a:bodyPr>
            <a:normAutofit/>
          </a:bodyPr>
          <a:lstStyle/>
          <a:p>
            <a:r>
              <a:rPr lang="en-US" dirty="0"/>
              <a:t>247 m ice core drilled over 15 days</a:t>
            </a:r>
          </a:p>
        </p:txBody>
      </p:sp>
      <p:pic>
        <p:nvPicPr>
          <p:cNvPr id="5" name="Picture 4" descr="A person sitting in a tent with a couple of luggage&#10;&#10;AI-generated content may be incorrect.">
            <a:extLst>
              <a:ext uri="{FF2B5EF4-FFF2-40B4-BE49-F238E27FC236}">
                <a16:creationId xmlns:a16="http://schemas.microsoft.com/office/drawing/2014/main" id="{CD61607D-5082-3D93-BD47-572C32CD1F42}"/>
              </a:ext>
            </a:extLst>
          </p:cNvPr>
          <p:cNvPicPr/>
          <p:nvPr/>
        </p:nvPicPr>
        <p:blipFill>
          <a:blip r:embed="rId2"/>
          <a:srcRect t="388" r="2" b="2"/>
          <a:stretch>
            <a:fillRect/>
          </a:stretch>
        </p:blipFill>
        <p:spPr>
          <a:xfrm>
            <a:off x="428261" y="634946"/>
            <a:ext cx="4001315" cy="5314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9EEBA-11FD-3940-247E-1386C0625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169" y="2198913"/>
            <a:ext cx="3865574" cy="3937189"/>
          </a:xfr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Borehole #1 cored to 208 m depth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Rock at-depth prevented further progress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Deviated from borehole #1 between 174-180 m over two coring runs.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Replicate coring progressed to 219 m depth.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Accumulated sediment prevented further progress</a:t>
            </a:r>
          </a:p>
          <a:p>
            <a:pPr marL="383540" lvl="1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Additional deviation not successful</a:t>
            </a:r>
          </a:p>
          <a:p>
            <a:pPr marL="566420" lvl="2">
              <a:buFont typeface="Arial" panose="020B0604020202020204" pitchFamily="34" charset="0"/>
              <a:buChar char="•"/>
            </a:pPr>
            <a:r>
              <a:rPr lang="en-US" sz="1800" dirty="0">
                <a:cs typeface="Calibri"/>
              </a:rPr>
              <a:t>Not enough inclination</a:t>
            </a:r>
          </a:p>
          <a:p>
            <a:pPr marL="383540" lvl="1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marL="383540" lvl="1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A7F46-2901-608B-ED99-F38857AB4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837" y="2400182"/>
            <a:ext cx="2657889" cy="354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9FEE4E-F515-E171-6FBB-7057CA822103}"/>
              </a:ext>
            </a:extLst>
          </p:cNvPr>
          <p:cNvSpPr txBox="1"/>
          <p:nvPr/>
        </p:nvSpPr>
        <p:spPr>
          <a:xfrm>
            <a:off x="3151225" y="5988357"/>
            <a:ext cx="459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Elizabeth Morton</a:t>
            </a:r>
          </a:p>
        </p:txBody>
      </p:sp>
    </p:spTree>
    <p:extLst>
      <p:ext uri="{BB962C8B-B14F-4D97-AF65-F5344CB8AC3E}">
        <p14:creationId xmlns:p14="http://schemas.microsoft.com/office/powerpoint/2010/main" val="5619239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59A1E95C166A4B88427BA49ED4076C" ma:contentTypeVersion="20" ma:contentTypeDescription="Create a new document." ma:contentTypeScope="" ma:versionID="51dd32eacafef17ea6a99198d2a03d10">
  <xsd:schema xmlns:xsd="http://www.w3.org/2001/XMLSchema" xmlns:xs="http://www.w3.org/2001/XMLSchema" xmlns:p="http://schemas.microsoft.com/office/2006/metadata/properties" xmlns:ns2="05efb2d9-9f2f-492c-be1f-7c20860eb5a8" xmlns:ns3="c1c65080-bfca-4a9c-8e0d-3cab5cda9fb9" xmlns:ns4="http://schemas.microsoft.com/sharepoint/v3/fields" targetNamespace="http://schemas.microsoft.com/office/2006/metadata/properties" ma:root="true" ma:fieldsID="9d0e2df8b158f035e85c6e45b251707a" ns2:_="" ns3:_="" ns4:_="">
    <xsd:import namespace="05efb2d9-9f2f-492c-be1f-7c20860eb5a8"/>
    <xsd:import namespace="c1c65080-bfca-4a9c-8e0d-3cab5cda9fb9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earchableMultiLine" minOccurs="0"/>
                <xsd:element ref="ns4:ImageCreateDat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b2d9-9f2f-492c-be1f-7c20860eb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718347-7ac7-43d2-8bc2-3254bf3347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c65080-bfca-4a9c-8e0d-3cab5cda9f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03668c6-e781-4f6d-aa3a-b81449132a9b}" ma:internalName="TaxCatchAll" ma:showField="CatchAllData" ma:web="c1c65080-bfca-4a9c-8e0d-3cab5cda9f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earchableMultiLine" ma:index="23" nillable="true" ma:displayName="Media Notes" ma:internalName="SearchableMultiLin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ImageCreateDate" ma:index="24" nillable="true" ma:displayName="Date Picture Taken" ma:format="DateTime" ma:hidden="true" ma:internalName="ImageCreate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fb2d9-9f2f-492c-be1f-7c20860eb5a8">
      <Terms xmlns="http://schemas.microsoft.com/office/infopath/2007/PartnerControls"/>
    </lcf76f155ced4ddcb4097134ff3c332f>
    <TaxCatchAll xmlns="c1c65080-bfca-4a9c-8e0d-3cab5cda9fb9" xsi:nil="true"/>
    <SearchableMultiLine xmlns="c1c65080-bfca-4a9c-8e0d-3cab5cda9fb9" xsi:nil="true"/>
    <ImageCreateDate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B667EC-E96B-467D-9D4B-C6D300702A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fb2d9-9f2f-492c-be1f-7c20860eb5a8"/>
    <ds:schemaRef ds:uri="c1c65080-bfca-4a9c-8e0d-3cab5cda9fb9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79E69B-5FDC-48BD-BE68-BBBB51AE0EDD}">
  <ds:schemaRefs>
    <ds:schemaRef ds:uri="http://schemas.microsoft.com/office/2006/metadata/properties"/>
    <ds:schemaRef ds:uri="http://schemas.microsoft.com/office/infopath/2007/PartnerControls"/>
    <ds:schemaRef ds:uri="05efb2d9-9f2f-492c-be1f-7c20860eb5a8"/>
    <ds:schemaRef ds:uri="c1c65080-bfca-4a9c-8e0d-3cab5cda9fb9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3C7991E3-4310-429E-8970-9861E54DFB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1252</TotalTime>
  <Words>582</Words>
  <Application>Microsoft Office PowerPoint</Application>
  <PresentationFormat>Widescreen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Retrospect</vt:lpstr>
      <vt:lpstr>High-Altitude Thermal Drilling</vt:lpstr>
      <vt:lpstr>Agenda</vt:lpstr>
      <vt:lpstr>Thermal Drill Specifications</vt:lpstr>
      <vt:lpstr>Investigation of High Andean Snow and Ice Chemistry to Improve Paleoclimatic Reconstruction and Enhance Climate Prediction - 2022</vt:lpstr>
      <vt:lpstr>Drill Disassembled for Transport to Summit</vt:lpstr>
      <vt:lpstr>128.3 m Core Drilled Over 5 Days</vt:lpstr>
      <vt:lpstr>Ethanol Added Daily to Borehole to Prevent Refreezing</vt:lpstr>
      <vt:lpstr>Collaborative Research: P2C2-- Ice Core and Firn Aquifer Studies - 2023</vt:lpstr>
      <vt:lpstr>247 m ice core drilled over 15 days</vt:lpstr>
      <vt:lpstr>Challenges – Mt. Waddington</vt:lpstr>
      <vt:lpstr>Opportunity for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Peru Field Update</dc:title>
  <dc:creator>Elliot Moravec</dc:creator>
  <cp:lastModifiedBy>Elliot Moravec</cp:lastModifiedBy>
  <cp:revision>69</cp:revision>
  <dcterms:created xsi:type="dcterms:W3CDTF">2023-03-14T21:57:13Z</dcterms:created>
  <dcterms:modified xsi:type="dcterms:W3CDTF">2025-09-16T17:49:28Z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0x010100E859A1E95C166A4B88427BA49ED4076C</vt:lpwstr>
  </property>
  <property fmtid="{D5CDD505-2E9C-101B-9397-08002B2CF9AE}" pid="3" name="MediaServiceImageTags">
    <vt:lpwstr/>
  </property>
</Properties>
</file>