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6" r:id="rId5"/>
  </p:sldIdLst>
  <p:sldSz cx="24487188" cy="435260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85" userDrawn="1">
          <p15:clr>
            <a:srgbClr val="A4A3A4"/>
          </p15:clr>
        </p15:guide>
        <p15:guide id="2" pos="771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E7F0F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6EC9AAF-56D5-4C85-A33B-9DC78F31A159}" v="441" dt="2025-09-11T18:21:29.8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94" autoAdjust="0"/>
    <p:restoredTop sz="94660"/>
  </p:normalViewPr>
  <p:slideViewPr>
    <p:cSldViewPr>
      <p:cViewPr>
        <p:scale>
          <a:sx n="50" d="100"/>
          <a:sy n="50" d="100"/>
        </p:scale>
        <p:origin x="2312" y="-3912"/>
      </p:cViewPr>
      <p:guideLst>
        <p:guide orient="horz" pos="13685"/>
        <p:guide pos="7713"/>
      </p:guideLst>
    </p:cSldViewPr>
  </p:slideViewPr>
  <p:notesTextViewPr>
    <p:cViewPr>
      <p:scale>
        <a:sx n="1" d="1"/>
        <a:sy n="1" d="1"/>
      </p:scale>
      <p:origin x="0" y="0"/>
    </p:cViewPr>
  </p:notesTextViewPr>
  <p:notesViewPr>
    <p:cSldViewPr>
      <p:cViewPr varScale="1">
        <p:scale>
          <a:sx n="77" d="100"/>
          <a:sy n="77" d="100"/>
        </p:scale>
        <p:origin x="2616"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mberto Stefanini" userId="de45e5fd-1740-4687-8df6-6c1a822d827b" providerId="ADAL" clId="{5DE002DC-058A-4FE6-83FB-ACFCC070F7A4}"/>
    <pc:docChg chg="undo custSel mod modSld">
      <pc:chgData name="Umberto Stefanini" userId="de45e5fd-1740-4687-8df6-6c1a822d827b" providerId="ADAL" clId="{5DE002DC-058A-4FE6-83FB-ACFCC070F7A4}" dt="2025-09-11T18:25:48.016" v="146" actId="14100"/>
      <pc:docMkLst>
        <pc:docMk/>
      </pc:docMkLst>
      <pc:sldChg chg="addSp delSp modSp mod">
        <pc:chgData name="Umberto Stefanini" userId="de45e5fd-1740-4687-8df6-6c1a822d827b" providerId="ADAL" clId="{5DE002DC-058A-4FE6-83FB-ACFCC070F7A4}" dt="2025-09-11T18:25:48.016" v="146" actId="14100"/>
        <pc:sldMkLst>
          <pc:docMk/>
          <pc:sldMk cId="883769697" sldId="256"/>
        </pc:sldMkLst>
        <pc:spChg chg="mod">
          <ac:chgData name="Umberto Stefanini" userId="de45e5fd-1740-4687-8df6-6c1a822d827b" providerId="ADAL" clId="{5DE002DC-058A-4FE6-83FB-ACFCC070F7A4}" dt="2025-09-11T18:10:25.810" v="70" actId="1076"/>
          <ac:spMkLst>
            <pc:docMk/>
            <pc:sldMk cId="883769697" sldId="256"/>
            <ac:spMk id="38" creationId="{E6C840F0-61A4-DD04-254B-53CCCD5F839B}"/>
          </ac:spMkLst>
        </pc:spChg>
        <pc:spChg chg="ord">
          <ac:chgData name="Umberto Stefanini" userId="de45e5fd-1740-4687-8df6-6c1a822d827b" providerId="ADAL" clId="{5DE002DC-058A-4FE6-83FB-ACFCC070F7A4}" dt="2025-09-11T18:17:10.576" v="95" actId="167"/>
          <ac:spMkLst>
            <pc:docMk/>
            <pc:sldMk cId="883769697" sldId="256"/>
            <ac:spMk id="39" creationId="{B55E8F37-9FFA-7FA0-8724-A3BFB82ECCE5}"/>
          </ac:spMkLst>
        </pc:spChg>
        <pc:spChg chg="mod">
          <ac:chgData name="Umberto Stefanini" userId="de45e5fd-1740-4687-8df6-6c1a822d827b" providerId="ADAL" clId="{5DE002DC-058A-4FE6-83FB-ACFCC070F7A4}" dt="2025-09-11T18:25:16.046" v="142" actId="12788"/>
          <ac:spMkLst>
            <pc:docMk/>
            <pc:sldMk cId="883769697" sldId="256"/>
            <ac:spMk id="112" creationId="{A12446D7-C604-E945-C6FB-44ABEFE3A345}"/>
          </ac:spMkLst>
        </pc:spChg>
        <pc:spChg chg="mod">
          <ac:chgData name="Umberto Stefanini" userId="de45e5fd-1740-4687-8df6-6c1a822d827b" providerId="ADAL" clId="{5DE002DC-058A-4FE6-83FB-ACFCC070F7A4}" dt="2025-09-11T18:25:42.702" v="145" actId="1035"/>
          <ac:spMkLst>
            <pc:docMk/>
            <pc:sldMk cId="883769697" sldId="256"/>
            <ac:spMk id="113" creationId="{D912049F-FB0E-B01B-8356-C68D93B347B8}"/>
          </ac:spMkLst>
        </pc:spChg>
        <pc:spChg chg="mod">
          <ac:chgData name="Umberto Stefanini" userId="de45e5fd-1740-4687-8df6-6c1a822d827b" providerId="ADAL" clId="{5DE002DC-058A-4FE6-83FB-ACFCC070F7A4}" dt="2025-09-11T18:25:16.046" v="142" actId="12788"/>
          <ac:spMkLst>
            <pc:docMk/>
            <pc:sldMk cId="883769697" sldId="256"/>
            <ac:spMk id="115" creationId="{96226E24-818F-A28E-8118-B219BBB2D873}"/>
          </ac:spMkLst>
        </pc:spChg>
        <pc:spChg chg="mod">
          <ac:chgData name="Umberto Stefanini" userId="de45e5fd-1740-4687-8df6-6c1a822d827b" providerId="ADAL" clId="{5DE002DC-058A-4FE6-83FB-ACFCC070F7A4}" dt="2025-09-11T18:25:31.659" v="143" actId="12788"/>
          <ac:spMkLst>
            <pc:docMk/>
            <pc:sldMk cId="883769697" sldId="256"/>
            <ac:spMk id="117" creationId="{35EA9430-2B98-039E-B745-10E129F6B0EB}"/>
          </ac:spMkLst>
        </pc:spChg>
        <pc:spChg chg="ord">
          <ac:chgData name="Umberto Stefanini" userId="de45e5fd-1740-4687-8df6-6c1a822d827b" providerId="ADAL" clId="{5DE002DC-058A-4FE6-83FB-ACFCC070F7A4}" dt="2025-09-11T18:23:10.764" v="137" actId="166"/>
          <ac:spMkLst>
            <pc:docMk/>
            <pc:sldMk cId="883769697" sldId="256"/>
            <ac:spMk id="120" creationId="{A37ED155-2316-2BE2-FD61-FE14862B9FF3}"/>
          </ac:spMkLst>
        </pc:spChg>
        <pc:spChg chg="mod">
          <ac:chgData name="Umberto Stefanini" userId="de45e5fd-1740-4687-8df6-6c1a822d827b" providerId="ADAL" clId="{5DE002DC-058A-4FE6-83FB-ACFCC070F7A4}" dt="2025-09-11T18:23:08.110" v="136" actId="1076"/>
          <ac:spMkLst>
            <pc:docMk/>
            <pc:sldMk cId="883769697" sldId="256"/>
            <ac:spMk id="122" creationId="{CE0F7D22-A61F-8E2D-E429-0C66C0D45212}"/>
          </ac:spMkLst>
        </pc:spChg>
        <pc:spChg chg="mod topLvl">
          <ac:chgData name="Umberto Stefanini" userId="de45e5fd-1740-4687-8df6-6c1a822d827b" providerId="ADAL" clId="{5DE002DC-058A-4FE6-83FB-ACFCC070F7A4}" dt="2025-09-11T18:22:04.010" v="128" actId="1076"/>
          <ac:spMkLst>
            <pc:docMk/>
            <pc:sldMk cId="883769697" sldId="256"/>
            <ac:spMk id="149" creationId="{91815CF5-FD91-D73B-04C5-AF9D8BD9FFFA}"/>
          </ac:spMkLst>
        </pc:spChg>
        <pc:spChg chg="mod topLvl">
          <ac:chgData name="Umberto Stefanini" userId="de45e5fd-1740-4687-8df6-6c1a822d827b" providerId="ADAL" clId="{5DE002DC-058A-4FE6-83FB-ACFCC070F7A4}" dt="2025-09-11T18:21:29.805" v="126" actId="206"/>
          <ac:spMkLst>
            <pc:docMk/>
            <pc:sldMk cId="883769697" sldId="256"/>
            <ac:spMk id="155" creationId="{241462D6-4086-4417-5D2F-5980539EFAC7}"/>
          </ac:spMkLst>
        </pc:spChg>
        <pc:spChg chg="mod topLvl">
          <ac:chgData name="Umberto Stefanini" userId="de45e5fd-1740-4687-8df6-6c1a822d827b" providerId="ADAL" clId="{5DE002DC-058A-4FE6-83FB-ACFCC070F7A4}" dt="2025-09-11T18:21:29.805" v="126" actId="206"/>
          <ac:spMkLst>
            <pc:docMk/>
            <pc:sldMk cId="883769697" sldId="256"/>
            <ac:spMk id="157" creationId="{D51CFE87-6AA1-4EDE-64EB-4B5F858F6E58}"/>
          </ac:spMkLst>
        </pc:spChg>
        <pc:spChg chg="mod">
          <ac:chgData name="Umberto Stefanini" userId="de45e5fd-1740-4687-8df6-6c1a822d827b" providerId="ADAL" clId="{5DE002DC-058A-4FE6-83FB-ACFCC070F7A4}" dt="2025-09-11T18:21:29.805" v="126" actId="206"/>
          <ac:spMkLst>
            <pc:docMk/>
            <pc:sldMk cId="883769697" sldId="256"/>
            <ac:spMk id="158" creationId="{ED2EB6D1-B18E-3A22-1F33-19FF6D55BFA0}"/>
          </ac:spMkLst>
        </pc:spChg>
        <pc:spChg chg="mod">
          <ac:chgData name="Umberto Stefanini" userId="de45e5fd-1740-4687-8df6-6c1a822d827b" providerId="ADAL" clId="{5DE002DC-058A-4FE6-83FB-ACFCC070F7A4}" dt="2025-09-11T18:21:29.805" v="126" actId="206"/>
          <ac:spMkLst>
            <pc:docMk/>
            <pc:sldMk cId="883769697" sldId="256"/>
            <ac:spMk id="177" creationId="{122C3C42-8C84-EBBE-3D76-B1D64C5AC564}"/>
          </ac:spMkLst>
        </pc:spChg>
        <pc:spChg chg="mod">
          <ac:chgData name="Umberto Stefanini" userId="de45e5fd-1740-4687-8df6-6c1a822d827b" providerId="ADAL" clId="{5DE002DC-058A-4FE6-83FB-ACFCC070F7A4}" dt="2025-09-11T18:21:29.805" v="126" actId="206"/>
          <ac:spMkLst>
            <pc:docMk/>
            <pc:sldMk cId="883769697" sldId="256"/>
            <ac:spMk id="178" creationId="{FCF5EBB9-6A14-42F1-ADC1-2BE58EF146DB}"/>
          </ac:spMkLst>
        </pc:spChg>
        <pc:spChg chg="mod">
          <ac:chgData name="Umberto Stefanini" userId="de45e5fd-1740-4687-8df6-6c1a822d827b" providerId="ADAL" clId="{5DE002DC-058A-4FE6-83FB-ACFCC070F7A4}" dt="2025-09-11T18:21:29.805" v="126" actId="206"/>
          <ac:spMkLst>
            <pc:docMk/>
            <pc:sldMk cId="883769697" sldId="256"/>
            <ac:spMk id="199" creationId="{D49A7239-4B0D-D660-9C66-B1D91F2C9CA5}"/>
          </ac:spMkLst>
        </pc:spChg>
        <pc:spChg chg="mod">
          <ac:chgData name="Umberto Stefanini" userId="de45e5fd-1740-4687-8df6-6c1a822d827b" providerId="ADAL" clId="{5DE002DC-058A-4FE6-83FB-ACFCC070F7A4}" dt="2025-09-11T18:21:29.805" v="126" actId="206"/>
          <ac:spMkLst>
            <pc:docMk/>
            <pc:sldMk cId="883769697" sldId="256"/>
            <ac:spMk id="200" creationId="{D47B0E63-42B8-09BF-8C59-D72B0B472009}"/>
          </ac:spMkLst>
        </pc:spChg>
        <pc:spChg chg="mod">
          <ac:chgData name="Umberto Stefanini" userId="de45e5fd-1740-4687-8df6-6c1a822d827b" providerId="ADAL" clId="{5DE002DC-058A-4FE6-83FB-ACFCC070F7A4}" dt="2025-09-11T18:21:29.805" v="126" actId="206"/>
          <ac:spMkLst>
            <pc:docMk/>
            <pc:sldMk cId="883769697" sldId="256"/>
            <ac:spMk id="201" creationId="{CF36E7CB-8087-77CF-99B4-619566AE86D1}"/>
          </ac:spMkLst>
        </pc:spChg>
        <pc:spChg chg="mod">
          <ac:chgData name="Umberto Stefanini" userId="de45e5fd-1740-4687-8df6-6c1a822d827b" providerId="ADAL" clId="{5DE002DC-058A-4FE6-83FB-ACFCC070F7A4}" dt="2025-09-11T18:21:48.028" v="127" actId="1076"/>
          <ac:spMkLst>
            <pc:docMk/>
            <pc:sldMk cId="883769697" sldId="256"/>
            <ac:spMk id="202" creationId="{679D1C18-36D4-C47F-CCF3-E8E3C4129590}"/>
          </ac:spMkLst>
        </pc:spChg>
        <pc:spChg chg="mod">
          <ac:chgData name="Umberto Stefanini" userId="de45e5fd-1740-4687-8df6-6c1a822d827b" providerId="ADAL" clId="{5DE002DC-058A-4FE6-83FB-ACFCC070F7A4}" dt="2025-09-11T18:21:48.028" v="127" actId="1076"/>
          <ac:spMkLst>
            <pc:docMk/>
            <pc:sldMk cId="883769697" sldId="256"/>
            <ac:spMk id="203" creationId="{BCA1EFEB-7977-24E8-9426-22844B93FA2A}"/>
          </ac:spMkLst>
        </pc:spChg>
        <pc:spChg chg="mod">
          <ac:chgData name="Umberto Stefanini" userId="de45e5fd-1740-4687-8df6-6c1a822d827b" providerId="ADAL" clId="{5DE002DC-058A-4FE6-83FB-ACFCC070F7A4}" dt="2025-09-11T18:19:51.848" v="119" actId="255"/>
          <ac:spMkLst>
            <pc:docMk/>
            <pc:sldMk cId="883769697" sldId="256"/>
            <ac:spMk id="204" creationId="{26597502-1B0D-4BDC-9EAC-48B3FE5D6D6D}"/>
          </ac:spMkLst>
        </pc:spChg>
        <pc:spChg chg="mod ord">
          <ac:chgData name="Umberto Stefanini" userId="de45e5fd-1740-4687-8df6-6c1a822d827b" providerId="ADAL" clId="{5DE002DC-058A-4FE6-83FB-ACFCC070F7A4}" dt="2025-09-11T18:18:22.550" v="106" actId="166"/>
          <ac:spMkLst>
            <pc:docMk/>
            <pc:sldMk cId="883769697" sldId="256"/>
            <ac:spMk id="213" creationId="{06BCA617-A0B4-84D6-288E-5B854260CC36}"/>
          </ac:spMkLst>
        </pc:spChg>
        <pc:spChg chg="mod">
          <ac:chgData name="Umberto Stefanini" userId="de45e5fd-1740-4687-8df6-6c1a822d827b" providerId="ADAL" clId="{5DE002DC-058A-4FE6-83FB-ACFCC070F7A4}" dt="2025-09-11T18:18:19.172" v="105" actId="14100"/>
          <ac:spMkLst>
            <pc:docMk/>
            <pc:sldMk cId="883769697" sldId="256"/>
            <ac:spMk id="217" creationId="{3FC37850-8875-2E99-C532-72757974E1F6}"/>
          </ac:spMkLst>
        </pc:spChg>
        <pc:spChg chg="mod topLvl">
          <ac:chgData name="Umberto Stefanini" userId="de45e5fd-1740-4687-8df6-6c1a822d827b" providerId="ADAL" clId="{5DE002DC-058A-4FE6-83FB-ACFCC070F7A4}" dt="2025-09-11T18:12:09.282" v="83" actId="1076"/>
          <ac:spMkLst>
            <pc:docMk/>
            <pc:sldMk cId="883769697" sldId="256"/>
            <ac:spMk id="219" creationId="{CF85A2BA-5685-EB74-D69A-8CABAFDB86E4}"/>
          </ac:spMkLst>
        </pc:spChg>
        <pc:spChg chg="mod topLvl">
          <ac:chgData name="Umberto Stefanini" userId="de45e5fd-1740-4687-8df6-6c1a822d827b" providerId="ADAL" clId="{5DE002DC-058A-4FE6-83FB-ACFCC070F7A4}" dt="2025-09-11T18:15:45.958" v="90" actId="164"/>
          <ac:spMkLst>
            <pc:docMk/>
            <pc:sldMk cId="883769697" sldId="256"/>
            <ac:spMk id="222" creationId="{EA1DADE8-0917-3633-8F6E-294C135FAFF6}"/>
          </ac:spMkLst>
        </pc:spChg>
        <pc:spChg chg="mod topLvl">
          <ac:chgData name="Umberto Stefanini" userId="de45e5fd-1740-4687-8df6-6c1a822d827b" providerId="ADAL" clId="{5DE002DC-058A-4FE6-83FB-ACFCC070F7A4}" dt="2025-09-11T18:15:45.958" v="90" actId="164"/>
          <ac:spMkLst>
            <pc:docMk/>
            <pc:sldMk cId="883769697" sldId="256"/>
            <ac:spMk id="223" creationId="{FA9117B2-5BC2-8BAC-DDD8-6324F3E29D72}"/>
          </ac:spMkLst>
        </pc:spChg>
        <pc:spChg chg="mod">
          <ac:chgData name="Umberto Stefanini" userId="de45e5fd-1740-4687-8df6-6c1a822d827b" providerId="ADAL" clId="{5DE002DC-058A-4FE6-83FB-ACFCC070F7A4}" dt="2025-09-11T18:15:45.958" v="90" actId="164"/>
          <ac:spMkLst>
            <pc:docMk/>
            <pc:sldMk cId="883769697" sldId="256"/>
            <ac:spMk id="224" creationId="{5CA45223-ED4B-8453-CACB-7C04CF696449}"/>
          </ac:spMkLst>
        </pc:spChg>
        <pc:spChg chg="mod">
          <ac:chgData name="Umberto Stefanini" userId="de45e5fd-1740-4687-8df6-6c1a822d827b" providerId="ADAL" clId="{5DE002DC-058A-4FE6-83FB-ACFCC070F7A4}" dt="2025-09-11T18:15:45.958" v="90" actId="164"/>
          <ac:spMkLst>
            <pc:docMk/>
            <pc:sldMk cId="883769697" sldId="256"/>
            <ac:spMk id="225" creationId="{872A6136-6DB8-63B7-5DCE-6D0DEB262949}"/>
          </ac:spMkLst>
        </pc:spChg>
        <pc:spChg chg="mod">
          <ac:chgData name="Umberto Stefanini" userId="de45e5fd-1740-4687-8df6-6c1a822d827b" providerId="ADAL" clId="{5DE002DC-058A-4FE6-83FB-ACFCC070F7A4}" dt="2025-09-11T18:12:09.282" v="83" actId="1076"/>
          <ac:spMkLst>
            <pc:docMk/>
            <pc:sldMk cId="883769697" sldId="256"/>
            <ac:spMk id="226" creationId="{8AB95D4A-F90B-C1C0-03A0-279476C5FC37}"/>
          </ac:spMkLst>
        </pc:spChg>
        <pc:spChg chg="mod">
          <ac:chgData name="Umberto Stefanini" userId="de45e5fd-1740-4687-8df6-6c1a822d827b" providerId="ADAL" clId="{5DE002DC-058A-4FE6-83FB-ACFCC070F7A4}" dt="2025-09-11T18:15:45.958" v="90" actId="164"/>
          <ac:spMkLst>
            <pc:docMk/>
            <pc:sldMk cId="883769697" sldId="256"/>
            <ac:spMk id="227" creationId="{8035BFA0-EE69-8583-033B-9D1FCA6C2372}"/>
          </ac:spMkLst>
        </pc:spChg>
        <pc:spChg chg="mod">
          <ac:chgData name="Umberto Stefanini" userId="de45e5fd-1740-4687-8df6-6c1a822d827b" providerId="ADAL" clId="{5DE002DC-058A-4FE6-83FB-ACFCC070F7A4}" dt="2025-09-11T18:15:45.958" v="90" actId="164"/>
          <ac:spMkLst>
            <pc:docMk/>
            <pc:sldMk cId="883769697" sldId="256"/>
            <ac:spMk id="228" creationId="{2DE2F241-5B91-F7A7-7556-65DFF9BA7A3B}"/>
          </ac:spMkLst>
        </pc:spChg>
        <pc:spChg chg="mod">
          <ac:chgData name="Umberto Stefanini" userId="de45e5fd-1740-4687-8df6-6c1a822d827b" providerId="ADAL" clId="{5DE002DC-058A-4FE6-83FB-ACFCC070F7A4}" dt="2025-09-11T18:15:45.958" v="90" actId="164"/>
          <ac:spMkLst>
            <pc:docMk/>
            <pc:sldMk cId="883769697" sldId="256"/>
            <ac:spMk id="229" creationId="{450E775B-D8FC-CAFF-29CB-7A8A3759A9B5}"/>
          </ac:spMkLst>
        </pc:spChg>
        <pc:spChg chg="mod">
          <ac:chgData name="Umberto Stefanini" userId="de45e5fd-1740-4687-8df6-6c1a822d827b" providerId="ADAL" clId="{5DE002DC-058A-4FE6-83FB-ACFCC070F7A4}" dt="2025-09-11T18:15:45.958" v="90" actId="164"/>
          <ac:spMkLst>
            <pc:docMk/>
            <pc:sldMk cId="883769697" sldId="256"/>
            <ac:spMk id="232" creationId="{BD8E45D2-1700-7474-2C34-6D3518403075}"/>
          </ac:spMkLst>
        </pc:spChg>
        <pc:spChg chg="mod">
          <ac:chgData name="Umberto Stefanini" userId="de45e5fd-1740-4687-8df6-6c1a822d827b" providerId="ADAL" clId="{5DE002DC-058A-4FE6-83FB-ACFCC070F7A4}" dt="2025-09-11T18:15:45.958" v="90" actId="164"/>
          <ac:spMkLst>
            <pc:docMk/>
            <pc:sldMk cId="883769697" sldId="256"/>
            <ac:spMk id="233" creationId="{BCAF840E-73DD-E364-7108-BFCC40E077C6}"/>
          </ac:spMkLst>
        </pc:spChg>
        <pc:spChg chg="mod">
          <ac:chgData name="Umberto Stefanini" userId="de45e5fd-1740-4687-8df6-6c1a822d827b" providerId="ADAL" clId="{5DE002DC-058A-4FE6-83FB-ACFCC070F7A4}" dt="2025-09-11T18:12:09.282" v="83" actId="1076"/>
          <ac:spMkLst>
            <pc:docMk/>
            <pc:sldMk cId="883769697" sldId="256"/>
            <ac:spMk id="234" creationId="{47DA5476-AFFC-C262-6107-B19EF9A1CFDD}"/>
          </ac:spMkLst>
        </pc:spChg>
        <pc:spChg chg="mod">
          <ac:chgData name="Umberto Stefanini" userId="de45e5fd-1740-4687-8df6-6c1a822d827b" providerId="ADAL" clId="{5DE002DC-058A-4FE6-83FB-ACFCC070F7A4}" dt="2025-09-11T18:15:45.958" v="90" actId="164"/>
          <ac:spMkLst>
            <pc:docMk/>
            <pc:sldMk cId="883769697" sldId="256"/>
            <ac:spMk id="242" creationId="{ED31BE74-B525-30D7-7D29-0C0B9F85D9E1}"/>
          </ac:spMkLst>
        </pc:spChg>
        <pc:spChg chg="mod">
          <ac:chgData name="Umberto Stefanini" userId="de45e5fd-1740-4687-8df6-6c1a822d827b" providerId="ADAL" clId="{5DE002DC-058A-4FE6-83FB-ACFCC070F7A4}" dt="2025-09-11T18:19:14.320" v="114" actId="20577"/>
          <ac:spMkLst>
            <pc:docMk/>
            <pc:sldMk cId="883769697" sldId="256"/>
            <ac:spMk id="243" creationId="{912E6957-B0DA-EBA0-D47D-A2BC485C122E}"/>
          </ac:spMkLst>
        </pc:spChg>
        <pc:spChg chg="mod">
          <ac:chgData name="Umberto Stefanini" userId="de45e5fd-1740-4687-8df6-6c1a822d827b" providerId="ADAL" clId="{5DE002DC-058A-4FE6-83FB-ACFCC070F7A4}" dt="2025-09-11T16:23:02.024" v="4" actId="2711"/>
          <ac:spMkLst>
            <pc:docMk/>
            <pc:sldMk cId="883769697" sldId="256"/>
            <ac:spMk id="250" creationId="{65903C47-360D-A95F-243A-E7FD9DBB8FB3}"/>
          </ac:spMkLst>
        </pc:spChg>
        <pc:spChg chg="mod">
          <ac:chgData name="Umberto Stefanini" userId="de45e5fd-1740-4687-8df6-6c1a822d827b" providerId="ADAL" clId="{5DE002DC-058A-4FE6-83FB-ACFCC070F7A4}" dt="2025-09-11T16:38:21.988" v="64" actId="20577"/>
          <ac:spMkLst>
            <pc:docMk/>
            <pc:sldMk cId="883769697" sldId="256"/>
            <ac:spMk id="255" creationId="{9223F3FC-BCCC-5383-4EEC-AEE0EB9E41C6}"/>
          </ac:spMkLst>
        </pc:spChg>
        <pc:grpChg chg="mod">
          <ac:chgData name="Umberto Stefanini" userId="de45e5fd-1740-4687-8df6-6c1a822d827b" providerId="ADAL" clId="{5DE002DC-058A-4FE6-83FB-ACFCC070F7A4}" dt="2025-09-11T18:16:05.116" v="91" actId="14100"/>
          <ac:grpSpMkLst>
            <pc:docMk/>
            <pc:sldMk cId="883769697" sldId="256"/>
            <ac:grpSpMk id="15" creationId="{23297416-6311-9DD3-C16A-AA2DF62386F2}"/>
          </ac:grpSpMkLst>
        </pc:grpChg>
        <pc:grpChg chg="mod">
          <ac:chgData name="Umberto Stefanini" userId="de45e5fd-1740-4687-8df6-6c1a822d827b" providerId="ADAL" clId="{5DE002DC-058A-4FE6-83FB-ACFCC070F7A4}" dt="2025-09-11T18:22:04.010" v="128" actId="1076"/>
          <ac:grpSpMkLst>
            <pc:docMk/>
            <pc:sldMk cId="883769697" sldId="256"/>
            <ac:grpSpMk id="19" creationId="{ADA2315C-8286-B661-3FC1-0656AE2B4CB6}"/>
          </ac:grpSpMkLst>
        </pc:grpChg>
        <pc:grpChg chg="add del mod">
          <ac:chgData name="Umberto Stefanini" userId="de45e5fd-1740-4687-8df6-6c1a822d827b" providerId="ADAL" clId="{5DE002DC-058A-4FE6-83FB-ACFCC070F7A4}" dt="2025-09-11T16:27:22.703" v="37" actId="165"/>
          <ac:grpSpMkLst>
            <pc:docMk/>
            <pc:sldMk cId="883769697" sldId="256"/>
            <ac:grpSpMk id="20" creationId="{2F439EFA-164C-D157-A1EE-C0B90B58BF7F}"/>
          </ac:grpSpMkLst>
        </pc:grpChg>
        <pc:grpChg chg="add mod ord">
          <ac:chgData name="Umberto Stefanini" userId="de45e5fd-1740-4687-8df6-6c1a822d827b" providerId="ADAL" clId="{5DE002DC-058A-4FE6-83FB-ACFCC070F7A4}" dt="2025-09-11T16:27:36.421" v="41" actId="167"/>
          <ac:grpSpMkLst>
            <pc:docMk/>
            <pc:sldMk cId="883769697" sldId="256"/>
            <ac:grpSpMk id="22" creationId="{56AC51C9-5495-D0A7-5DFC-FAA05998E8F6}"/>
          </ac:grpSpMkLst>
        </pc:grpChg>
        <pc:grpChg chg="del">
          <ac:chgData name="Umberto Stefanini" userId="de45e5fd-1740-4687-8df6-6c1a822d827b" providerId="ADAL" clId="{5DE002DC-058A-4FE6-83FB-ACFCC070F7A4}" dt="2025-09-11T18:20:00.294" v="120" actId="165"/>
          <ac:grpSpMkLst>
            <pc:docMk/>
            <pc:sldMk cId="883769697" sldId="256"/>
            <ac:grpSpMk id="206" creationId="{944F3F2D-0463-9728-57D0-2E3BBC79F754}"/>
          </ac:grpSpMkLst>
        </pc:grpChg>
        <pc:grpChg chg="del mod">
          <ac:chgData name="Umberto Stefanini" userId="de45e5fd-1740-4687-8df6-6c1a822d827b" providerId="ADAL" clId="{5DE002DC-058A-4FE6-83FB-ACFCC070F7A4}" dt="2025-09-11T18:11:17.611" v="77" actId="165"/>
          <ac:grpSpMkLst>
            <pc:docMk/>
            <pc:sldMk cId="883769697" sldId="256"/>
            <ac:grpSpMk id="218" creationId="{8FF66617-6D4E-8CBC-55F8-29BA476ACE9F}"/>
          </ac:grpSpMkLst>
        </pc:grpChg>
        <pc:picChg chg="add mod topLvl">
          <ac:chgData name="Umberto Stefanini" userId="de45e5fd-1740-4687-8df6-6c1a822d827b" providerId="ADAL" clId="{5DE002DC-058A-4FE6-83FB-ACFCC070F7A4}" dt="2025-09-11T16:27:26.745" v="38" actId="164"/>
          <ac:picMkLst>
            <pc:docMk/>
            <pc:sldMk cId="883769697" sldId="256"/>
            <ac:picMk id="3" creationId="{5BBDC870-3700-60B9-31C3-37DCDE32EF6B}"/>
          </ac:picMkLst>
        </pc:picChg>
        <pc:picChg chg="mod topLvl">
          <ac:chgData name="Umberto Stefanini" userId="de45e5fd-1740-4687-8df6-6c1a822d827b" providerId="ADAL" clId="{5DE002DC-058A-4FE6-83FB-ACFCC070F7A4}" dt="2025-09-11T16:27:26.745" v="38" actId="164"/>
          <ac:picMkLst>
            <pc:docMk/>
            <pc:sldMk cId="883769697" sldId="256"/>
            <ac:picMk id="244" creationId="{2921B3D6-2653-D278-AD79-D274D100F726}"/>
          </ac:picMkLst>
        </pc:picChg>
        <pc:cxnChg chg="add mod topLvl">
          <ac:chgData name="Umberto Stefanini" userId="de45e5fd-1740-4687-8df6-6c1a822d827b" providerId="ADAL" clId="{5DE002DC-058A-4FE6-83FB-ACFCC070F7A4}" dt="2025-09-11T16:27:26.745" v="38" actId="164"/>
          <ac:cxnSpMkLst>
            <pc:docMk/>
            <pc:sldMk cId="883769697" sldId="256"/>
            <ac:cxnSpMk id="17" creationId="{A1CC6010-488F-0BCF-0413-DEC29C4C2001}"/>
          </ac:cxnSpMkLst>
        </pc:cxnChg>
        <pc:cxnChg chg="add mod topLvl">
          <ac:chgData name="Umberto Stefanini" userId="de45e5fd-1740-4687-8df6-6c1a822d827b" providerId="ADAL" clId="{5DE002DC-058A-4FE6-83FB-ACFCC070F7A4}" dt="2025-09-11T16:27:26.745" v="38" actId="164"/>
          <ac:cxnSpMkLst>
            <pc:docMk/>
            <pc:sldMk cId="883769697" sldId="256"/>
            <ac:cxnSpMk id="21" creationId="{F22B1BC9-BE89-8958-5C4A-D9D526D16DFE}"/>
          </ac:cxnSpMkLst>
        </pc:cxnChg>
        <pc:cxnChg chg="mod">
          <ac:chgData name="Umberto Stefanini" userId="de45e5fd-1740-4687-8df6-6c1a822d827b" providerId="ADAL" clId="{5DE002DC-058A-4FE6-83FB-ACFCC070F7A4}" dt="2025-09-11T18:25:48.016" v="146" actId="14100"/>
          <ac:cxnSpMkLst>
            <pc:docMk/>
            <pc:sldMk cId="883769697" sldId="256"/>
            <ac:cxnSpMk id="139" creationId="{A1B53B31-6899-F74C-6B1A-A84B6E1AF8FF}"/>
          </ac:cxnSpMkLst>
        </pc:cxnChg>
        <pc:cxnChg chg="mod topLvl">
          <ac:chgData name="Umberto Stefanini" userId="de45e5fd-1740-4687-8df6-6c1a822d827b" providerId="ADAL" clId="{5DE002DC-058A-4FE6-83FB-ACFCC070F7A4}" dt="2025-09-11T18:20:00.294" v="120" actId="165"/>
          <ac:cxnSpMkLst>
            <pc:docMk/>
            <pc:sldMk cId="883769697" sldId="256"/>
            <ac:cxnSpMk id="151" creationId="{41DA37F2-FBF6-C3D9-60E0-A4C78A621DE7}"/>
          </ac:cxnSpMkLst>
        </pc:cxnChg>
        <pc:cxnChg chg="mod topLvl">
          <ac:chgData name="Umberto Stefanini" userId="de45e5fd-1740-4687-8df6-6c1a822d827b" providerId="ADAL" clId="{5DE002DC-058A-4FE6-83FB-ACFCC070F7A4}" dt="2025-09-11T18:20:00.294" v="120" actId="165"/>
          <ac:cxnSpMkLst>
            <pc:docMk/>
            <pc:sldMk cId="883769697" sldId="256"/>
            <ac:cxnSpMk id="153" creationId="{8DD1F14C-5CF5-93EA-9712-8B75C4CD64D0}"/>
          </ac:cxnSpMkLst>
        </pc:cxnChg>
        <pc:cxnChg chg="mod topLvl">
          <ac:chgData name="Umberto Stefanini" userId="de45e5fd-1740-4687-8df6-6c1a822d827b" providerId="ADAL" clId="{5DE002DC-058A-4FE6-83FB-ACFCC070F7A4}" dt="2025-09-11T18:11:17.611" v="77" actId="165"/>
          <ac:cxnSpMkLst>
            <pc:docMk/>
            <pc:sldMk cId="883769697" sldId="256"/>
            <ac:cxnSpMk id="220" creationId="{2699BEF8-85F6-DD87-FC2E-A11C504F1FAC}"/>
          </ac:cxnSpMkLst>
        </pc:cxnChg>
        <pc:cxnChg chg="mod topLvl">
          <ac:chgData name="Umberto Stefanini" userId="de45e5fd-1740-4687-8df6-6c1a822d827b" providerId="ADAL" clId="{5DE002DC-058A-4FE6-83FB-ACFCC070F7A4}" dt="2025-09-11T18:11:17.611" v="77" actId="165"/>
          <ac:cxnSpMkLst>
            <pc:docMk/>
            <pc:sldMk cId="883769697" sldId="256"/>
            <ac:cxnSpMk id="221" creationId="{16EC7763-914E-94A4-9B13-4F82F430C19D}"/>
          </ac:cxnSpMkLst>
        </pc:cxnChg>
      </pc:sldChg>
    </pc:docChg>
  </pc:docChgLst>
  <pc:docChgLst>
    <pc:chgData name="Umberto Stefanini" userId="de45e5fd-1740-4687-8df6-6c1a822d827b" providerId="ADAL" clId="{E6EC9AAF-56D5-4C85-A33B-9DC78F31A159}"/>
    <pc:docChg chg="undo redo custSel modSld">
      <pc:chgData name="Umberto Stefanini" userId="de45e5fd-1740-4687-8df6-6c1a822d827b" providerId="ADAL" clId="{E6EC9AAF-56D5-4C85-A33B-9DC78F31A159}" dt="2025-09-08T14:43:27.170" v="7211" actId="1076"/>
      <pc:docMkLst>
        <pc:docMk/>
      </pc:docMkLst>
      <pc:sldChg chg="addSp delSp modSp mod">
        <pc:chgData name="Umberto Stefanini" userId="de45e5fd-1740-4687-8df6-6c1a822d827b" providerId="ADAL" clId="{E6EC9AAF-56D5-4C85-A33B-9DC78F31A159}" dt="2025-09-08T14:43:27.170" v="7211" actId="1076"/>
        <pc:sldMkLst>
          <pc:docMk/>
          <pc:sldMk cId="883769697" sldId="256"/>
        </pc:sldMkLst>
        <pc:spChg chg="add mod">
          <ac:chgData name="Umberto Stefanini" userId="de45e5fd-1740-4687-8df6-6c1a822d827b" providerId="ADAL" clId="{E6EC9AAF-56D5-4C85-A33B-9DC78F31A159}" dt="2025-09-05T21:37:47.214" v="7171" actId="403"/>
          <ac:spMkLst>
            <pc:docMk/>
            <pc:sldMk cId="883769697" sldId="256"/>
            <ac:spMk id="2" creationId="{31E1EC9A-6F50-677C-2396-006557D2A3EB}"/>
          </ac:spMkLst>
        </pc:spChg>
        <pc:spChg chg="mod ord topLvl">
          <ac:chgData name="Umberto Stefanini" userId="de45e5fd-1740-4687-8df6-6c1a822d827b" providerId="ADAL" clId="{E6EC9AAF-56D5-4C85-A33B-9DC78F31A159}" dt="2025-09-05T16:51:35.903" v="219" actId="164"/>
          <ac:spMkLst>
            <pc:docMk/>
            <pc:sldMk cId="883769697" sldId="256"/>
            <ac:spMk id="4" creationId="{B5E17767-FBCB-30F6-64A6-62914FF0A61F}"/>
          </ac:spMkLst>
        </pc:spChg>
        <pc:spChg chg="add mod">
          <ac:chgData name="Umberto Stefanini" userId="de45e5fd-1740-4687-8df6-6c1a822d827b" providerId="ADAL" clId="{E6EC9AAF-56D5-4C85-A33B-9DC78F31A159}" dt="2025-09-05T16:45:32.258" v="172" actId="122"/>
          <ac:spMkLst>
            <pc:docMk/>
            <pc:sldMk cId="883769697" sldId="256"/>
            <ac:spMk id="5" creationId="{B1DE1013-684D-CDA5-F00E-2A29DA3081DE}"/>
          </ac:spMkLst>
        </pc:spChg>
        <pc:spChg chg="add mod">
          <ac:chgData name="Umberto Stefanini" userId="de45e5fd-1740-4687-8df6-6c1a822d827b" providerId="ADAL" clId="{E6EC9AAF-56D5-4C85-A33B-9DC78F31A159}" dt="2025-09-05T16:45:36.103" v="174" actId="20577"/>
          <ac:spMkLst>
            <pc:docMk/>
            <pc:sldMk cId="883769697" sldId="256"/>
            <ac:spMk id="6" creationId="{3CC04A16-694D-FAAA-5E32-A8FCC704C97C}"/>
          </ac:spMkLst>
        </pc:spChg>
        <pc:spChg chg="add mod">
          <ac:chgData name="Umberto Stefanini" userId="de45e5fd-1740-4687-8df6-6c1a822d827b" providerId="ADAL" clId="{E6EC9AAF-56D5-4C85-A33B-9DC78F31A159}" dt="2025-09-05T16:45:38.461" v="176" actId="20577"/>
          <ac:spMkLst>
            <pc:docMk/>
            <pc:sldMk cId="883769697" sldId="256"/>
            <ac:spMk id="7" creationId="{26E31A4B-6F4F-F579-9F31-9E28525BDDB5}"/>
          </ac:spMkLst>
        </pc:spChg>
        <pc:spChg chg="add mod">
          <ac:chgData name="Umberto Stefanini" userId="de45e5fd-1740-4687-8df6-6c1a822d827b" providerId="ADAL" clId="{E6EC9AAF-56D5-4C85-A33B-9DC78F31A159}" dt="2025-09-05T16:45:41.967" v="178" actId="20577"/>
          <ac:spMkLst>
            <pc:docMk/>
            <pc:sldMk cId="883769697" sldId="256"/>
            <ac:spMk id="8" creationId="{259E2949-746D-AA79-0017-1875A2891FDF}"/>
          </ac:spMkLst>
        </pc:spChg>
        <pc:spChg chg="add mod">
          <ac:chgData name="Umberto Stefanini" userId="de45e5fd-1740-4687-8df6-6c1a822d827b" providerId="ADAL" clId="{E6EC9AAF-56D5-4C85-A33B-9DC78F31A159}" dt="2025-09-05T17:33:58.721" v="1141" actId="113"/>
          <ac:spMkLst>
            <pc:docMk/>
            <pc:sldMk cId="883769697" sldId="256"/>
            <ac:spMk id="10" creationId="{B7B88129-ED55-7355-BD99-198966241629}"/>
          </ac:spMkLst>
        </pc:spChg>
        <pc:spChg chg="add mod">
          <ac:chgData name="Umberto Stefanini" userId="de45e5fd-1740-4687-8df6-6c1a822d827b" providerId="ADAL" clId="{E6EC9AAF-56D5-4C85-A33B-9DC78F31A159}" dt="2025-09-05T17:33:56.105" v="1140" actId="113"/>
          <ac:spMkLst>
            <pc:docMk/>
            <pc:sldMk cId="883769697" sldId="256"/>
            <ac:spMk id="12" creationId="{9F2762C7-16AF-E02F-813C-7978B3E0C0FA}"/>
          </ac:spMkLst>
        </pc:spChg>
        <pc:spChg chg="add mod">
          <ac:chgData name="Umberto Stefanini" userId="de45e5fd-1740-4687-8df6-6c1a822d827b" providerId="ADAL" clId="{E6EC9AAF-56D5-4C85-A33B-9DC78F31A159}" dt="2025-09-05T16:54:47.653" v="242" actId="1076"/>
          <ac:spMkLst>
            <pc:docMk/>
            <pc:sldMk cId="883769697" sldId="256"/>
            <ac:spMk id="14" creationId="{3EDDC527-54D0-CD40-4F75-A19FE200853D}"/>
          </ac:spMkLst>
        </pc:spChg>
        <pc:spChg chg="add mod ord">
          <ac:chgData name="Umberto Stefanini" userId="de45e5fd-1740-4687-8df6-6c1a822d827b" providerId="ADAL" clId="{E6EC9AAF-56D5-4C85-A33B-9DC78F31A159}" dt="2025-09-05T17:05:33.276" v="375" actId="14100"/>
          <ac:spMkLst>
            <pc:docMk/>
            <pc:sldMk cId="883769697" sldId="256"/>
            <ac:spMk id="16" creationId="{BCAE8ED3-F35A-4DB1-C4EC-B7B8257866E8}"/>
          </ac:spMkLst>
        </pc:spChg>
        <pc:spChg chg="add mod">
          <ac:chgData name="Umberto Stefanini" userId="de45e5fd-1740-4687-8df6-6c1a822d827b" providerId="ADAL" clId="{E6EC9AAF-56D5-4C85-A33B-9DC78F31A159}" dt="2025-09-05T21:24:56.913" v="6955" actId="1076"/>
          <ac:spMkLst>
            <pc:docMk/>
            <pc:sldMk cId="883769697" sldId="256"/>
            <ac:spMk id="29" creationId="{C6BDB912-6058-6455-3153-8237FF3A06EA}"/>
          </ac:spMkLst>
        </pc:spChg>
        <pc:spChg chg="add mod">
          <ac:chgData name="Umberto Stefanini" userId="de45e5fd-1740-4687-8df6-6c1a822d827b" providerId="ADAL" clId="{E6EC9AAF-56D5-4C85-A33B-9DC78F31A159}" dt="2025-09-08T14:43:27.170" v="7211" actId="1076"/>
          <ac:spMkLst>
            <pc:docMk/>
            <pc:sldMk cId="883769697" sldId="256"/>
            <ac:spMk id="38" creationId="{E6C840F0-61A4-DD04-254B-53CCCD5F839B}"/>
          </ac:spMkLst>
        </pc:spChg>
        <pc:spChg chg="add mod">
          <ac:chgData name="Umberto Stefanini" userId="de45e5fd-1740-4687-8df6-6c1a822d827b" providerId="ADAL" clId="{E6EC9AAF-56D5-4C85-A33B-9DC78F31A159}" dt="2025-09-05T21:30:35.325" v="7136" actId="2085"/>
          <ac:spMkLst>
            <pc:docMk/>
            <pc:sldMk cId="883769697" sldId="256"/>
            <ac:spMk id="39" creationId="{B55E8F37-9FFA-7FA0-8724-A3BFB82ECCE5}"/>
          </ac:spMkLst>
        </pc:spChg>
        <pc:spChg chg="add mod">
          <ac:chgData name="Umberto Stefanini" userId="de45e5fd-1740-4687-8df6-6c1a822d827b" providerId="ADAL" clId="{E6EC9AAF-56D5-4C85-A33B-9DC78F31A159}" dt="2025-09-05T21:30:35.325" v="7136" actId="2085"/>
          <ac:spMkLst>
            <pc:docMk/>
            <pc:sldMk cId="883769697" sldId="256"/>
            <ac:spMk id="40" creationId="{5C3BF2B3-8904-2749-244A-75BBAB14A578}"/>
          </ac:spMkLst>
        </pc:spChg>
        <pc:spChg chg="add mod">
          <ac:chgData name="Umberto Stefanini" userId="de45e5fd-1740-4687-8df6-6c1a822d827b" providerId="ADAL" clId="{E6EC9AAF-56D5-4C85-A33B-9DC78F31A159}" dt="2025-09-05T21:24:45.458" v="6954" actId="1076"/>
          <ac:spMkLst>
            <pc:docMk/>
            <pc:sldMk cId="883769697" sldId="256"/>
            <ac:spMk id="41" creationId="{99D41486-C6E8-7945-507F-753D7451B8F1}"/>
          </ac:spMkLst>
        </pc:spChg>
        <pc:spChg chg="add mod">
          <ac:chgData name="Umberto Stefanini" userId="de45e5fd-1740-4687-8df6-6c1a822d827b" providerId="ADAL" clId="{E6EC9AAF-56D5-4C85-A33B-9DC78F31A159}" dt="2025-09-05T17:00:57.460" v="324" actId="20577"/>
          <ac:spMkLst>
            <pc:docMk/>
            <pc:sldMk cId="883769697" sldId="256"/>
            <ac:spMk id="50" creationId="{484213DA-1F2F-ABBD-7585-C51F25BC3C1B}"/>
          </ac:spMkLst>
        </pc:spChg>
        <pc:spChg chg="add mod">
          <ac:chgData name="Umberto Stefanini" userId="de45e5fd-1740-4687-8df6-6c1a822d827b" providerId="ADAL" clId="{E6EC9AAF-56D5-4C85-A33B-9DC78F31A159}" dt="2025-09-05T21:24:34.851" v="6953" actId="403"/>
          <ac:spMkLst>
            <pc:docMk/>
            <pc:sldMk cId="883769697" sldId="256"/>
            <ac:spMk id="74" creationId="{16063BE9-BEF0-2A58-E451-52DE1752935E}"/>
          </ac:spMkLst>
        </pc:spChg>
        <pc:spChg chg="add mod">
          <ac:chgData name="Umberto Stefanini" userId="de45e5fd-1740-4687-8df6-6c1a822d827b" providerId="ADAL" clId="{E6EC9AAF-56D5-4C85-A33B-9DC78F31A159}" dt="2025-09-05T17:08:40.392" v="399" actId="164"/>
          <ac:spMkLst>
            <pc:docMk/>
            <pc:sldMk cId="883769697" sldId="256"/>
            <ac:spMk id="88" creationId="{9A127192-3FBE-E1EF-7937-190EE495DF93}"/>
          </ac:spMkLst>
        </pc:spChg>
        <pc:spChg chg="add mod">
          <ac:chgData name="Umberto Stefanini" userId="de45e5fd-1740-4687-8df6-6c1a822d827b" providerId="ADAL" clId="{E6EC9AAF-56D5-4C85-A33B-9DC78F31A159}" dt="2025-09-05T17:08:40.392" v="399" actId="164"/>
          <ac:spMkLst>
            <pc:docMk/>
            <pc:sldMk cId="883769697" sldId="256"/>
            <ac:spMk id="90" creationId="{65D13E39-B589-7518-8706-A5A118185296}"/>
          </ac:spMkLst>
        </pc:spChg>
        <pc:spChg chg="add mod">
          <ac:chgData name="Umberto Stefanini" userId="de45e5fd-1740-4687-8df6-6c1a822d827b" providerId="ADAL" clId="{E6EC9AAF-56D5-4C85-A33B-9DC78F31A159}" dt="2025-09-05T21:28:14.055" v="6962" actId="404"/>
          <ac:spMkLst>
            <pc:docMk/>
            <pc:sldMk cId="883769697" sldId="256"/>
            <ac:spMk id="98" creationId="{334CF8D7-FE3C-C790-9F6A-D2D7632CBE71}"/>
          </ac:spMkLst>
        </pc:spChg>
        <pc:spChg chg="add mod">
          <ac:chgData name="Umberto Stefanini" userId="de45e5fd-1740-4687-8df6-6c1a822d827b" providerId="ADAL" clId="{E6EC9AAF-56D5-4C85-A33B-9DC78F31A159}" dt="2025-09-05T21:28:14.055" v="6962" actId="404"/>
          <ac:spMkLst>
            <pc:docMk/>
            <pc:sldMk cId="883769697" sldId="256"/>
            <ac:spMk id="99" creationId="{5016B535-1962-14E5-051D-8E2471495E4E}"/>
          </ac:spMkLst>
        </pc:spChg>
        <pc:spChg chg="add mod ord">
          <ac:chgData name="Umberto Stefanini" userId="de45e5fd-1740-4687-8df6-6c1a822d827b" providerId="ADAL" clId="{E6EC9AAF-56D5-4C85-A33B-9DC78F31A159}" dt="2025-09-05T21:18:24.880" v="6883" actId="166"/>
          <ac:spMkLst>
            <pc:docMk/>
            <pc:sldMk cId="883769697" sldId="256"/>
            <ac:spMk id="112" creationId="{A12446D7-C604-E945-C6FB-44ABEFE3A345}"/>
          </ac:spMkLst>
        </pc:spChg>
        <pc:spChg chg="add mod ord">
          <ac:chgData name="Umberto Stefanini" userId="de45e5fd-1740-4687-8df6-6c1a822d827b" providerId="ADAL" clId="{E6EC9AAF-56D5-4C85-A33B-9DC78F31A159}" dt="2025-09-05T21:19:24.274" v="6901" actId="14100"/>
          <ac:spMkLst>
            <pc:docMk/>
            <pc:sldMk cId="883769697" sldId="256"/>
            <ac:spMk id="113" creationId="{D912049F-FB0E-B01B-8356-C68D93B347B8}"/>
          </ac:spMkLst>
        </pc:spChg>
        <pc:spChg chg="add mod">
          <ac:chgData name="Umberto Stefanini" userId="de45e5fd-1740-4687-8df6-6c1a822d827b" providerId="ADAL" clId="{E6EC9AAF-56D5-4C85-A33B-9DC78F31A159}" dt="2025-09-05T21:20:21.755" v="6907" actId="14100"/>
          <ac:spMkLst>
            <pc:docMk/>
            <pc:sldMk cId="883769697" sldId="256"/>
            <ac:spMk id="115" creationId="{96226E24-818F-A28E-8118-B219BBB2D873}"/>
          </ac:spMkLst>
        </pc:spChg>
        <pc:spChg chg="add mod">
          <ac:chgData name="Umberto Stefanini" userId="de45e5fd-1740-4687-8df6-6c1a822d827b" providerId="ADAL" clId="{E6EC9AAF-56D5-4C85-A33B-9DC78F31A159}" dt="2025-09-05T21:19:53.032" v="6905" actId="1076"/>
          <ac:spMkLst>
            <pc:docMk/>
            <pc:sldMk cId="883769697" sldId="256"/>
            <ac:spMk id="117" creationId="{35EA9430-2B98-039E-B745-10E129F6B0EB}"/>
          </ac:spMkLst>
        </pc:spChg>
        <pc:spChg chg="add mod">
          <ac:chgData name="Umberto Stefanini" userId="de45e5fd-1740-4687-8df6-6c1a822d827b" providerId="ADAL" clId="{E6EC9AAF-56D5-4C85-A33B-9DC78F31A159}" dt="2025-09-05T21:21:29.501" v="6912" actId="1076"/>
          <ac:spMkLst>
            <pc:docMk/>
            <pc:sldMk cId="883769697" sldId="256"/>
            <ac:spMk id="118" creationId="{107E8A9C-DE68-72E5-1278-84E4F28AF221}"/>
          </ac:spMkLst>
        </pc:spChg>
        <pc:spChg chg="add mod">
          <ac:chgData name="Umberto Stefanini" userId="de45e5fd-1740-4687-8df6-6c1a822d827b" providerId="ADAL" clId="{E6EC9AAF-56D5-4C85-A33B-9DC78F31A159}" dt="2025-09-05T17:52:11.851" v="1549" actId="1076"/>
          <ac:spMkLst>
            <pc:docMk/>
            <pc:sldMk cId="883769697" sldId="256"/>
            <ac:spMk id="119" creationId="{1B3E3DE7-75CC-ECAD-F0C2-72CE37FF5CFA}"/>
          </ac:spMkLst>
        </pc:spChg>
        <pc:spChg chg="add mod">
          <ac:chgData name="Umberto Stefanini" userId="de45e5fd-1740-4687-8df6-6c1a822d827b" providerId="ADAL" clId="{E6EC9AAF-56D5-4C85-A33B-9DC78F31A159}" dt="2025-09-05T21:20:59.751" v="6910" actId="1076"/>
          <ac:spMkLst>
            <pc:docMk/>
            <pc:sldMk cId="883769697" sldId="256"/>
            <ac:spMk id="120" creationId="{A37ED155-2316-2BE2-FD61-FE14862B9FF3}"/>
          </ac:spMkLst>
        </pc:spChg>
        <pc:spChg chg="add mod">
          <ac:chgData name="Umberto Stefanini" userId="de45e5fd-1740-4687-8df6-6c1a822d827b" providerId="ADAL" clId="{E6EC9AAF-56D5-4C85-A33B-9DC78F31A159}" dt="2025-09-05T21:20:59.751" v="6910" actId="1076"/>
          <ac:spMkLst>
            <pc:docMk/>
            <pc:sldMk cId="883769697" sldId="256"/>
            <ac:spMk id="122" creationId="{CE0F7D22-A61F-8E2D-E429-0C66C0D45212}"/>
          </ac:spMkLst>
        </pc:spChg>
        <pc:spChg chg="add mod">
          <ac:chgData name="Umberto Stefanini" userId="de45e5fd-1740-4687-8df6-6c1a822d827b" providerId="ADAL" clId="{E6EC9AAF-56D5-4C85-A33B-9DC78F31A159}" dt="2025-09-05T18:38:57.393" v="2279" actId="14100"/>
          <ac:spMkLst>
            <pc:docMk/>
            <pc:sldMk cId="883769697" sldId="256"/>
            <ac:spMk id="149" creationId="{91815CF5-FD91-D73B-04C5-AF9D8BD9FFFA}"/>
          </ac:spMkLst>
        </pc:spChg>
        <pc:spChg chg="add mod">
          <ac:chgData name="Umberto Stefanini" userId="de45e5fd-1740-4687-8df6-6c1a822d827b" providerId="ADAL" clId="{E6EC9AAF-56D5-4C85-A33B-9DC78F31A159}" dt="2025-09-05T18:38:23.683" v="2276" actId="164"/>
          <ac:spMkLst>
            <pc:docMk/>
            <pc:sldMk cId="883769697" sldId="256"/>
            <ac:spMk id="155" creationId="{241462D6-4086-4417-5D2F-5980539EFAC7}"/>
          </ac:spMkLst>
        </pc:spChg>
        <pc:spChg chg="add mod">
          <ac:chgData name="Umberto Stefanini" userId="de45e5fd-1740-4687-8df6-6c1a822d827b" providerId="ADAL" clId="{E6EC9AAF-56D5-4C85-A33B-9DC78F31A159}" dt="2025-09-05T18:38:23.683" v="2276" actId="164"/>
          <ac:spMkLst>
            <pc:docMk/>
            <pc:sldMk cId="883769697" sldId="256"/>
            <ac:spMk id="157" creationId="{D51CFE87-6AA1-4EDE-64EB-4B5F858F6E58}"/>
          </ac:spMkLst>
        </pc:spChg>
        <pc:spChg chg="add mod">
          <ac:chgData name="Umberto Stefanini" userId="de45e5fd-1740-4687-8df6-6c1a822d827b" providerId="ADAL" clId="{E6EC9AAF-56D5-4C85-A33B-9DC78F31A159}" dt="2025-09-05T18:15:57.393" v="1743" actId="206"/>
          <ac:spMkLst>
            <pc:docMk/>
            <pc:sldMk cId="883769697" sldId="256"/>
            <ac:spMk id="158" creationId="{ED2EB6D1-B18E-3A22-1F33-19FF6D55BFA0}"/>
          </ac:spMkLst>
        </pc:spChg>
        <pc:spChg chg="add mod">
          <ac:chgData name="Umberto Stefanini" userId="de45e5fd-1740-4687-8df6-6c1a822d827b" providerId="ADAL" clId="{E6EC9AAF-56D5-4C85-A33B-9DC78F31A159}" dt="2025-09-05T18:05:41.749" v="1661" actId="20577"/>
          <ac:spMkLst>
            <pc:docMk/>
            <pc:sldMk cId="883769697" sldId="256"/>
            <ac:spMk id="177" creationId="{122C3C42-8C84-EBBE-3D76-B1D64C5AC564}"/>
          </ac:spMkLst>
        </pc:spChg>
        <pc:spChg chg="add mod">
          <ac:chgData name="Umberto Stefanini" userId="de45e5fd-1740-4687-8df6-6c1a822d827b" providerId="ADAL" clId="{E6EC9AAF-56D5-4C85-A33B-9DC78F31A159}" dt="2025-09-05T18:07:58.281" v="1682" actId="1076"/>
          <ac:spMkLst>
            <pc:docMk/>
            <pc:sldMk cId="883769697" sldId="256"/>
            <ac:spMk id="178" creationId="{FCF5EBB9-6A14-42F1-ADC1-2BE58EF146DB}"/>
          </ac:spMkLst>
        </pc:spChg>
        <pc:spChg chg="add del mod">
          <ac:chgData name="Umberto Stefanini" userId="de45e5fd-1740-4687-8df6-6c1a822d827b" providerId="ADAL" clId="{E6EC9AAF-56D5-4C85-A33B-9DC78F31A159}" dt="2025-09-05T18:14:59.747" v="1741" actId="206"/>
          <ac:spMkLst>
            <pc:docMk/>
            <pc:sldMk cId="883769697" sldId="256"/>
            <ac:spMk id="199" creationId="{D49A7239-4B0D-D660-9C66-B1D91F2C9CA5}"/>
          </ac:spMkLst>
        </pc:spChg>
        <pc:spChg chg="add mod">
          <ac:chgData name="Umberto Stefanini" userId="de45e5fd-1740-4687-8df6-6c1a822d827b" providerId="ADAL" clId="{E6EC9AAF-56D5-4C85-A33B-9DC78F31A159}" dt="2025-09-05T18:13:08.292" v="1733" actId="20577"/>
          <ac:spMkLst>
            <pc:docMk/>
            <pc:sldMk cId="883769697" sldId="256"/>
            <ac:spMk id="200" creationId="{D47B0E63-42B8-09BF-8C59-D72B0B472009}"/>
          </ac:spMkLst>
        </pc:spChg>
        <pc:spChg chg="add mod">
          <ac:chgData name="Umberto Stefanini" userId="de45e5fd-1740-4687-8df6-6c1a822d827b" providerId="ADAL" clId="{E6EC9AAF-56D5-4C85-A33B-9DC78F31A159}" dt="2025-09-05T18:13:03.134" v="1729" actId="20577"/>
          <ac:spMkLst>
            <pc:docMk/>
            <pc:sldMk cId="883769697" sldId="256"/>
            <ac:spMk id="201" creationId="{CF36E7CB-8087-77CF-99B4-619566AE86D1}"/>
          </ac:spMkLst>
        </pc:spChg>
        <pc:spChg chg="add mod">
          <ac:chgData name="Umberto Stefanini" userId="de45e5fd-1740-4687-8df6-6c1a822d827b" providerId="ADAL" clId="{E6EC9AAF-56D5-4C85-A33B-9DC78F31A159}" dt="2025-09-05T18:17:40.376" v="1768" actId="207"/>
          <ac:spMkLst>
            <pc:docMk/>
            <pc:sldMk cId="883769697" sldId="256"/>
            <ac:spMk id="202" creationId="{679D1C18-36D4-C47F-CCF3-E8E3C4129590}"/>
          </ac:spMkLst>
        </pc:spChg>
        <pc:spChg chg="add mod">
          <ac:chgData name="Umberto Stefanini" userId="de45e5fd-1740-4687-8df6-6c1a822d827b" providerId="ADAL" clId="{E6EC9AAF-56D5-4C85-A33B-9DC78F31A159}" dt="2025-09-05T18:17:45.297" v="1769" actId="207"/>
          <ac:spMkLst>
            <pc:docMk/>
            <pc:sldMk cId="883769697" sldId="256"/>
            <ac:spMk id="203" creationId="{BCA1EFEB-7977-24E8-9426-22844B93FA2A}"/>
          </ac:spMkLst>
        </pc:spChg>
        <pc:spChg chg="add mod">
          <ac:chgData name="Umberto Stefanini" userId="de45e5fd-1740-4687-8df6-6c1a822d827b" providerId="ADAL" clId="{E6EC9AAF-56D5-4C85-A33B-9DC78F31A159}" dt="2025-09-05T21:32:41.802" v="7145" actId="3064"/>
          <ac:spMkLst>
            <pc:docMk/>
            <pc:sldMk cId="883769697" sldId="256"/>
            <ac:spMk id="204" creationId="{26597502-1B0D-4BDC-9EAC-48B3FE5D6D6D}"/>
          </ac:spMkLst>
        </pc:spChg>
        <pc:spChg chg="add mod">
          <ac:chgData name="Umberto Stefanini" userId="de45e5fd-1740-4687-8df6-6c1a822d827b" providerId="ADAL" clId="{E6EC9AAF-56D5-4C85-A33B-9DC78F31A159}" dt="2025-09-05T21:28:14.055" v="6962" actId="404"/>
          <ac:spMkLst>
            <pc:docMk/>
            <pc:sldMk cId="883769697" sldId="256"/>
            <ac:spMk id="205" creationId="{06C7C925-4107-5720-18F6-4F64071874BC}"/>
          </ac:spMkLst>
        </pc:spChg>
        <pc:spChg chg="add mod ord">
          <ac:chgData name="Umberto Stefanini" userId="de45e5fd-1740-4687-8df6-6c1a822d827b" providerId="ADAL" clId="{E6EC9AAF-56D5-4C85-A33B-9DC78F31A159}" dt="2025-09-05T21:34:44.188" v="7159" actId="2711"/>
          <ac:spMkLst>
            <pc:docMk/>
            <pc:sldMk cId="883769697" sldId="256"/>
            <ac:spMk id="213" creationId="{06BCA617-A0B4-84D6-288E-5B854260CC36}"/>
          </ac:spMkLst>
        </pc:spChg>
        <pc:spChg chg="add mod">
          <ac:chgData name="Umberto Stefanini" userId="de45e5fd-1740-4687-8df6-6c1a822d827b" providerId="ADAL" clId="{E6EC9AAF-56D5-4C85-A33B-9DC78F31A159}" dt="2025-09-05T21:33:51.364" v="7157" actId="1035"/>
          <ac:spMkLst>
            <pc:docMk/>
            <pc:sldMk cId="883769697" sldId="256"/>
            <ac:spMk id="217" creationId="{3FC37850-8875-2E99-C532-72757974E1F6}"/>
          </ac:spMkLst>
        </pc:spChg>
        <pc:spChg chg="mod">
          <ac:chgData name="Umberto Stefanini" userId="de45e5fd-1740-4687-8df6-6c1a822d827b" providerId="ADAL" clId="{E6EC9AAF-56D5-4C85-A33B-9DC78F31A159}" dt="2025-09-05T19:57:53.691" v="4958" actId="571"/>
          <ac:spMkLst>
            <pc:docMk/>
            <pc:sldMk cId="883769697" sldId="256"/>
            <ac:spMk id="219" creationId="{CF85A2BA-5685-EB74-D69A-8CABAFDB86E4}"/>
          </ac:spMkLst>
        </pc:spChg>
        <pc:spChg chg="mod">
          <ac:chgData name="Umberto Stefanini" userId="de45e5fd-1740-4687-8df6-6c1a822d827b" providerId="ADAL" clId="{E6EC9AAF-56D5-4C85-A33B-9DC78F31A159}" dt="2025-09-05T19:57:53.691" v="4958" actId="571"/>
          <ac:spMkLst>
            <pc:docMk/>
            <pc:sldMk cId="883769697" sldId="256"/>
            <ac:spMk id="222" creationId="{EA1DADE8-0917-3633-8F6E-294C135FAFF6}"/>
          </ac:spMkLst>
        </pc:spChg>
        <pc:spChg chg="mod">
          <ac:chgData name="Umberto Stefanini" userId="de45e5fd-1740-4687-8df6-6c1a822d827b" providerId="ADAL" clId="{E6EC9AAF-56D5-4C85-A33B-9DC78F31A159}" dt="2025-09-05T20:45:51.911" v="5449" actId="20577"/>
          <ac:spMkLst>
            <pc:docMk/>
            <pc:sldMk cId="883769697" sldId="256"/>
            <ac:spMk id="223" creationId="{FA9117B2-5BC2-8BAC-DDD8-6324F3E29D72}"/>
          </ac:spMkLst>
        </pc:spChg>
        <pc:spChg chg="add mod">
          <ac:chgData name="Umberto Stefanini" userId="de45e5fd-1740-4687-8df6-6c1a822d827b" providerId="ADAL" clId="{E6EC9AAF-56D5-4C85-A33B-9DC78F31A159}" dt="2025-09-05T20:22:49.882" v="5250" actId="206"/>
          <ac:spMkLst>
            <pc:docMk/>
            <pc:sldMk cId="883769697" sldId="256"/>
            <ac:spMk id="224" creationId="{5CA45223-ED4B-8453-CACB-7C04CF696449}"/>
          </ac:spMkLst>
        </pc:spChg>
        <pc:spChg chg="add mod">
          <ac:chgData name="Umberto Stefanini" userId="de45e5fd-1740-4687-8df6-6c1a822d827b" providerId="ADAL" clId="{E6EC9AAF-56D5-4C85-A33B-9DC78F31A159}" dt="2025-09-05T20:24:43.285" v="5260" actId="207"/>
          <ac:spMkLst>
            <pc:docMk/>
            <pc:sldMk cId="883769697" sldId="256"/>
            <ac:spMk id="225" creationId="{872A6136-6DB8-63B7-5DCE-6D0DEB262949}"/>
          </ac:spMkLst>
        </pc:spChg>
        <pc:spChg chg="add mod">
          <ac:chgData name="Umberto Stefanini" userId="de45e5fd-1740-4687-8df6-6c1a822d827b" providerId="ADAL" clId="{E6EC9AAF-56D5-4C85-A33B-9DC78F31A159}" dt="2025-09-05T21:22:22.972" v="6923" actId="20577"/>
          <ac:spMkLst>
            <pc:docMk/>
            <pc:sldMk cId="883769697" sldId="256"/>
            <ac:spMk id="226" creationId="{8AB95D4A-F90B-C1C0-03A0-279476C5FC37}"/>
          </ac:spMkLst>
        </pc:spChg>
        <pc:spChg chg="add mod">
          <ac:chgData name="Umberto Stefanini" userId="de45e5fd-1740-4687-8df6-6c1a822d827b" providerId="ADAL" clId="{E6EC9AAF-56D5-4C85-A33B-9DC78F31A159}" dt="2025-09-05T20:34:51.402" v="5346" actId="3064"/>
          <ac:spMkLst>
            <pc:docMk/>
            <pc:sldMk cId="883769697" sldId="256"/>
            <ac:spMk id="227" creationId="{8035BFA0-EE69-8583-033B-9D1FCA6C2372}"/>
          </ac:spMkLst>
        </pc:spChg>
        <pc:spChg chg="add mod">
          <ac:chgData name="Umberto Stefanini" userId="de45e5fd-1740-4687-8df6-6c1a822d827b" providerId="ADAL" clId="{E6EC9AAF-56D5-4C85-A33B-9DC78F31A159}" dt="2025-09-05T20:28:32.551" v="5341" actId="206"/>
          <ac:spMkLst>
            <pc:docMk/>
            <pc:sldMk cId="883769697" sldId="256"/>
            <ac:spMk id="228" creationId="{2DE2F241-5B91-F7A7-7556-65DFF9BA7A3B}"/>
          </ac:spMkLst>
        </pc:spChg>
        <pc:spChg chg="add mod">
          <ac:chgData name="Umberto Stefanini" userId="de45e5fd-1740-4687-8df6-6c1a822d827b" providerId="ADAL" clId="{E6EC9AAF-56D5-4C85-A33B-9DC78F31A159}" dt="2025-09-08T14:43:25.441" v="7210"/>
          <ac:spMkLst>
            <pc:docMk/>
            <pc:sldMk cId="883769697" sldId="256"/>
            <ac:spMk id="229" creationId="{450E775B-D8FC-CAFF-29CB-7A8A3759A9B5}"/>
          </ac:spMkLst>
        </pc:spChg>
        <pc:spChg chg="add mod">
          <ac:chgData name="Umberto Stefanini" userId="de45e5fd-1740-4687-8df6-6c1a822d827b" providerId="ADAL" clId="{E6EC9AAF-56D5-4C85-A33B-9DC78F31A159}" dt="2025-09-05T20:43:01.310" v="5422" actId="120"/>
          <ac:spMkLst>
            <pc:docMk/>
            <pc:sldMk cId="883769697" sldId="256"/>
            <ac:spMk id="232" creationId="{BD8E45D2-1700-7474-2C34-6D3518403075}"/>
          </ac:spMkLst>
        </pc:spChg>
        <pc:spChg chg="add mod">
          <ac:chgData name="Umberto Stefanini" userId="de45e5fd-1740-4687-8df6-6c1a822d827b" providerId="ADAL" clId="{E6EC9AAF-56D5-4C85-A33B-9DC78F31A159}" dt="2025-09-05T20:44:57.618" v="5442" actId="1076"/>
          <ac:spMkLst>
            <pc:docMk/>
            <pc:sldMk cId="883769697" sldId="256"/>
            <ac:spMk id="233" creationId="{BCAF840E-73DD-E364-7108-BFCC40E077C6}"/>
          </ac:spMkLst>
        </pc:spChg>
        <pc:spChg chg="add mod">
          <ac:chgData name="Umberto Stefanini" userId="de45e5fd-1740-4687-8df6-6c1a822d827b" providerId="ADAL" clId="{E6EC9AAF-56D5-4C85-A33B-9DC78F31A159}" dt="2025-09-05T20:45:03.513" v="5443" actId="1076"/>
          <ac:spMkLst>
            <pc:docMk/>
            <pc:sldMk cId="883769697" sldId="256"/>
            <ac:spMk id="234" creationId="{47DA5476-AFFC-C262-6107-B19EF9A1CFDD}"/>
          </ac:spMkLst>
        </pc:spChg>
        <pc:spChg chg="add mod">
          <ac:chgData name="Umberto Stefanini" userId="de45e5fd-1740-4687-8df6-6c1a822d827b" providerId="ADAL" clId="{E6EC9AAF-56D5-4C85-A33B-9DC78F31A159}" dt="2025-09-05T20:48:07.828" v="5463" actId="1076"/>
          <ac:spMkLst>
            <pc:docMk/>
            <pc:sldMk cId="883769697" sldId="256"/>
            <ac:spMk id="242" creationId="{ED31BE74-B525-30D7-7D29-0C0B9F85D9E1}"/>
          </ac:spMkLst>
        </pc:spChg>
        <pc:spChg chg="add mod">
          <ac:chgData name="Umberto Stefanini" userId="de45e5fd-1740-4687-8df6-6c1a822d827b" providerId="ADAL" clId="{E6EC9AAF-56D5-4C85-A33B-9DC78F31A159}" dt="2025-09-08T14:42:42.908" v="7209" actId="947"/>
          <ac:spMkLst>
            <pc:docMk/>
            <pc:sldMk cId="883769697" sldId="256"/>
            <ac:spMk id="243" creationId="{912E6957-B0DA-EBA0-D47D-A2BC485C122E}"/>
          </ac:spMkLst>
        </pc:spChg>
        <pc:spChg chg="add mod">
          <ac:chgData name="Umberto Stefanini" userId="de45e5fd-1740-4687-8df6-6c1a822d827b" providerId="ADAL" clId="{E6EC9AAF-56D5-4C85-A33B-9DC78F31A159}" dt="2025-09-05T21:11:53.015" v="6800" actId="1076"/>
          <ac:spMkLst>
            <pc:docMk/>
            <pc:sldMk cId="883769697" sldId="256"/>
            <ac:spMk id="249" creationId="{2EB6AFD1-B132-5E34-6C45-AF2D1DDF677F}"/>
          </ac:spMkLst>
        </pc:spChg>
        <pc:spChg chg="add mod">
          <ac:chgData name="Umberto Stefanini" userId="de45e5fd-1740-4687-8df6-6c1a822d827b" providerId="ADAL" clId="{E6EC9AAF-56D5-4C85-A33B-9DC78F31A159}" dt="2025-09-05T21:15:15.587" v="6828" actId="403"/>
          <ac:spMkLst>
            <pc:docMk/>
            <pc:sldMk cId="883769697" sldId="256"/>
            <ac:spMk id="250" creationId="{65903C47-360D-A95F-243A-E7FD9DBB8FB3}"/>
          </ac:spMkLst>
        </pc:spChg>
        <pc:spChg chg="add mod">
          <ac:chgData name="Umberto Stefanini" userId="de45e5fd-1740-4687-8df6-6c1a822d827b" providerId="ADAL" clId="{E6EC9AAF-56D5-4C85-A33B-9DC78F31A159}" dt="2025-09-05T21:13:18.073" v="6806" actId="1076"/>
          <ac:spMkLst>
            <pc:docMk/>
            <pc:sldMk cId="883769697" sldId="256"/>
            <ac:spMk id="251" creationId="{60AFC6B0-7501-92D0-F5B9-A0615A068E0A}"/>
          </ac:spMkLst>
        </pc:spChg>
        <pc:spChg chg="add mod">
          <ac:chgData name="Umberto Stefanini" userId="de45e5fd-1740-4687-8df6-6c1a822d827b" providerId="ADAL" clId="{E6EC9AAF-56D5-4C85-A33B-9DC78F31A159}" dt="2025-09-05T21:21:33.666" v="6913" actId="1076"/>
          <ac:spMkLst>
            <pc:docMk/>
            <pc:sldMk cId="883769697" sldId="256"/>
            <ac:spMk id="253" creationId="{C89E682E-6D83-56CA-9480-45381B77B130}"/>
          </ac:spMkLst>
        </pc:spChg>
        <pc:spChg chg="add mod">
          <ac:chgData name="Umberto Stefanini" userId="de45e5fd-1740-4687-8df6-6c1a822d827b" providerId="ADAL" clId="{E6EC9AAF-56D5-4C85-A33B-9DC78F31A159}" dt="2025-09-05T21:23:12.269" v="6946" actId="207"/>
          <ac:spMkLst>
            <pc:docMk/>
            <pc:sldMk cId="883769697" sldId="256"/>
            <ac:spMk id="255" creationId="{9223F3FC-BCCC-5383-4EEC-AEE0EB9E41C6}"/>
          </ac:spMkLst>
        </pc:spChg>
        <pc:grpChg chg="add mod ord">
          <ac:chgData name="Umberto Stefanini" userId="de45e5fd-1740-4687-8df6-6c1a822d827b" providerId="ADAL" clId="{E6EC9AAF-56D5-4C85-A33B-9DC78F31A159}" dt="2025-09-05T17:08:40.392" v="399" actId="164"/>
          <ac:grpSpMkLst>
            <pc:docMk/>
            <pc:sldMk cId="883769697" sldId="256"/>
            <ac:grpSpMk id="18" creationId="{DAC97EA5-2D57-415C-EEC3-067012E23E09}"/>
          </ac:grpSpMkLst>
        </pc:grpChg>
        <pc:grpChg chg="add mod ord">
          <ac:chgData name="Umberto Stefanini" userId="de45e5fd-1740-4687-8df6-6c1a822d827b" providerId="ADAL" clId="{E6EC9AAF-56D5-4C85-A33B-9DC78F31A159}" dt="2025-09-05T21:19:46.834" v="6904" actId="14100"/>
          <ac:grpSpMkLst>
            <pc:docMk/>
            <pc:sldMk cId="883769697" sldId="256"/>
            <ac:grpSpMk id="91" creationId="{E0FC60B1-7EE6-C2F0-88E8-D2853DF336C5}"/>
          </ac:grpSpMkLst>
        </pc:grpChg>
        <pc:grpChg chg="add mod">
          <ac:chgData name="Umberto Stefanini" userId="de45e5fd-1740-4687-8df6-6c1a822d827b" providerId="ADAL" clId="{E6EC9AAF-56D5-4C85-A33B-9DC78F31A159}" dt="2025-09-05T18:08:12.314" v="1683" actId="164"/>
          <ac:grpSpMkLst>
            <pc:docMk/>
            <pc:sldMk cId="883769697" sldId="256"/>
            <ac:grpSpMk id="179" creationId="{5679ACE2-1FE7-B73A-B75B-3FC50C89D77A}"/>
          </ac:grpSpMkLst>
        </pc:grpChg>
        <pc:grpChg chg="add mod">
          <ac:chgData name="Umberto Stefanini" userId="de45e5fd-1740-4687-8df6-6c1a822d827b" providerId="ADAL" clId="{E6EC9AAF-56D5-4C85-A33B-9DC78F31A159}" dt="2025-09-05T21:36:00.671" v="7161" actId="1076"/>
          <ac:grpSpMkLst>
            <pc:docMk/>
            <pc:sldMk cId="883769697" sldId="256"/>
            <ac:grpSpMk id="188" creationId="{095B0AEF-A830-959D-E941-D6E2A584EDCA}"/>
          </ac:grpSpMkLst>
        </pc:grpChg>
        <pc:picChg chg="add mod">
          <ac:chgData name="Umberto Stefanini" userId="de45e5fd-1740-4687-8df6-6c1a822d827b" providerId="ADAL" clId="{E6EC9AAF-56D5-4C85-A33B-9DC78F31A159}" dt="2025-09-05T21:11:44.877" v="6799" actId="1076"/>
          <ac:picMkLst>
            <pc:docMk/>
            <pc:sldMk cId="883769697" sldId="256"/>
            <ac:picMk id="244" creationId="{2921B3D6-2653-D278-AD79-D274D100F726}"/>
          </ac:picMkLst>
        </pc:picChg>
        <pc:cxnChg chg="mod">
          <ac:chgData name="Umberto Stefanini" userId="de45e5fd-1740-4687-8df6-6c1a822d827b" providerId="ADAL" clId="{E6EC9AAF-56D5-4C85-A33B-9DC78F31A159}" dt="2025-09-05T17:17:34.511" v="466" actId="692"/>
          <ac:cxnSpMkLst>
            <pc:docMk/>
            <pc:sldMk cId="883769697" sldId="256"/>
            <ac:cxnSpMk id="9" creationId="{2BC058D8-ADF5-F69E-120C-AB8BF4096F70}"/>
          </ac:cxnSpMkLst>
        </pc:cxnChg>
        <pc:cxnChg chg="mod">
          <ac:chgData name="Umberto Stefanini" userId="de45e5fd-1740-4687-8df6-6c1a822d827b" providerId="ADAL" clId="{E6EC9AAF-56D5-4C85-A33B-9DC78F31A159}" dt="2025-09-05T17:17:34.511" v="466" actId="692"/>
          <ac:cxnSpMkLst>
            <pc:docMk/>
            <pc:sldMk cId="883769697" sldId="256"/>
            <ac:cxnSpMk id="11" creationId="{7E7294BE-9CEC-24DC-7E4D-AF865CBC820A}"/>
          </ac:cxnSpMkLst>
        </pc:cxnChg>
        <pc:cxnChg chg="mod">
          <ac:chgData name="Umberto Stefanini" userId="de45e5fd-1740-4687-8df6-6c1a822d827b" providerId="ADAL" clId="{E6EC9AAF-56D5-4C85-A33B-9DC78F31A159}" dt="2025-09-05T17:17:34.511" v="466" actId="692"/>
          <ac:cxnSpMkLst>
            <pc:docMk/>
            <pc:sldMk cId="883769697" sldId="256"/>
            <ac:cxnSpMk id="13" creationId="{2BAC1322-5F01-010B-81EF-8CB65C0224C6}"/>
          </ac:cxnSpMkLst>
        </pc:cxnChg>
        <pc:cxnChg chg="mod topLvl">
          <ac:chgData name="Umberto Stefanini" userId="de45e5fd-1740-4687-8df6-6c1a822d827b" providerId="ADAL" clId="{E6EC9AAF-56D5-4C85-A33B-9DC78F31A159}" dt="2025-09-05T17:00:47.080" v="321" actId="14100"/>
          <ac:cxnSpMkLst>
            <pc:docMk/>
            <pc:sldMk cId="883769697" sldId="256"/>
            <ac:cxnSpMk id="26" creationId="{944531DC-E46B-DF47-672B-AE5F67220593}"/>
          </ac:cxnSpMkLst>
        </pc:cxnChg>
        <pc:cxnChg chg="add mod">
          <ac:chgData name="Umberto Stefanini" userId="de45e5fd-1740-4687-8df6-6c1a822d827b" providerId="ADAL" clId="{E6EC9AAF-56D5-4C85-A33B-9DC78F31A159}" dt="2025-09-05T17:05:47.721" v="377" actId="14100"/>
          <ac:cxnSpMkLst>
            <pc:docMk/>
            <pc:sldMk cId="883769697" sldId="256"/>
            <ac:cxnSpMk id="27" creationId="{27EB2C88-AF47-8559-767E-6C0FDE31BC73}"/>
          </ac:cxnSpMkLst>
        </pc:cxnChg>
        <pc:cxnChg chg="mod topLvl">
          <ac:chgData name="Umberto Stefanini" userId="de45e5fd-1740-4687-8df6-6c1a822d827b" providerId="ADAL" clId="{E6EC9AAF-56D5-4C85-A33B-9DC78F31A159}" dt="2025-09-05T16:54:05.433" v="239" actId="692"/>
          <ac:cxnSpMkLst>
            <pc:docMk/>
            <pc:sldMk cId="883769697" sldId="256"/>
            <ac:cxnSpMk id="28" creationId="{1F918C33-ECA9-7662-425B-2EC7C6DE8711}"/>
          </ac:cxnSpMkLst>
        </pc:cxnChg>
        <pc:cxnChg chg="mod">
          <ac:chgData name="Umberto Stefanini" userId="de45e5fd-1740-4687-8df6-6c1a822d827b" providerId="ADAL" clId="{E6EC9AAF-56D5-4C85-A33B-9DC78F31A159}" dt="2025-09-05T16:54:05.433" v="239" actId="692"/>
          <ac:cxnSpMkLst>
            <pc:docMk/>
            <pc:sldMk cId="883769697" sldId="256"/>
            <ac:cxnSpMk id="30" creationId="{48F0F8C3-3F48-0E47-5256-999EB789CD05}"/>
          </ac:cxnSpMkLst>
        </pc:cxnChg>
        <pc:cxnChg chg="mod topLvl">
          <ac:chgData name="Umberto Stefanini" userId="de45e5fd-1740-4687-8df6-6c1a822d827b" providerId="ADAL" clId="{E6EC9AAF-56D5-4C85-A33B-9DC78F31A159}" dt="2025-09-05T16:54:05.433" v="239" actId="692"/>
          <ac:cxnSpMkLst>
            <pc:docMk/>
            <pc:sldMk cId="883769697" sldId="256"/>
            <ac:cxnSpMk id="31" creationId="{91072CF3-A1D1-EBEF-F76F-1643202F4536}"/>
          </ac:cxnSpMkLst>
        </pc:cxnChg>
        <pc:cxnChg chg="mod topLvl">
          <ac:chgData name="Umberto Stefanini" userId="de45e5fd-1740-4687-8df6-6c1a822d827b" providerId="ADAL" clId="{E6EC9AAF-56D5-4C85-A33B-9DC78F31A159}" dt="2025-09-05T16:54:05.433" v="239" actId="692"/>
          <ac:cxnSpMkLst>
            <pc:docMk/>
            <pc:sldMk cId="883769697" sldId="256"/>
            <ac:cxnSpMk id="32" creationId="{88654679-D3E9-DECD-FDB1-2AF246BF848D}"/>
          </ac:cxnSpMkLst>
        </pc:cxnChg>
        <pc:cxnChg chg="mod topLvl">
          <ac:chgData name="Umberto Stefanini" userId="de45e5fd-1740-4687-8df6-6c1a822d827b" providerId="ADAL" clId="{E6EC9AAF-56D5-4C85-A33B-9DC78F31A159}" dt="2025-09-05T16:54:05.433" v="239" actId="692"/>
          <ac:cxnSpMkLst>
            <pc:docMk/>
            <pc:sldMk cId="883769697" sldId="256"/>
            <ac:cxnSpMk id="33" creationId="{2F23C415-046C-21AE-8CF6-AFDEC0732998}"/>
          </ac:cxnSpMkLst>
        </pc:cxnChg>
        <pc:cxnChg chg="mod topLvl">
          <ac:chgData name="Umberto Stefanini" userId="de45e5fd-1740-4687-8df6-6c1a822d827b" providerId="ADAL" clId="{E6EC9AAF-56D5-4C85-A33B-9DC78F31A159}" dt="2025-09-05T16:54:05.433" v="239" actId="692"/>
          <ac:cxnSpMkLst>
            <pc:docMk/>
            <pc:sldMk cId="883769697" sldId="256"/>
            <ac:cxnSpMk id="34" creationId="{E8E702AF-64A7-6DD3-C9BD-A473C3FE18AD}"/>
          </ac:cxnSpMkLst>
        </pc:cxnChg>
        <pc:cxnChg chg="mod topLvl">
          <ac:chgData name="Umberto Stefanini" userId="de45e5fd-1740-4687-8df6-6c1a822d827b" providerId="ADAL" clId="{E6EC9AAF-56D5-4C85-A33B-9DC78F31A159}" dt="2025-09-05T16:54:05.433" v="239" actId="692"/>
          <ac:cxnSpMkLst>
            <pc:docMk/>
            <pc:sldMk cId="883769697" sldId="256"/>
            <ac:cxnSpMk id="35" creationId="{694F10CE-5410-B3B5-2DAA-9086B312AA03}"/>
          </ac:cxnSpMkLst>
        </pc:cxnChg>
        <pc:cxnChg chg="add mod">
          <ac:chgData name="Umberto Stefanini" userId="de45e5fd-1740-4687-8df6-6c1a822d827b" providerId="ADAL" clId="{E6EC9AAF-56D5-4C85-A33B-9DC78F31A159}" dt="2025-09-05T17:06:18.127" v="385" actId="14100"/>
          <ac:cxnSpMkLst>
            <pc:docMk/>
            <pc:sldMk cId="883769697" sldId="256"/>
            <ac:cxnSpMk id="36" creationId="{C69AD02F-148C-EC0E-A0FA-61D80B024A2E}"/>
          </ac:cxnSpMkLst>
        </pc:cxnChg>
        <pc:cxnChg chg="mod topLvl">
          <ac:chgData name="Umberto Stefanini" userId="de45e5fd-1740-4687-8df6-6c1a822d827b" providerId="ADAL" clId="{E6EC9AAF-56D5-4C85-A33B-9DC78F31A159}" dt="2025-09-05T16:54:05.433" v="239" actId="692"/>
          <ac:cxnSpMkLst>
            <pc:docMk/>
            <pc:sldMk cId="883769697" sldId="256"/>
            <ac:cxnSpMk id="37" creationId="{FF4BE65A-703B-3DFF-45F5-284F88CF0F46}"/>
          </ac:cxnSpMkLst>
        </pc:cxnChg>
        <pc:cxnChg chg="add mod">
          <ac:chgData name="Umberto Stefanini" userId="de45e5fd-1740-4687-8df6-6c1a822d827b" providerId="ADAL" clId="{E6EC9AAF-56D5-4C85-A33B-9DC78F31A159}" dt="2025-09-05T17:06:06.690" v="382" actId="14100"/>
          <ac:cxnSpMkLst>
            <pc:docMk/>
            <pc:sldMk cId="883769697" sldId="256"/>
            <ac:cxnSpMk id="43" creationId="{62B0BAED-501D-3C59-FA6A-AD376A865F69}"/>
          </ac:cxnSpMkLst>
        </pc:cxnChg>
        <pc:cxnChg chg="add mod">
          <ac:chgData name="Umberto Stefanini" userId="de45e5fd-1740-4687-8df6-6c1a822d827b" providerId="ADAL" clId="{E6EC9AAF-56D5-4C85-A33B-9DC78F31A159}" dt="2025-09-05T17:16:42.710" v="460" actId="692"/>
          <ac:cxnSpMkLst>
            <pc:docMk/>
            <pc:sldMk cId="883769697" sldId="256"/>
            <ac:cxnSpMk id="45" creationId="{55721E14-E7E1-FD43-6860-6294403D9256}"/>
          </ac:cxnSpMkLst>
        </pc:cxnChg>
        <pc:cxnChg chg="add mod">
          <ac:chgData name="Umberto Stefanini" userId="de45e5fd-1740-4687-8df6-6c1a822d827b" providerId="ADAL" clId="{E6EC9AAF-56D5-4C85-A33B-9DC78F31A159}" dt="2025-09-05T17:00:42.685" v="320" actId="571"/>
          <ac:cxnSpMkLst>
            <pc:docMk/>
            <pc:sldMk cId="883769697" sldId="256"/>
            <ac:cxnSpMk id="48" creationId="{C4D3B305-15E6-48BA-CCC6-B311D10E077A}"/>
          </ac:cxnSpMkLst>
        </pc:cxnChg>
        <pc:cxnChg chg="add mod">
          <ac:chgData name="Umberto Stefanini" userId="de45e5fd-1740-4687-8df6-6c1a822d827b" providerId="ADAL" clId="{E6EC9AAF-56D5-4C85-A33B-9DC78F31A159}" dt="2025-09-05T17:17:34.511" v="466" actId="692"/>
          <ac:cxnSpMkLst>
            <pc:docMk/>
            <pc:sldMk cId="883769697" sldId="256"/>
            <ac:cxnSpMk id="66" creationId="{6C0BBA20-0840-D86C-E955-9F976E02DBD5}"/>
          </ac:cxnSpMkLst>
        </pc:cxnChg>
        <pc:cxnChg chg="add mod">
          <ac:chgData name="Umberto Stefanini" userId="de45e5fd-1740-4687-8df6-6c1a822d827b" providerId="ADAL" clId="{E6EC9AAF-56D5-4C85-A33B-9DC78F31A159}" dt="2025-09-05T17:17:34.511" v="466" actId="692"/>
          <ac:cxnSpMkLst>
            <pc:docMk/>
            <pc:sldMk cId="883769697" sldId="256"/>
            <ac:cxnSpMk id="68" creationId="{74C6CE35-3069-EA1B-B48B-3CBE450220F8}"/>
          </ac:cxnSpMkLst>
        </pc:cxnChg>
        <pc:cxnChg chg="add mod">
          <ac:chgData name="Umberto Stefanini" userId="de45e5fd-1740-4687-8df6-6c1a822d827b" providerId="ADAL" clId="{E6EC9AAF-56D5-4C85-A33B-9DC78F31A159}" dt="2025-09-05T17:17:34.511" v="466" actId="692"/>
          <ac:cxnSpMkLst>
            <pc:docMk/>
            <pc:sldMk cId="883769697" sldId="256"/>
            <ac:cxnSpMk id="70" creationId="{00A825A5-78B7-2D96-03EF-C18005A7883E}"/>
          </ac:cxnSpMkLst>
        </pc:cxnChg>
        <pc:cxnChg chg="add mod">
          <ac:chgData name="Umberto Stefanini" userId="de45e5fd-1740-4687-8df6-6c1a822d827b" providerId="ADAL" clId="{E6EC9AAF-56D5-4C85-A33B-9DC78F31A159}" dt="2025-09-05T17:17:34.511" v="466" actId="692"/>
          <ac:cxnSpMkLst>
            <pc:docMk/>
            <pc:sldMk cId="883769697" sldId="256"/>
            <ac:cxnSpMk id="72" creationId="{6A5A1AE6-9863-86A5-CDB7-550F07E4CE1A}"/>
          </ac:cxnSpMkLst>
        </pc:cxnChg>
        <pc:cxnChg chg="add mod">
          <ac:chgData name="Umberto Stefanini" userId="de45e5fd-1740-4687-8df6-6c1a822d827b" providerId="ADAL" clId="{E6EC9AAF-56D5-4C85-A33B-9DC78F31A159}" dt="2025-09-05T17:36:54.449" v="1170" actId="14100"/>
          <ac:cxnSpMkLst>
            <pc:docMk/>
            <pc:sldMk cId="883769697" sldId="256"/>
            <ac:cxnSpMk id="73" creationId="{4B8978D5-7858-5F6A-C276-46848913DD45}"/>
          </ac:cxnSpMkLst>
        </pc:cxnChg>
        <pc:cxnChg chg="add mod">
          <ac:chgData name="Umberto Stefanini" userId="de45e5fd-1740-4687-8df6-6c1a822d827b" providerId="ADAL" clId="{E6EC9AAF-56D5-4C85-A33B-9DC78F31A159}" dt="2025-09-05T17:17:34.511" v="466" actId="692"/>
          <ac:cxnSpMkLst>
            <pc:docMk/>
            <pc:sldMk cId="883769697" sldId="256"/>
            <ac:cxnSpMk id="94" creationId="{82C9D50B-36E0-4389-821D-6E439EB5B123}"/>
          </ac:cxnSpMkLst>
        </pc:cxnChg>
        <pc:cxnChg chg="add mod">
          <ac:chgData name="Umberto Stefanini" userId="de45e5fd-1740-4687-8df6-6c1a822d827b" providerId="ADAL" clId="{E6EC9AAF-56D5-4C85-A33B-9DC78F31A159}" dt="2025-09-05T17:17:34.511" v="466" actId="692"/>
          <ac:cxnSpMkLst>
            <pc:docMk/>
            <pc:sldMk cId="883769697" sldId="256"/>
            <ac:cxnSpMk id="96" creationId="{E375A951-FF69-AD0E-5827-8D8A31782047}"/>
          </ac:cxnSpMkLst>
        </pc:cxnChg>
        <pc:cxnChg chg="add mod">
          <ac:chgData name="Umberto Stefanini" userId="de45e5fd-1740-4687-8df6-6c1a822d827b" providerId="ADAL" clId="{E6EC9AAF-56D5-4C85-A33B-9DC78F31A159}" dt="2025-09-05T21:26:52.736" v="6957" actId="692"/>
          <ac:cxnSpMkLst>
            <pc:docMk/>
            <pc:sldMk cId="883769697" sldId="256"/>
            <ac:cxnSpMk id="101" creationId="{007DE483-52F2-CB14-24F3-AFCC9AD3E2C9}"/>
          </ac:cxnSpMkLst>
        </pc:cxnChg>
        <pc:cxnChg chg="add mod">
          <ac:chgData name="Umberto Stefanini" userId="de45e5fd-1740-4687-8df6-6c1a822d827b" providerId="ADAL" clId="{E6EC9AAF-56D5-4C85-A33B-9DC78F31A159}" dt="2025-09-05T17:16:42.710" v="460" actId="692"/>
          <ac:cxnSpMkLst>
            <pc:docMk/>
            <pc:sldMk cId="883769697" sldId="256"/>
            <ac:cxnSpMk id="105" creationId="{67B361CC-5A1C-2D9E-4722-225ECA7E4508}"/>
          </ac:cxnSpMkLst>
        </pc:cxnChg>
        <pc:cxnChg chg="add mod">
          <ac:chgData name="Umberto Stefanini" userId="de45e5fd-1740-4687-8df6-6c1a822d827b" providerId="ADAL" clId="{E6EC9AAF-56D5-4C85-A33B-9DC78F31A159}" dt="2025-09-05T17:16:42.710" v="460" actId="692"/>
          <ac:cxnSpMkLst>
            <pc:docMk/>
            <pc:sldMk cId="883769697" sldId="256"/>
            <ac:cxnSpMk id="107" creationId="{56516F72-24D8-166F-3C3E-00054CA84C61}"/>
          </ac:cxnSpMkLst>
        </pc:cxnChg>
        <pc:cxnChg chg="add mod">
          <ac:chgData name="Umberto Stefanini" userId="de45e5fd-1740-4687-8df6-6c1a822d827b" providerId="ADAL" clId="{E6EC9AAF-56D5-4C85-A33B-9DC78F31A159}" dt="2025-09-05T17:16:42.710" v="460" actId="692"/>
          <ac:cxnSpMkLst>
            <pc:docMk/>
            <pc:sldMk cId="883769697" sldId="256"/>
            <ac:cxnSpMk id="109" creationId="{099C4069-4CEE-CC56-F36D-65494C57FE4E}"/>
          </ac:cxnSpMkLst>
        </pc:cxnChg>
        <pc:cxnChg chg="add mod">
          <ac:chgData name="Umberto Stefanini" userId="de45e5fd-1740-4687-8df6-6c1a822d827b" providerId="ADAL" clId="{E6EC9AAF-56D5-4C85-A33B-9DC78F31A159}" dt="2025-09-05T17:18:52.195" v="467" actId="571"/>
          <ac:cxnSpMkLst>
            <pc:docMk/>
            <pc:sldMk cId="883769697" sldId="256"/>
            <ac:cxnSpMk id="111" creationId="{92F15985-0107-F828-3828-53B7CFBE7A21}"/>
          </ac:cxnSpMkLst>
        </pc:cxnChg>
        <pc:cxnChg chg="add mod">
          <ac:chgData name="Umberto Stefanini" userId="de45e5fd-1740-4687-8df6-6c1a822d827b" providerId="ADAL" clId="{E6EC9AAF-56D5-4C85-A33B-9DC78F31A159}" dt="2025-09-05T17:52:18.241" v="1550" actId="14100"/>
          <ac:cxnSpMkLst>
            <pc:docMk/>
            <pc:sldMk cId="883769697" sldId="256"/>
            <ac:cxnSpMk id="126" creationId="{14EBDEF3-E9BC-F083-9C6D-2C3864E33F6B}"/>
          </ac:cxnSpMkLst>
        </pc:cxnChg>
        <pc:cxnChg chg="add mod">
          <ac:chgData name="Umberto Stefanini" userId="de45e5fd-1740-4687-8df6-6c1a822d827b" providerId="ADAL" clId="{E6EC9AAF-56D5-4C85-A33B-9DC78F31A159}" dt="2025-09-08T14:40:55.551" v="7184" actId="14100"/>
          <ac:cxnSpMkLst>
            <pc:docMk/>
            <pc:sldMk cId="883769697" sldId="256"/>
            <ac:cxnSpMk id="128" creationId="{2E499A65-5DE5-5B35-517B-63D42AF32AE2}"/>
          </ac:cxnSpMkLst>
        </pc:cxnChg>
        <pc:cxnChg chg="add mod">
          <ac:chgData name="Umberto Stefanini" userId="de45e5fd-1740-4687-8df6-6c1a822d827b" providerId="ADAL" clId="{E6EC9AAF-56D5-4C85-A33B-9DC78F31A159}" dt="2025-09-08T14:40:40.060" v="7181" actId="1037"/>
          <ac:cxnSpMkLst>
            <pc:docMk/>
            <pc:sldMk cId="883769697" sldId="256"/>
            <ac:cxnSpMk id="130" creationId="{19E4EF56-95D0-58C4-D908-FBA62EC978EB}"/>
          </ac:cxnSpMkLst>
        </pc:cxnChg>
        <pc:cxnChg chg="add mod">
          <ac:chgData name="Umberto Stefanini" userId="de45e5fd-1740-4687-8df6-6c1a822d827b" providerId="ADAL" clId="{E6EC9AAF-56D5-4C85-A33B-9DC78F31A159}" dt="2025-09-05T17:49:14.158" v="1535" actId="14100"/>
          <ac:cxnSpMkLst>
            <pc:docMk/>
            <pc:sldMk cId="883769697" sldId="256"/>
            <ac:cxnSpMk id="133" creationId="{7DCB974E-98DE-7F8A-B2A2-5C48B5F64989}"/>
          </ac:cxnSpMkLst>
        </pc:cxnChg>
        <pc:cxnChg chg="add mod">
          <ac:chgData name="Umberto Stefanini" userId="de45e5fd-1740-4687-8df6-6c1a822d827b" providerId="ADAL" clId="{E6EC9AAF-56D5-4C85-A33B-9DC78F31A159}" dt="2025-09-08T14:40:51.411" v="7183" actId="14100"/>
          <ac:cxnSpMkLst>
            <pc:docMk/>
            <pc:sldMk cId="883769697" sldId="256"/>
            <ac:cxnSpMk id="134" creationId="{868BD7C0-4B14-93B4-7419-409E3A942274}"/>
          </ac:cxnSpMkLst>
        </pc:cxnChg>
        <pc:cxnChg chg="add mod">
          <ac:chgData name="Umberto Stefanini" userId="de45e5fd-1740-4687-8df6-6c1a822d827b" providerId="ADAL" clId="{E6EC9AAF-56D5-4C85-A33B-9DC78F31A159}" dt="2025-09-08T14:40:40.060" v="7181" actId="1037"/>
          <ac:cxnSpMkLst>
            <pc:docMk/>
            <pc:sldMk cId="883769697" sldId="256"/>
            <ac:cxnSpMk id="135" creationId="{033CF5BE-1EC0-1F6E-D387-A0DEC95600B0}"/>
          </ac:cxnSpMkLst>
        </pc:cxnChg>
        <pc:cxnChg chg="add mod">
          <ac:chgData name="Umberto Stefanini" userId="de45e5fd-1740-4687-8df6-6c1a822d827b" providerId="ADAL" clId="{E6EC9AAF-56D5-4C85-A33B-9DC78F31A159}" dt="2025-09-05T17:50:04.693" v="1540" actId="1076"/>
          <ac:cxnSpMkLst>
            <pc:docMk/>
            <pc:sldMk cId="883769697" sldId="256"/>
            <ac:cxnSpMk id="139" creationId="{A1B53B31-6899-F74C-6B1A-A84B6E1AF8FF}"/>
          </ac:cxnSpMkLst>
        </pc:cxnChg>
        <pc:cxnChg chg="add mod">
          <ac:chgData name="Umberto Stefanini" userId="de45e5fd-1740-4687-8df6-6c1a822d827b" providerId="ADAL" clId="{E6EC9AAF-56D5-4C85-A33B-9DC78F31A159}" dt="2025-09-08T14:40:46.605" v="7182" actId="14100"/>
          <ac:cxnSpMkLst>
            <pc:docMk/>
            <pc:sldMk cId="883769697" sldId="256"/>
            <ac:cxnSpMk id="140" creationId="{B0B8F972-9688-F19B-3384-FF0C40F9AC3A}"/>
          </ac:cxnSpMkLst>
        </pc:cxnChg>
        <pc:cxnChg chg="add mod">
          <ac:chgData name="Umberto Stefanini" userId="de45e5fd-1740-4687-8df6-6c1a822d827b" providerId="ADAL" clId="{E6EC9AAF-56D5-4C85-A33B-9DC78F31A159}" dt="2025-09-08T14:40:40.060" v="7181" actId="1037"/>
          <ac:cxnSpMkLst>
            <pc:docMk/>
            <pc:sldMk cId="883769697" sldId="256"/>
            <ac:cxnSpMk id="141" creationId="{7A407669-D863-1FC0-D752-F5682853219D}"/>
          </ac:cxnSpMkLst>
        </pc:cxnChg>
        <pc:cxnChg chg="add mod">
          <ac:chgData name="Umberto Stefanini" userId="de45e5fd-1740-4687-8df6-6c1a822d827b" providerId="ADAL" clId="{E6EC9AAF-56D5-4C85-A33B-9DC78F31A159}" dt="2025-09-05T18:38:23.683" v="2276" actId="164"/>
          <ac:cxnSpMkLst>
            <pc:docMk/>
            <pc:sldMk cId="883769697" sldId="256"/>
            <ac:cxnSpMk id="151" creationId="{41DA37F2-FBF6-C3D9-60E0-A4C78A621DE7}"/>
          </ac:cxnSpMkLst>
        </pc:cxnChg>
        <pc:cxnChg chg="add mod">
          <ac:chgData name="Umberto Stefanini" userId="de45e5fd-1740-4687-8df6-6c1a822d827b" providerId="ADAL" clId="{E6EC9AAF-56D5-4C85-A33B-9DC78F31A159}" dt="2025-09-05T18:38:23.683" v="2276" actId="164"/>
          <ac:cxnSpMkLst>
            <pc:docMk/>
            <pc:sldMk cId="883769697" sldId="256"/>
            <ac:cxnSpMk id="153" creationId="{8DD1F14C-5CF5-93EA-9712-8B75C4CD64D0}"/>
          </ac:cxnSpMkLst>
        </pc:cxnChg>
        <pc:cxnChg chg="add mod">
          <ac:chgData name="Umberto Stefanini" userId="de45e5fd-1740-4687-8df6-6c1a822d827b" providerId="ADAL" clId="{E6EC9AAF-56D5-4C85-A33B-9DC78F31A159}" dt="2025-09-05T18:08:12.314" v="1683" actId="164"/>
          <ac:cxnSpMkLst>
            <pc:docMk/>
            <pc:sldMk cId="883769697" sldId="256"/>
            <ac:cxnSpMk id="160" creationId="{7F10A1F1-4585-B12C-D5CC-120780619A40}"/>
          </ac:cxnSpMkLst>
        </pc:cxnChg>
        <pc:cxnChg chg="add mod">
          <ac:chgData name="Umberto Stefanini" userId="de45e5fd-1740-4687-8df6-6c1a822d827b" providerId="ADAL" clId="{E6EC9AAF-56D5-4C85-A33B-9DC78F31A159}" dt="2025-09-05T18:08:12.314" v="1683" actId="164"/>
          <ac:cxnSpMkLst>
            <pc:docMk/>
            <pc:sldMk cId="883769697" sldId="256"/>
            <ac:cxnSpMk id="162" creationId="{E8E994DD-34F5-A05B-A52B-51239165C971}"/>
          </ac:cxnSpMkLst>
        </pc:cxnChg>
        <pc:cxnChg chg="add mod">
          <ac:chgData name="Umberto Stefanini" userId="de45e5fd-1740-4687-8df6-6c1a822d827b" providerId="ADAL" clId="{E6EC9AAF-56D5-4C85-A33B-9DC78F31A159}" dt="2025-09-05T18:08:12.314" v="1683" actId="164"/>
          <ac:cxnSpMkLst>
            <pc:docMk/>
            <pc:sldMk cId="883769697" sldId="256"/>
            <ac:cxnSpMk id="163" creationId="{95316FE9-493D-11D7-406E-B94969F91710}"/>
          </ac:cxnSpMkLst>
        </pc:cxnChg>
        <pc:cxnChg chg="add mod">
          <ac:chgData name="Umberto Stefanini" userId="de45e5fd-1740-4687-8df6-6c1a822d827b" providerId="ADAL" clId="{E6EC9AAF-56D5-4C85-A33B-9DC78F31A159}" dt="2025-09-05T18:08:12.314" v="1683" actId="164"/>
          <ac:cxnSpMkLst>
            <pc:docMk/>
            <pc:sldMk cId="883769697" sldId="256"/>
            <ac:cxnSpMk id="165" creationId="{7B0233C9-4AA8-7B2C-1F5B-23B9BF77C1B0}"/>
          </ac:cxnSpMkLst>
        </pc:cxnChg>
        <pc:cxnChg chg="add mod">
          <ac:chgData name="Umberto Stefanini" userId="de45e5fd-1740-4687-8df6-6c1a822d827b" providerId="ADAL" clId="{E6EC9AAF-56D5-4C85-A33B-9DC78F31A159}" dt="2025-09-05T18:08:12.314" v="1683" actId="164"/>
          <ac:cxnSpMkLst>
            <pc:docMk/>
            <pc:sldMk cId="883769697" sldId="256"/>
            <ac:cxnSpMk id="167" creationId="{4B8DEA1B-8428-D3D2-21FC-1F08D17FAE87}"/>
          </ac:cxnSpMkLst>
        </pc:cxnChg>
        <pc:cxnChg chg="add mod">
          <ac:chgData name="Umberto Stefanini" userId="de45e5fd-1740-4687-8df6-6c1a822d827b" providerId="ADAL" clId="{E6EC9AAF-56D5-4C85-A33B-9DC78F31A159}" dt="2025-09-05T18:08:12.314" v="1683" actId="164"/>
          <ac:cxnSpMkLst>
            <pc:docMk/>
            <pc:sldMk cId="883769697" sldId="256"/>
            <ac:cxnSpMk id="169" creationId="{00BBEA11-1085-3357-BA14-DB0C732404F0}"/>
          </ac:cxnSpMkLst>
        </pc:cxnChg>
        <pc:cxnChg chg="mod">
          <ac:chgData name="Umberto Stefanini" userId="de45e5fd-1740-4687-8df6-6c1a822d827b" providerId="ADAL" clId="{E6EC9AAF-56D5-4C85-A33B-9DC78F31A159}" dt="2025-09-05T18:09:00.036" v="1692" actId="14100"/>
          <ac:cxnSpMkLst>
            <pc:docMk/>
            <pc:sldMk cId="883769697" sldId="256"/>
            <ac:cxnSpMk id="189" creationId="{1DE023F6-54C4-6D78-E721-8CE986BD38CE}"/>
          </ac:cxnSpMkLst>
        </pc:cxnChg>
        <pc:cxnChg chg="mod">
          <ac:chgData name="Umberto Stefanini" userId="de45e5fd-1740-4687-8df6-6c1a822d827b" providerId="ADAL" clId="{E6EC9AAF-56D5-4C85-A33B-9DC78F31A159}" dt="2025-09-05T18:09:10.340" v="1695" actId="14100"/>
          <ac:cxnSpMkLst>
            <pc:docMk/>
            <pc:sldMk cId="883769697" sldId="256"/>
            <ac:cxnSpMk id="190" creationId="{980079D2-BEFE-C82B-862A-91001775C435}"/>
          </ac:cxnSpMkLst>
        </pc:cxnChg>
        <pc:cxnChg chg="mod">
          <ac:chgData name="Umberto Stefanini" userId="de45e5fd-1740-4687-8df6-6c1a822d827b" providerId="ADAL" clId="{E6EC9AAF-56D5-4C85-A33B-9DC78F31A159}" dt="2025-09-05T18:09:06.148" v="1694" actId="14100"/>
          <ac:cxnSpMkLst>
            <pc:docMk/>
            <pc:sldMk cId="883769697" sldId="256"/>
            <ac:cxnSpMk id="191" creationId="{B8F7AE75-40E6-A3B7-EFEA-ED338BA12388}"/>
          </ac:cxnSpMkLst>
        </pc:cxnChg>
        <pc:cxnChg chg="mod">
          <ac:chgData name="Umberto Stefanini" userId="de45e5fd-1740-4687-8df6-6c1a822d827b" providerId="ADAL" clId="{E6EC9AAF-56D5-4C85-A33B-9DC78F31A159}" dt="2025-09-05T18:09:02.909" v="1693" actId="14100"/>
          <ac:cxnSpMkLst>
            <pc:docMk/>
            <pc:sldMk cId="883769697" sldId="256"/>
            <ac:cxnSpMk id="192" creationId="{E23D483D-8635-D0D3-0D29-D0EEC3328007}"/>
          </ac:cxnSpMkLst>
        </pc:cxnChg>
        <pc:cxnChg chg="mod">
          <ac:chgData name="Umberto Stefanini" userId="de45e5fd-1740-4687-8df6-6c1a822d827b" providerId="ADAL" clId="{E6EC9AAF-56D5-4C85-A33B-9DC78F31A159}" dt="2025-09-05T18:08:50.525" v="1691" actId="571"/>
          <ac:cxnSpMkLst>
            <pc:docMk/>
            <pc:sldMk cId="883769697" sldId="256"/>
            <ac:cxnSpMk id="193" creationId="{B1FC6FC2-D842-8B52-E348-2E9ED016D4B3}"/>
          </ac:cxnSpMkLst>
        </pc:cxnChg>
        <pc:cxnChg chg="mod">
          <ac:chgData name="Umberto Stefanini" userId="de45e5fd-1740-4687-8df6-6c1a822d827b" providerId="ADAL" clId="{E6EC9AAF-56D5-4C85-A33B-9DC78F31A159}" dt="2025-09-05T18:08:50.525" v="1691" actId="571"/>
          <ac:cxnSpMkLst>
            <pc:docMk/>
            <pc:sldMk cId="883769697" sldId="256"/>
            <ac:cxnSpMk id="194" creationId="{C29FADD8-FA7B-7DD5-87C4-63A044188352}"/>
          </ac:cxnSpMkLst>
        </pc:cxnChg>
        <pc:cxnChg chg="mod">
          <ac:chgData name="Umberto Stefanini" userId="de45e5fd-1740-4687-8df6-6c1a822d827b" providerId="ADAL" clId="{E6EC9AAF-56D5-4C85-A33B-9DC78F31A159}" dt="2025-09-05T19:57:53.691" v="4958" actId="571"/>
          <ac:cxnSpMkLst>
            <pc:docMk/>
            <pc:sldMk cId="883769697" sldId="256"/>
            <ac:cxnSpMk id="220" creationId="{2699BEF8-85F6-DD87-FC2E-A11C504F1FAC}"/>
          </ac:cxnSpMkLst>
        </pc:cxnChg>
        <pc:cxnChg chg="mod">
          <ac:chgData name="Umberto Stefanini" userId="de45e5fd-1740-4687-8df6-6c1a822d827b" providerId="ADAL" clId="{E6EC9AAF-56D5-4C85-A33B-9DC78F31A159}" dt="2025-09-05T19:57:53.691" v="4958" actId="571"/>
          <ac:cxnSpMkLst>
            <pc:docMk/>
            <pc:sldMk cId="883769697" sldId="256"/>
            <ac:cxnSpMk id="221" creationId="{16EC7763-914E-94A4-9B13-4F82F430C19D}"/>
          </ac:cxnSpMkLst>
        </pc:cxnChg>
        <pc:cxnChg chg="add">
          <ac:chgData name="Umberto Stefanini" userId="de45e5fd-1740-4687-8df6-6c1a822d827b" providerId="ADAL" clId="{E6EC9AAF-56D5-4C85-A33B-9DC78F31A159}" dt="2025-09-05T20:41:11.604" v="5394" actId="11529"/>
          <ac:cxnSpMkLst>
            <pc:docMk/>
            <pc:sldMk cId="883769697" sldId="256"/>
            <ac:cxnSpMk id="231" creationId="{C9F2C751-DDC3-3B34-CE1B-B06B11313092}"/>
          </ac:cxnSpMkLst>
        </pc:cxnChg>
        <pc:cxnChg chg="add mod">
          <ac:chgData name="Umberto Stefanini" userId="de45e5fd-1740-4687-8df6-6c1a822d827b" providerId="ADAL" clId="{E6EC9AAF-56D5-4C85-A33B-9DC78F31A159}" dt="2025-09-05T20:44:57.618" v="5442" actId="1076"/>
          <ac:cxnSpMkLst>
            <pc:docMk/>
            <pc:sldMk cId="883769697" sldId="256"/>
            <ac:cxnSpMk id="236" creationId="{07FB730E-3DA8-A8BA-86C8-8330AB1B4148}"/>
          </ac:cxnSpMkLst>
        </pc:cxnChg>
        <pc:cxnChg chg="add mod">
          <ac:chgData name="Umberto Stefanini" userId="de45e5fd-1740-4687-8df6-6c1a822d827b" providerId="ADAL" clId="{E6EC9AAF-56D5-4C85-A33B-9DC78F31A159}" dt="2025-09-05T20:47:32.488" v="5461" actId="692"/>
          <ac:cxnSpMkLst>
            <pc:docMk/>
            <pc:sldMk cId="883769697" sldId="256"/>
            <ac:cxnSpMk id="237" creationId="{2D8B273C-DB8F-4E30-3A69-07A49C41AC3F}"/>
          </ac:cxnSpMkLst>
        </pc:cxnChg>
        <pc:cxnChg chg="add mod">
          <ac:chgData name="Umberto Stefanini" userId="de45e5fd-1740-4687-8df6-6c1a822d827b" providerId="ADAL" clId="{E6EC9AAF-56D5-4C85-A33B-9DC78F31A159}" dt="2025-09-05T20:46:56.358" v="5458" actId="692"/>
          <ac:cxnSpMkLst>
            <pc:docMk/>
            <pc:sldMk cId="883769697" sldId="256"/>
            <ac:cxnSpMk id="239" creationId="{173900F5-58CF-1B44-9455-985EF6F7078E}"/>
          </ac:cxnSpMkLst>
        </pc:cxnChg>
        <pc:cxnChg chg="add mod">
          <ac:chgData name="Umberto Stefanini" userId="de45e5fd-1740-4687-8df6-6c1a822d827b" providerId="ADAL" clId="{E6EC9AAF-56D5-4C85-A33B-9DC78F31A159}" dt="2025-09-05T21:09:58.614" v="6790" actId="692"/>
          <ac:cxnSpMkLst>
            <pc:docMk/>
            <pc:sldMk cId="883769697" sldId="256"/>
            <ac:cxnSpMk id="247" creationId="{05211514-095A-1D89-7D62-4166D7E43FA5}"/>
          </ac:cxnSpMkLst>
        </pc:cxnChg>
        <pc:cxnChg chg="add mod">
          <ac:chgData name="Umberto Stefanini" userId="de45e5fd-1740-4687-8df6-6c1a822d827b" providerId="ADAL" clId="{E6EC9AAF-56D5-4C85-A33B-9DC78F31A159}" dt="2025-09-05T21:27:05.524" v="6960" actId="14100"/>
          <ac:cxnSpMkLst>
            <pc:docMk/>
            <pc:sldMk cId="883769697" sldId="256"/>
            <ac:cxnSpMk id="2048" creationId="{5BB7DFD7-6BF7-D581-9A8B-AE5B87A78A32}"/>
          </ac:cxnSpMkLst>
        </pc:cxnChg>
        <pc:cxnChg chg="add mod">
          <ac:chgData name="Umberto Stefanini" userId="de45e5fd-1740-4687-8df6-6c1a822d827b" providerId="ADAL" clId="{E6EC9AAF-56D5-4C85-A33B-9DC78F31A159}" dt="2025-09-05T21:31:20.606" v="7141" actId="692"/>
          <ac:cxnSpMkLst>
            <pc:docMk/>
            <pc:sldMk cId="883769697" sldId="256"/>
            <ac:cxnSpMk id="2053" creationId="{5E280ED9-E93E-F576-3DBD-D6970977BD30}"/>
          </ac:cxnSpMkLst>
        </pc:cxnChg>
        <pc:cxnChg chg="add mod">
          <ac:chgData name="Umberto Stefanini" userId="de45e5fd-1740-4687-8df6-6c1a822d827b" providerId="ADAL" clId="{E6EC9AAF-56D5-4C85-A33B-9DC78F31A159}" dt="2025-09-05T21:31:32.214" v="7143" actId="571"/>
          <ac:cxnSpMkLst>
            <pc:docMk/>
            <pc:sldMk cId="883769697" sldId="256"/>
            <ac:cxnSpMk id="2057" creationId="{69B11642-C1D6-C47B-80D4-3F38AE7F237E}"/>
          </ac:cxnSpMkLst>
        </pc:cxnChg>
        <pc:cxnChg chg="add mod">
          <ac:chgData name="Umberto Stefanini" userId="de45e5fd-1740-4687-8df6-6c1a822d827b" providerId="ADAL" clId="{E6EC9AAF-56D5-4C85-A33B-9DC78F31A159}" dt="2025-09-05T21:31:35.583" v="7144" actId="571"/>
          <ac:cxnSpMkLst>
            <pc:docMk/>
            <pc:sldMk cId="883769697" sldId="256"/>
            <ac:cxnSpMk id="2058" creationId="{FD1E407E-13C3-22F0-2BB3-740CA7418439}"/>
          </ac:cxnSpMkLst>
        </pc:cxnChg>
        <pc:cxnChg chg="add mod">
          <ac:chgData name="Umberto Stefanini" userId="de45e5fd-1740-4687-8df6-6c1a822d827b" providerId="ADAL" clId="{E6EC9AAF-56D5-4C85-A33B-9DC78F31A159}" dt="2025-09-05T21:37:11.077" v="7167" actId="1076"/>
          <ac:cxnSpMkLst>
            <pc:docMk/>
            <pc:sldMk cId="883769697" sldId="256"/>
            <ac:cxnSpMk id="2059" creationId="{2516F8CE-5C38-DA6A-8794-ADE44C0BBE6D}"/>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FD1C13-3E10-4506-B77D-42587B564B32}" type="datetimeFigureOut">
              <a:rPr lang="en-US" smtClean="0"/>
              <a:t>9/11/2025</a:t>
            </a:fld>
            <a:endParaRPr lang="en-US"/>
          </a:p>
        </p:txBody>
      </p:sp>
      <p:sp>
        <p:nvSpPr>
          <p:cNvPr id="4" name="Slide Image Placeholder 3"/>
          <p:cNvSpPr>
            <a:spLocks noGrp="1" noRot="1" noChangeAspect="1"/>
          </p:cNvSpPr>
          <p:nvPr>
            <p:ph type="sldImg" idx="2"/>
          </p:nvPr>
        </p:nvSpPr>
        <p:spPr>
          <a:xfrm>
            <a:off x="2560638" y="1143000"/>
            <a:ext cx="17367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1D2284-5995-4D16-BAB7-A74B774B8315}" type="slidenum">
              <a:rPr lang="en-US" smtClean="0"/>
              <a:t>‹#›</a:t>
            </a:fld>
            <a:endParaRPr lang="en-US"/>
          </a:p>
        </p:txBody>
      </p:sp>
    </p:spTree>
    <p:extLst>
      <p:ext uri="{BB962C8B-B14F-4D97-AF65-F5344CB8AC3E}">
        <p14:creationId xmlns:p14="http://schemas.microsoft.com/office/powerpoint/2010/main" val="3289129533"/>
      </p:ext>
    </p:extLst>
  </p:cSld>
  <p:clrMap bg1="lt1" tx1="dk1" bg2="lt2" tx2="dk2" accent1="accent1" accent2="accent2" accent3="accent3" accent4="accent4" accent5="accent5" accent6="accent6" hlink="hlink" folHlink="folHlink"/>
  <p:notesStyle>
    <a:lvl1pPr marL="0" algn="l" defTabSz="3264627" rtl="0" eaLnBrk="1" latinLnBrk="0" hangingPunct="1">
      <a:defRPr sz="4284" kern="1200">
        <a:solidFill>
          <a:schemeClr val="tx1"/>
        </a:solidFill>
        <a:latin typeface="+mn-lt"/>
        <a:ea typeface="+mn-ea"/>
        <a:cs typeface="+mn-cs"/>
      </a:defRPr>
    </a:lvl1pPr>
    <a:lvl2pPr marL="1632314" algn="l" defTabSz="3264627" rtl="0" eaLnBrk="1" latinLnBrk="0" hangingPunct="1">
      <a:defRPr sz="4284" kern="1200">
        <a:solidFill>
          <a:schemeClr val="tx1"/>
        </a:solidFill>
        <a:latin typeface="+mn-lt"/>
        <a:ea typeface="+mn-ea"/>
        <a:cs typeface="+mn-cs"/>
      </a:defRPr>
    </a:lvl2pPr>
    <a:lvl3pPr marL="3264627" algn="l" defTabSz="3264627" rtl="0" eaLnBrk="1" latinLnBrk="0" hangingPunct="1">
      <a:defRPr sz="4284" kern="1200">
        <a:solidFill>
          <a:schemeClr val="tx1"/>
        </a:solidFill>
        <a:latin typeface="+mn-lt"/>
        <a:ea typeface="+mn-ea"/>
        <a:cs typeface="+mn-cs"/>
      </a:defRPr>
    </a:lvl3pPr>
    <a:lvl4pPr marL="4896941" algn="l" defTabSz="3264627" rtl="0" eaLnBrk="1" latinLnBrk="0" hangingPunct="1">
      <a:defRPr sz="4284" kern="1200">
        <a:solidFill>
          <a:schemeClr val="tx1"/>
        </a:solidFill>
        <a:latin typeface="+mn-lt"/>
        <a:ea typeface="+mn-ea"/>
        <a:cs typeface="+mn-cs"/>
      </a:defRPr>
    </a:lvl4pPr>
    <a:lvl5pPr marL="6529255" algn="l" defTabSz="3264627" rtl="0" eaLnBrk="1" latinLnBrk="0" hangingPunct="1">
      <a:defRPr sz="4284" kern="1200">
        <a:solidFill>
          <a:schemeClr val="tx1"/>
        </a:solidFill>
        <a:latin typeface="+mn-lt"/>
        <a:ea typeface="+mn-ea"/>
        <a:cs typeface="+mn-cs"/>
      </a:defRPr>
    </a:lvl5pPr>
    <a:lvl6pPr marL="8161569" algn="l" defTabSz="3264627" rtl="0" eaLnBrk="1" latinLnBrk="0" hangingPunct="1">
      <a:defRPr sz="4284" kern="1200">
        <a:solidFill>
          <a:schemeClr val="tx1"/>
        </a:solidFill>
        <a:latin typeface="+mn-lt"/>
        <a:ea typeface="+mn-ea"/>
        <a:cs typeface="+mn-cs"/>
      </a:defRPr>
    </a:lvl6pPr>
    <a:lvl7pPr marL="9793882" algn="l" defTabSz="3264627" rtl="0" eaLnBrk="1" latinLnBrk="0" hangingPunct="1">
      <a:defRPr sz="4284" kern="1200">
        <a:solidFill>
          <a:schemeClr val="tx1"/>
        </a:solidFill>
        <a:latin typeface="+mn-lt"/>
        <a:ea typeface="+mn-ea"/>
        <a:cs typeface="+mn-cs"/>
      </a:defRPr>
    </a:lvl7pPr>
    <a:lvl8pPr marL="11426196" algn="l" defTabSz="3264627" rtl="0" eaLnBrk="1" latinLnBrk="0" hangingPunct="1">
      <a:defRPr sz="4284" kern="1200">
        <a:solidFill>
          <a:schemeClr val="tx1"/>
        </a:solidFill>
        <a:latin typeface="+mn-lt"/>
        <a:ea typeface="+mn-ea"/>
        <a:cs typeface="+mn-cs"/>
      </a:defRPr>
    </a:lvl8pPr>
    <a:lvl9pPr marL="13058510" algn="l" defTabSz="3264627" rtl="0" eaLnBrk="1" latinLnBrk="0" hangingPunct="1">
      <a:defRPr sz="428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60638" y="1143000"/>
            <a:ext cx="17367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B1D2284-5995-4D16-BAB7-A74B774B8315}" type="slidenum">
              <a:rPr lang="en-US" smtClean="0"/>
              <a:t>1</a:t>
            </a:fld>
            <a:endParaRPr lang="en-US"/>
          </a:p>
        </p:txBody>
      </p:sp>
    </p:spTree>
    <p:extLst>
      <p:ext uri="{BB962C8B-B14F-4D97-AF65-F5344CB8AC3E}">
        <p14:creationId xmlns:p14="http://schemas.microsoft.com/office/powerpoint/2010/main" val="3330805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36539" y="7123368"/>
            <a:ext cx="20814110" cy="15153522"/>
          </a:xfrm>
        </p:spPr>
        <p:txBody>
          <a:bodyPr anchor="b"/>
          <a:lstStyle>
            <a:lvl1pPr algn="ctr">
              <a:defRPr sz="16068"/>
            </a:lvl1pPr>
          </a:lstStyle>
          <a:p>
            <a:r>
              <a:rPr lang="en-US"/>
              <a:t>Click to edit Master title style</a:t>
            </a:r>
            <a:endParaRPr lang="en-US" dirty="0"/>
          </a:p>
        </p:txBody>
      </p:sp>
      <p:sp>
        <p:nvSpPr>
          <p:cNvPr id="3" name="Subtitle 2"/>
          <p:cNvSpPr>
            <a:spLocks noGrp="1"/>
          </p:cNvSpPr>
          <p:nvPr>
            <p:ph type="subTitle" idx="1"/>
          </p:nvPr>
        </p:nvSpPr>
        <p:spPr>
          <a:xfrm>
            <a:off x="3060899" y="22861268"/>
            <a:ext cx="18365391" cy="10508723"/>
          </a:xfrm>
        </p:spPr>
        <p:txBody>
          <a:bodyPr/>
          <a:lstStyle>
            <a:lvl1pPr marL="0" indent="0" algn="ctr">
              <a:buNone/>
              <a:defRPr sz="6427"/>
            </a:lvl1pPr>
            <a:lvl2pPr marL="1224382" indent="0" algn="ctr">
              <a:buNone/>
              <a:defRPr sz="5356"/>
            </a:lvl2pPr>
            <a:lvl3pPr marL="2448763" indent="0" algn="ctr">
              <a:buNone/>
              <a:defRPr sz="4820"/>
            </a:lvl3pPr>
            <a:lvl4pPr marL="3673145" indent="0" algn="ctr">
              <a:buNone/>
              <a:defRPr sz="4285"/>
            </a:lvl4pPr>
            <a:lvl5pPr marL="4897526" indent="0" algn="ctr">
              <a:buNone/>
              <a:defRPr sz="4285"/>
            </a:lvl5pPr>
            <a:lvl6pPr marL="6121908" indent="0" algn="ctr">
              <a:buNone/>
              <a:defRPr sz="4285"/>
            </a:lvl6pPr>
            <a:lvl7pPr marL="7346290" indent="0" algn="ctr">
              <a:buNone/>
              <a:defRPr sz="4285"/>
            </a:lvl7pPr>
            <a:lvl8pPr marL="8570671" indent="0" algn="ctr">
              <a:buNone/>
              <a:defRPr sz="4285"/>
            </a:lvl8pPr>
            <a:lvl9pPr marL="9795053" indent="0" algn="ctr">
              <a:buNone/>
              <a:defRPr sz="4285"/>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9710FB-AB50-426E-AF9C-FF54ECAF4E56}"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D62E3-7AB8-49FB-A281-36741240BD57}" type="slidenum">
              <a:rPr lang="en-US" smtClean="0"/>
              <a:t>‹#›</a:t>
            </a:fld>
            <a:endParaRPr lang="en-US"/>
          </a:p>
        </p:txBody>
      </p:sp>
    </p:spTree>
    <p:extLst>
      <p:ext uri="{BB962C8B-B14F-4D97-AF65-F5344CB8AC3E}">
        <p14:creationId xmlns:p14="http://schemas.microsoft.com/office/powerpoint/2010/main" val="1975737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9710FB-AB50-426E-AF9C-FF54ECAF4E56}"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D62E3-7AB8-49FB-A281-36741240BD57}" type="slidenum">
              <a:rPr lang="en-US" smtClean="0"/>
              <a:t>‹#›</a:t>
            </a:fld>
            <a:endParaRPr lang="en-US"/>
          </a:p>
        </p:txBody>
      </p:sp>
    </p:spTree>
    <p:extLst>
      <p:ext uri="{BB962C8B-B14F-4D97-AF65-F5344CB8AC3E}">
        <p14:creationId xmlns:p14="http://schemas.microsoft.com/office/powerpoint/2010/main" val="142607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523645" y="2317360"/>
            <a:ext cx="5280050" cy="3688633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83495" y="2317360"/>
            <a:ext cx="15534060" cy="368863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9710FB-AB50-426E-AF9C-FF54ECAF4E56}"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D62E3-7AB8-49FB-A281-36741240BD57}" type="slidenum">
              <a:rPr lang="en-US" smtClean="0"/>
              <a:t>‹#›</a:t>
            </a:fld>
            <a:endParaRPr lang="en-US"/>
          </a:p>
        </p:txBody>
      </p:sp>
    </p:spTree>
    <p:extLst>
      <p:ext uri="{BB962C8B-B14F-4D97-AF65-F5344CB8AC3E}">
        <p14:creationId xmlns:p14="http://schemas.microsoft.com/office/powerpoint/2010/main" val="297903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9710FB-AB50-426E-AF9C-FF54ECAF4E56}"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D62E3-7AB8-49FB-A281-36741240BD57}" type="slidenum">
              <a:rPr lang="en-US" smtClean="0"/>
              <a:t>‹#›</a:t>
            </a:fld>
            <a:endParaRPr lang="en-US"/>
          </a:p>
        </p:txBody>
      </p:sp>
    </p:spTree>
    <p:extLst>
      <p:ext uri="{BB962C8B-B14F-4D97-AF65-F5344CB8AC3E}">
        <p14:creationId xmlns:p14="http://schemas.microsoft.com/office/powerpoint/2010/main" val="4084792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70742" y="10851305"/>
            <a:ext cx="21120200" cy="18105635"/>
          </a:xfrm>
        </p:spPr>
        <p:txBody>
          <a:bodyPr anchor="b"/>
          <a:lstStyle>
            <a:lvl1pPr>
              <a:defRPr sz="16068"/>
            </a:lvl1pPr>
          </a:lstStyle>
          <a:p>
            <a:r>
              <a:rPr lang="en-US"/>
              <a:t>Click to edit Master title style</a:t>
            </a:r>
            <a:endParaRPr lang="en-US" dirty="0"/>
          </a:p>
        </p:txBody>
      </p:sp>
      <p:sp>
        <p:nvSpPr>
          <p:cNvPr id="3" name="Text Placeholder 2"/>
          <p:cNvSpPr>
            <a:spLocks noGrp="1"/>
          </p:cNvSpPr>
          <p:nvPr>
            <p:ph type="body" idx="1"/>
          </p:nvPr>
        </p:nvSpPr>
        <p:spPr>
          <a:xfrm>
            <a:off x="1670742" y="29128226"/>
            <a:ext cx="21120200" cy="9521326"/>
          </a:xfrm>
        </p:spPr>
        <p:txBody>
          <a:bodyPr/>
          <a:lstStyle>
            <a:lvl1pPr marL="0" indent="0">
              <a:buNone/>
              <a:defRPr sz="6427">
                <a:solidFill>
                  <a:schemeClr val="tx1">
                    <a:tint val="82000"/>
                  </a:schemeClr>
                </a:solidFill>
              </a:defRPr>
            </a:lvl1pPr>
            <a:lvl2pPr marL="1224382" indent="0">
              <a:buNone/>
              <a:defRPr sz="5356">
                <a:solidFill>
                  <a:schemeClr val="tx1">
                    <a:tint val="82000"/>
                  </a:schemeClr>
                </a:solidFill>
              </a:defRPr>
            </a:lvl2pPr>
            <a:lvl3pPr marL="2448763" indent="0">
              <a:buNone/>
              <a:defRPr sz="4820">
                <a:solidFill>
                  <a:schemeClr val="tx1">
                    <a:tint val="82000"/>
                  </a:schemeClr>
                </a:solidFill>
              </a:defRPr>
            </a:lvl3pPr>
            <a:lvl4pPr marL="3673145" indent="0">
              <a:buNone/>
              <a:defRPr sz="4285">
                <a:solidFill>
                  <a:schemeClr val="tx1">
                    <a:tint val="82000"/>
                  </a:schemeClr>
                </a:solidFill>
              </a:defRPr>
            </a:lvl4pPr>
            <a:lvl5pPr marL="4897526" indent="0">
              <a:buNone/>
              <a:defRPr sz="4285">
                <a:solidFill>
                  <a:schemeClr val="tx1">
                    <a:tint val="82000"/>
                  </a:schemeClr>
                </a:solidFill>
              </a:defRPr>
            </a:lvl5pPr>
            <a:lvl6pPr marL="6121908" indent="0">
              <a:buNone/>
              <a:defRPr sz="4285">
                <a:solidFill>
                  <a:schemeClr val="tx1">
                    <a:tint val="82000"/>
                  </a:schemeClr>
                </a:solidFill>
              </a:defRPr>
            </a:lvl6pPr>
            <a:lvl7pPr marL="7346290" indent="0">
              <a:buNone/>
              <a:defRPr sz="4285">
                <a:solidFill>
                  <a:schemeClr val="tx1">
                    <a:tint val="82000"/>
                  </a:schemeClr>
                </a:solidFill>
              </a:defRPr>
            </a:lvl7pPr>
            <a:lvl8pPr marL="8570671" indent="0">
              <a:buNone/>
              <a:defRPr sz="4285">
                <a:solidFill>
                  <a:schemeClr val="tx1">
                    <a:tint val="82000"/>
                  </a:schemeClr>
                </a:solidFill>
              </a:defRPr>
            </a:lvl8pPr>
            <a:lvl9pPr marL="9795053" indent="0">
              <a:buNone/>
              <a:defRPr sz="4285">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9710FB-AB50-426E-AF9C-FF54ECAF4E56}"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D62E3-7AB8-49FB-A281-36741240BD57}" type="slidenum">
              <a:rPr lang="en-US" smtClean="0"/>
              <a:t>‹#›</a:t>
            </a:fld>
            <a:endParaRPr lang="en-US"/>
          </a:p>
        </p:txBody>
      </p:sp>
    </p:spTree>
    <p:extLst>
      <p:ext uri="{BB962C8B-B14F-4D97-AF65-F5344CB8AC3E}">
        <p14:creationId xmlns:p14="http://schemas.microsoft.com/office/powerpoint/2010/main" val="2298634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683494" y="11586802"/>
            <a:ext cx="10407055" cy="276168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2396639" y="11586802"/>
            <a:ext cx="10407055" cy="276168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D9710FB-AB50-426E-AF9C-FF54ECAF4E56}" type="datetimeFigureOut">
              <a:rPr lang="en-US" smtClean="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D62E3-7AB8-49FB-A281-36741240BD57}" type="slidenum">
              <a:rPr lang="en-US" smtClean="0"/>
              <a:t>‹#›</a:t>
            </a:fld>
            <a:endParaRPr lang="en-US"/>
          </a:p>
        </p:txBody>
      </p:sp>
    </p:spTree>
    <p:extLst>
      <p:ext uri="{BB962C8B-B14F-4D97-AF65-F5344CB8AC3E}">
        <p14:creationId xmlns:p14="http://schemas.microsoft.com/office/powerpoint/2010/main" val="2051493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86683" y="2317370"/>
            <a:ext cx="21120200" cy="841302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686686" y="10669937"/>
            <a:ext cx="10359227" cy="5229171"/>
          </a:xfrm>
        </p:spPr>
        <p:txBody>
          <a:bodyPr anchor="b"/>
          <a:lstStyle>
            <a:lvl1pPr marL="0" indent="0">
              <a:buNone/>
              <a:defRPr sz="6427" b="1"/>
            </a:lvl1pPr>
            <a:lvl2pPr marL="1224382" indent="0">
              <a:buNone/>
              <a:defRPr sz="5356" b="1"/>
            </a:lvl2pPr>
            <a:lvl3pPr marL="2448763" indent="0">
              <a:buNone/>
              <a:defRPr sz="4820" b="1"/>
            </a:lvl3pPr>
            <a:lvl4pPr marL="3673145" indent="0">
              <a:buNone/>
              <a:defRPr sz="4285" b="1"/>
            </a:lvl4pPr>
            <a:lvl5pPr marL="4897526" indent="0">
              <a:buNone/>
              <a:defRPr sz="4285" b="1"/>
            </a:lvl5pPr>
            <a:lvl6pPr marL="6121908" indent="0">
              <a:buNone/>
              <a:defRPr sz="4285" b="1"/>
            </a:lvl6pPr>
            <a:lvl7pPr marL="7346290" indent="0">
              <a:buNone/>
              <a:defRPr sz="4285" b="1"/>
            </a:lvl7pPr>
            <a:lvl8pPr marL="8570671" indent="0">
              <a:buNone/>
              <a:defRPr sz="4285" b="1"/>
            </a:lvl8pPr>
            <a:lvl9pPr marL="9795053" indent="0">
              <a:buNone/>
              <a:defRPr sz="4285" b="1"/>
            </a:lvl9pPr>
          </a:lstStyle>
          <a:p>
            <a:pPr lvl="0"/>
            <a:r>
              <a:rPr lang="en-US"/>
              <a:t>Click to edit Master text styles</a:t>
            </a:r>
          </a:p>
        </p:txBody>
      </p:sp>
      <p:sp>
        <p:nvSpPr>
          <p:cNvPr id="4" name="Content Placeholder 3"/>
          <p:cNvSpPr>
            <a:spLocks noGrp="1"/>
          </p:cNvSpPr>
          <p:nvPr>
            <p:ph sz="half" idx="2"/>
          </p:nvPr>
        </p:nvSpPr>
        <p:spPr>
          <a:xfrm>
            <a:off x="1686686" y="15899108"/>
            <a:ext cx="10359227" cy="23385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2396640" y="10669937"/>
            <a:ext cx="10410244" cy="5229171"/>
          </a:xfrm>
        </p:spPr>
        <p:txBody>
          <a:bodyPr anchor="b"/>
          <a:lstStyle>
            <a:lvl1pPr marL="0" indent="0">
              <a:buNone/>
              <a:defRPr sz="6427" b="1"/>
            </a:lvl1pPr>
            <a:lvl2pPr marL="1224382" indent="0">
              <a:buNone/>
              <a:defRPr sz="5356" b="1"/>
            </a:lvl2pPr>
            <a:lvl3pPr marL="2448763" indent="0">
              <a:buNone/>
              <a:defRPr sz="4820" b="1"/>
            </a:lvl3pPr>
            <a:lvl4pPr marL="3673145" indent="0">
              <a:buNone/>
              <a:defRPr sz="4285" b="1"/>
            </a:lvl4pPr>
            <a:lvl5pPr marL="4897526" indent="0">
              <a:buNone/>
              <a:defRPr sz="4285" b="1"/>
            </a:lvl5pPr>
            <a:lvl6pPr marL="6121908" indent="0">
              <a:buNone/>
              <a:defRPr sz="4285" b="1"/>
            </a:lvl6pPr>
            <a:lvl7pPr marL="7346290" indent="0">
              <a:buNone/>
              <a:defRPr sz="4285" b="1"/>
            </a:lvl7pPr>
            <a:lvl8pPr marL="8570671" indent="0">
              <a:buNone/>
              <a:defRPr sz="4285" b="1"/>
            </a:lvl8pPr>
            <a:lvl9pPr marL="9795053" indent="0">
              <a:buNone/>
              <a:defRPr sz="4285" b="1"/>
            </a:lvl9pPr>
          </a:lstStyle>
          <a:p>
            <a:pPr lvl="0"/>
            <a:r>
              <a:rPr lang="en-US"/>
              <a:t>Click to edit Master text styles</a:t>
            </a:r>
          </a:p>
        </p:txBody>
      </p:sp>
      <p:sp>
        <p:nvSpPr>
          <p:cNvPr id="6" name="Content Placeholder 5"/>
          <p:cNvSpPr>
            <a:spLocks noGrp="1"/>
          </p:cNvSpPr>
          <p:nvPr>
            <p:ph sz="quarter" idx="4"/>
          </p:nvPr>
        </p:nvSpPr>
        <p:spPr>
          <a:xfrm>
            <a:off x="12396640" y="15899108"/>
            <a:ext cx="10410244" cy="23385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D9710FB-AB50-426E-AF9C-FF54ECAF4E56}" type="datetimeFigureOut">
              <a:rPr lang="en-US" smtClean="0"/>
              <a:t>9/11/2025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8D62E3-7AB8-49FB-A281-36741240BD57}" type="slidenum">
              <a:rPr lang="en-US" smtClean="0"/>
              <a:t>‹#›</a:t>
            </a:fld>
            <a:endParaRPr lang="en-US"/>
          </a:p>
        </p:txBody>
      </p:sp>
    </p:spTree>
    <p:extLst>
      <p:ext uri="{BB962C8B-B14F-4D97-AF65-F5344CB8AC3E}">
        <p14:creationId xmlns:p14="http://schemas.microsoft.com/office/powerpoint/2010/main" val="2930981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D9710FB-AB50-426E-AF9C-FF54ECAF4E56}" type="datetimeFigureOut">
              <a:rPr lang="en-US" smtClean="0"/>
              <a:t>9/11/2025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8D62E3-7AB8-49FB-A281-36741240BD57}" type="slidenum">
              <a:rPr lang="en-US" smtClean="0"/>
              <a:t>‹#›</a:t>
            </a:fld>
            <a:endParaRPr lang="en-US"/>
          </a:p>
        </p:txBody>
      </p:sp>
    </p:spTree>
    <p:extLst>
      <p:ext uri="{BB962C8B-B14F-4D97-AF65-F5344CB8AC3E}">
        <p14:creationId xmlns:p14="http://schemas.microsoft.com/office/powerpoint/2010/main" val="1711773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9710FB-AB50-426E-AF9C-FF54ECAF4E56}" type="datetimeFigureOut">
              <a:rPr lang="en-US" smtClean="0"/>
              <a:t>9/11/2025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8D62E3-7AB8-49FB-A281-36741240BD57}" type="slidenum">
              <a:rPr lang="en-US" smtClean="0"/>
              <a:t>‹#›</a:t>
            </a:fld>
            <a:endParaRPr lang="en-US"/>
          </a:p>
        </p:txBody>
      </p:sp>
    </p:spTree>
    <p:extLst>
      <p:ext uri="{BB962C8B-B14F-4D97-AF65-F5344CB8AC3E}">
        <p14:creationId xmlns:p14="http://schemas.microsoft.com/office/powerpoint/2010/main" val="3436465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86684" y="2901738"/>
            <a:ext cx="7897755" cy="10156084"/>
          </a:xfrm>
        </p:spPr>
        <p:txBody>
          <a:bodyPr anchor="b"/>
          <a:lstStyle>
            <a:lvl1pPr>
              <a:defRPr sz="8570"/>
            </a:lvl1pPr>
          </a:lstStyle>
          <a:p>
            <a:r>
              <a:rPr lang="en-US"/>
              <a:t>Click to edit Master title style</a:t>
            </a:r>
            <a:endParaRPr lang="en-US" dirty="0"/>
          </a:p>
        </p:txBody>
      </p:sp>
      <p:sp>
        <p:nvSpPr>
          <p:cNvPr id="3" name="Content Placeholder 2"/>
          <p:cNvSpPr>
            <a:spLocks noGrp="1"/>
          </p:cNvSpPr>
          <p:nvPr>
            <p:ph idx="1"/>
          </p:nvPr>
        </p:nvSpPr>
        <p:spPr>
          <a:xfrm>
            <a:off x="10410244" y="6266958"/>
            <a:ext cx="12396639" cy="30931725"/>
          </a:xfrm>
        </p:spPr>
        <p:txBody>
          <a:bodyPr/>
          <a:lstStyle>
            <a:lvl1pPr>
              <a:defRPr sz="8570"/>
            </a:lvl1pPr>
            <a:lvl2pPr>
              <a:defRPr sz="7498"/>
            </a:lvl2pPr>
            <a:lvl3pPr>
              <a:defRPr sz="6427"/>
            </a:lvl3pPr>
            <a:lvl4pPr>
              <a:defRPr sz="5356"/>
            </a:lvl4pPr>
            <a:lvl5pPr>
              <a:defRPr sz="5356"/>
            </a:lvl5pPr>
            <a:lvl6pPr>
              <a:defRPr sz="5356"/>
            </a:lvl6pPr>
            <a:lvl7pPr>
              <a:defRPr sz="5356"/>
            </a:lvl7pPr>
            <a:lvl8pPr>
              <a:defRPr sz="5356"/>
            </a:lvl8pPr>
            <a:lvl9pPr>
              <a:defRPr sz="535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686684" y="13057823"/>
            <a:ext cx="7897755" cy="24191231"/>
          </a:xfrm>
        </p:spPr>
        <p:txBody>
          <a:bodyPr/>
          <a:lstStyle>
            <a:lvl1pPr marL="0" indent="0">
              <a:buNone/>
              <a:defRPr sz="4285"/>
            </a:lvl1pPr>
            <a:lvl2pPr marL="1224382" indent="0">
              <a:buNone/>
              <a:defRPr sz="3749"/>
            </a:lvl2pPr>
            <a:lvl3pPr marL="2448763" indent="0">
              <a:buNone/>
              <a:defRPr sz="3214"/>
            </a:lvl3pPr>
            <a:lvl4pPr marL="3673145" indent="0">
              <a:buNone/>
              <a:defRPr sz="2678"/>
            </a:lvl4pPr>
            <a:lvl5pPr marL="4897526" indent="0">
              <a:buNone/>
              <a:defRPr sz="2678"/>
            </a:lvl5pPr>
            <a:lvl6pPr marL="6121908" indent="0">
              <a:buNone/>
              <a:defRPr sz="2678"/>
            </a:lvl6pPr>
            <a:lvl7pPr marL="7346290" indent="0">
              <a:buNone/>
              <a:defRPr sz="2678"/>
            </a:lvl7pPr>
            <a:lvl8pPr marL="8570671" indent="0">
              <a:buNone/>
              <a:defRPr sz="2678"/>
            </a:lvl8pPr>
            <a:lvl9pPr marL="9795053" indent="0">
              <a:buNone/>
              <a:defRPr sz="2678"/>
            </a:lvl9pPr>
          </a:lstStyle>
          <a:p>
            <a:pPr lvl="0"/>
            <a:r>
              <a:rPr lang="en-US"/>
              <a:t>Click to edit Master text styles</a:t>
            </a:r>
          </a:p>
        </p:txBody>
      </p:sp>
      <p:sp>
        <p:nvSpPr>
          <p:cNvPr id="5" name="Date Placeholder 4"/>
          <p:cNvSpPr>
            <a:spLocks noGrp="1"/>
          </p:cNvSpPr>
          <p:nvPr>
            <p:ph type="dt" sz="half" idx="10"/>
          </p:nvPr>
        </p:nvSpPr>
        <p:spPr/>
        <p:txBody>
          <a:bodyPr/>
          <a:lstStyle/>
          <a:p>
            <a:fld id="{9D9710FB-AB50-426E-AF9C-FF54ECAF4E56}" type="datetimeFigureOut">
              <a:rPr lang="en-US" smtClean="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D62E3-7AB8-49FB-A281-36741240BD57}" type="slidenum">
              <a:rPr lang="en-US" smtClean="0"/>
              <a:t>‹#›</a:t>
            </a:fld>
            <a:endParaRPr lang="en-US"/>
          </a:p>
        </p:txBody>
      </p:sp>
    </p:spTree>
    <p:extLst>
      <p:ext uri="{BB962C8B-B14F-4D97-AF65-F5344CB8AC3E}">
        <p14:creationId xmlns:p14="http://schemas.microsoft.com/office/powerpoint/2010/main" val="711357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86684" y="2901738"/>
            <a:ext cx="7897755" cy="10156084"/>
          </a:xfrm>
        </p:spPr>
        <p:txBody>
          <a:bodyPr anchor="b"/>
          <a:lstStyle>
            <a:lvl1pPr>
              <a:defRPr sz="8570"/>
            </a:lvl1pPr>
          </a:lstStyle>
          <a:p>
            <a:r>
              <a:rPr lang="en-US"/>
              <a:t>Click to edit Master title style</a:t>
            </a:r>
            <a:endParaRPr lang="en-US" dirty="0"/>
          </a:p>
        </p:txBody>
      </p:sp>
      <p:sp>
        <p:nvSpPr>
          <p:cNvPr id="3" name="Picture Placeholder 2"/>
          <p:cNvSpPr>
            <a:spLocks noGrp="1" noChangeAspect="1"/>
          </p:cNvSpPr>
          <p:nvPr>
            <p:ph type="pic" idx="1"/>
          </p:nvPr>
        </p:nvSpPr>
        <p:spPr>
          <a:xfrm>
            <a:off x="10410244" y="6266958"/>
            <a:ext cx="12396639" cy="30931725"/>
          </a:xfrm>
        </p:spPr>
        <p:txBody>
          <a:bodyPr anchor="t"/>
          <a:lstStyle>
            <a:lvl1pPr marL="0" indent="0">
              <a:buNone/>
              <a:defRPr sz="8570"/>
            </a:lvl1pPr>
            <a:lvl2pPr marL="1224382" indent="0">
              <a:buNone/>
              <a:defRPr sz="7498"/>
            </a:lvl2pPr>
            <a:lvl3pPr marL="2448763" indent="0">
              <a:buNone/>
              <a:defRPr sz="6427"/>
            </a:lvl3pPr>
            <a:lvl4pPr marL="3673145" indent="0">
              <a:buNone/>
              <a:defRPr sz="5356"/>
            </a:lvl4pPr>
            <a:lvl5pPr marL="4897526" indent="0">
              <a:buNone/>
              <a:defRPr sz="5356"/>
            </a:lvl5pPr>
            <a:lvl6pPr marL="6121908" indent="0">
              <a:buNone/>
              <a:defRPr sz="5356"/>
            </a:lvl6pPr>
            <a:lvl7pPr marL="7346290" indent="0">
              <a:buNone/>
              <a:defRPr sz="5356"/>
            </a:lvl7pPr>
            <a:lvl8pPr marL="8570671" indent="0">
              <a:buNone/>
              <a:defRPr sz="5356"/>
            </a:lvl8pPr>
            <a:lvl9pPr marL="9795053" indent="0">
              <a:buNone/>
              <a:defRPr sz="5356"/>
            </a:lvl9pPr>
          </a:lstStyle>
          <a:p>
            <a:r>
              <a:rPr lang="en-US"/>
              <a:t>Click icon to add picture</a:t>
            </a:r>
            <a:endParaRPr lang="en-US" dirty="0"/>
          </a:p>
        </p:txBody>
      </p:sp>
      <p:sp>
        <p:nvSpPr>
          <p:cNvPr id="4" name="Text Placeholder 3"/>
          <p:cNvSpPr>
            <a:spLocks noGrp="1"/>
          </p:cNvSpPr>
          <p:nvPr>
            <p:ph type="body" sz="half" idx="2"/>
          </p:nvPr>
        </p:nvSpPr>
        <p:spPr>
          <a:xfrm>
            <a:off x="1686684" y="13057823"/>
            <a:ext cx="7897755" cy="24191231"/>
          </a:xfrm>
        </p:spPr>
        <p:txBody>
          <a:bodyPr/>
          <a:lstStyle>
            <a:lvl1pPr marL="0" indent="0">
              <a:buNone/>
              <a:defRPr sz="4285"/>
            </a:lvl1pPr>
            <a:lvl2pPr marL="1224382" indent="0">
              <a:buNone/>
              <a:defRPr sz="3749"/>
            </a:lvl2pPr>
            <a:lvl3pPr marL="2448763" indent="0">
              <a:buNone/>
              <a:defRPr sz="3214"/>
            </a:lvl3pPr>
            <a:lvl4pPr marL="3673145" indent="0">
              <a:buNone/>
              <a:defRPr sz="2678"/>
            </a:lvl4pPr>
            <a:lvl5pPr marL="4897526" indent="0">
              <a:buNone/>
              <a:defRPr sz="2678"/>
            </a:lvl5pPr>
            <a:lvl6pPr marL="6121908" indent="0">
              <a:buNone/>
              <a:defRPr sz="2678"/>
            </a:lvl6pPr>
            <a:lvl7pPr marL="7346290" indent="0">
              <a:buNone/>
              <a:defRPr sz="2678"/>
            </a:lvl7pPr>
            <a:lvl8pPr marL="8570671" indent="0">
              <a:buNone/>
              <a:defRPr sz="2678"/>
            </a:lvl8pPr>
            <a:lvl9pPr marL="9795053" indent="0">
              <a:buNone/>
              <a:defRPr sz="2678"/>
            </a:lvl9pPr>
          </a:lstStyle>
          <a:p>
            <a:pPr lvl="0"/>
            <a:r>
              <a:rPr lang="en-US"/>
              <a:t>Click to edit Master text styles</a:t>
            </a:r>
          </a:p>
        </p:txBody>
      </p:sp>
      <p:sp>
        <p:nvSpPr>
          <p:cNvPr id="5" name="Date Placeholder 4"/>
          <p:cNvSpPr>
            <a:spLocks noGrp="1"/>
          </p:cNvSpPr>
          <p:nvPr>
            <p:ph type="dt" sz="half" idx="10"/>
          </p:nvPr>
        </p:nvSpPr>
        <p:spPr/>
        <p:txBody>
          <a:bodyPr/>
          <a:lstStyle/>
          <a:p>
            <a:fld id="{9D9710FB-AB50-426E-AF9C-FF54ECAF4E56}" type="datetimeFigureOut">
              <a:rPr lang="en-US" smtClean="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D62E3-7AB8-49FB-A281-36741240BD57}" type="slidenum">
              <a:rPr lang="en-US" smtClean="0"/>
              <a:t>‹#›</a:t>
            </a:fld>
            <a:endParaRPr lang="en-US"/>
          </a:p>
        </p:txBody>
      </p:sp>
    </p:spTree>
    <p:extLst>
      <p:ext uri="{BB962C8B-B14F-4D97-AF65-F5344CB8AC3E}">
        <p14:creationId xmlns:p14="http://schemas.microsoft.com/office/powerpoint/2010/main" val="3496160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83494" y="2317370"/>
            <a:ext cx="21120200" cy="841302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83494" y="11586802"/>
            <a:ext cx="21120200" cy="2761689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683494" y="40342233"/>
            <a:ext cx="5509617" cy="2317360"/>
          </a:xfrm>
          <a:prstGeom prst="rect">
            <a:avLst/>
          </a:prstGeom>
        </p:spPr>
        <p:txBody>
          <a:bodyPr vert="horz" lIns="91440" tIns="45720" rIns="91440" bIns="45720" rtlCol="0" anchor="ctr"/>
          <a:lstStyle>
            <a:lvl1pPr algn="l">
              <a:defRPr sz="3214">
                <a:solidFill>
                  <a:schemeClr val="tx1">
                    <a:tint val="82000"/>
                  </a:schemeClr>
                </a:solidFill>
              </a:defRPr>
            </a:lvl1pPr>
          </a:lstStyle>
          <a:p>
            <a:fld id="{9D9710FB-AB50-426E-AF9C-FF54ECAF4E56}" type="datetimeFigureOut">
              <a:rPr lang="en-US" smtClean="0"/>
              <a:t>9/11/2025</a:t>
            </a:fld>
            <a:endParaRPr lang="en-US"/>
          </a:p>
        </p:txBody>
      </p:sp>
      <p:sp>
        <p:nvSpPr>
          <p:cNvPr id="5" name="Footer Placeholder 4"/>
          <p:cNvSpPr>
            <a:spLocks noGrp="1"/>
          </p:cNvSpPr>
          <p:nvPr>
            <p:ph type="ftr" sz="quarter" idx="3"/>
          </p:nvPr>
        </p:nvSpPr>
        <p:spPr>
          <a:xfrm>
            <a:off x="8111381" y="40342233"/>
            <a:ext cx="8264426" cy="2317360"/>
          </a:xfrm>
          <a:prstGeom prst="rect">
            <a:avLst/>
          </a:prstGeom>
        </p:spPr>
        <p:txBody>
          <a:bodyPr vert="horz" lIns="91440" tIns="45720" rIns="91440" bIns="45720" rtlCol="0" anchor="ctr"/>
          <a:lstStyle>
            <a:lvl1pPr algn="ctr">
              <a:defRPr sz="3214">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17294077" y="40342233"/>
            <a:ext cx="5509617" cy="2317360"/>
          </a:xfrm>
          <a:prstGeom prst="rect">
            <a:avLst/>
          </a:prstGeom>
        </p:spPr>
        <p:txBody>
          <a:bodyPr vert="horz" lIns="91440" tIns="45720" rIns="91440" bIns="45720" rtlCol="0" anchor="ctr"/>
          <a:lstStyle>
            <a:lvl1pPr algn="r">
              <a:defRPr sz="3214">
                <a:solidFill>
                  <a:schemeClr val="tx1">
                    <a:tint val="82000"/>
                  </a:schemeClr>
                </a:solidFill>
              </a:defRPr>
            </a:lvl1pPr>
          </a:lstStyle>
          <a:p>
            <a:fld id="{BF8D62E3-7AB8-49FB-A281-36741240BD57}" type="slidenum">
              <a:rPr lang="en-US" smtClean="0"/>
              <a:t>‹#›</a:t>
            </a:fld>
            <a:endParaRPr lang="en-US"/>
          </a:p>
        </p:txBody>
      </p:sp>
    </p:spTree>
    <p:extLst>
      <p:ext uri="{BB962C8B-B14F-4D97-AF65-F5344CB8AC3E}">
        <p14:creationId xmlns:p14="http://schemas.microsoft.com/office/powerpoint/2010/main" val="397203596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2448763" rtl="0" eaLnBrk="1" latinLnBrk="0" hangingPunct="1">
        <a:lnSpc>
          <a:spcPct val="90000"/>
        </a:lnSpc>
        <a:spcBef>
          <a:spcPct val="0"/>
        </a:spcBef>
        <a:buNone/>
        <a:defRPr sz="11783" kern="1200">
          <a:solidFill>
            <a:schemeClr val="tx1"/>
          </a:solidFill>
          <a:latin typeface="+mj-lt"/>
          <a:ea typeface="+mj-ea"/>
          <a:cs typeface="+mj-cs"/>
        </a:defRPr>
      </a:lvl1pPr>
    </p:titleStyle>
    <p:bodyStyle>
      <a:lvl1pPr marL="612191" indent="-612191" algn="l" defTabSz="2448763" rtl="0" eaLnBrk="1" latinLnBrk="0" hangingPunct="1">
        <a:lnSpc>
          <a:spcPct val="90000"/>
        </a:lnSpc>
        <a:spcBef>
          <a:spcPts val="2678"/>
        </a:spcBef>
        <a:buFont typeface="Arial" panose="020B0604020202020204" pitchFamily="34" charset="0"/>
        <a:buChar char="•"/>
        <a:defRPr sz="7498" kern="1200">
          <a:solidFill>
            <a:schemeClr val="tx1"/>
          </a:solidFill>
          <a:latin typeface="+mn-lt"/>
          <a:ea typeface="+mn-ea"/>
          <a:cs typeface="+mn-cs"/>
        </a:defRPr>
      </a:lvl1pPr>
      <a:lvl2pPr marL="1836572" indent="-612191" algn="l" defTabSz="2448763" rtl="0" eaLnBrk="1" latinLnBrk="0" hangingPunct="1">
        <a:lnSpc>
          <a:spcPct val="90000"/>
        </a:lnSpc>
        <a:spcBef>
          <a:spcPts val="1339"/>
        </a:spcBef>
        <a:buFont typeface="Arial" panose="020B0604020202020204" pitchFamily="34" charset="0"/>
        <a:buChar char="•"/>
        <a:defRPr sz="6427" kern="1200">
          <a:solidFill>
            <a:schemeClr val="tx1"/>
          </a:solidFill>
          <a:latin typeface="+mn-lt"/>
          <a:ea typeface="+mn-ea"/>
          <a:cs typeface="+mn-cs"/>
        </a:defRPr>
      </a:lvl2pPr>
      <a:lvl3pPr marL="3060954" indent="-612191" algn="l" defTabSz="2448763" rtl="0" eaLnBrk="1" latinLnBrk="0" hangingPunct="1">
        <a:lnSpc>
          <a:spcPct val="90000"/>
        </a:lnSpc>
        <a:spcBef>
          <a:spcPts val="1339"/>
        </a:spcBef>
        <a:buFont typeface="Arial" panose="020B0604020202020204" pitchFamily="34" charset="0"/>
        <a:buChar char="•"/>
        <a:defRPr sz="5356" kern="1200">
          <a:solidFill>
            <a:schemeClr val="tx1"/>
          </a:solidFill>
          <a:latin typeface="+mn-lt"/>
          <a:ea typeface="+mn-ea"/>
          <a:cs typeface="+mn-cs"/>
        </a:defRPr>
      </a:lvl3pPr>
      <a:lvl4pPr marL="4285336" indent="-612191" algn="l" defTabSz="2448763" rtl="0" eaLnBrk="1" latinLnBrk="0" hangingPunct="1">
        <a:lnSpc>
          <a:spcPct val="90000"/>
        </a:lnSpc>
        <a:spcBef>
          <a:spcPts val="1339"/>
        </a:spcBef>
        <a:buFont typeface="Arial" panose="020B0604020202020204" pitchFamily="34" charset="0"/>
        <a:buChar char="•"/>
        <a:defRPr sz="4820" kern="1200">
          <a:solidFill>
            <a:schemeClr val="tx1"/>
          </a:solidFill>
          <a:latin typeface="+mn-lt"/>
          <a:ea typeface="+mn-ea"/>
          <a:cs typeface="+mn-cs"/>
        </a:defRPr>
      </a:lvl4pPr>
      <a:lvl5pPr marL="5509717" indent="-612191" algn="l" defTabSz="2448763" rtl="0" eaLnBrk="1" latinLnBrk="0" hangingPunct="1">
        <a:lnSpc>
          <a:spcPct val="90000"/>
        </a:lnSpc>
        <a:spcBef>
          <a:spcPts val="1339"/>
        </a:spcBef>
        <a:buFont typeface="Arial" panose="020B0604020202020204" pitchFamily="34" charset="0"/>
        <a:buChar char="•"/>
        <a:defRPr sz="4820" kern="1200">
          <a:solidFill>
            <a:schemeClr val="tx1"/>
          </a:solidFill>
          <a:latin typeface="+mn-lt"/>
          <a:ea typeface="+mn-ea"/>
          <a:cs typeface="+mn-cs"/>
        </a:defRPr>
      </a:lvl5pPr>
      <a:lvl6pPr marL="6734099" indent="-612191" algn="l" defTabSz="2448763" rtl="0" eaLnBrk="1" latinLnBrk="0" hangingPunct="1">
        <a:lnSpc>
          <a:spcPct val="90000"/>
        </a:lnSpc>
        <a:spcBef>
          <a:spcPts val="1339"/>
        </a:spcBef>
        <a:buFont typeface="Arial" panose="020B0604020202020204" pitchFamily="34" charset="0"/>
        <a:buChar char="•"/>
        <a:defRPr sz="4820" kern="1200">
          <a:solidFill>
            <a:schemeClr val="tx1"/>
          </a:solidFill>
          <a:latin typeface="+mn-lt"/>
          <a:ea typeface="+mn-ea"/>
          <a:cs typeface="+mn-cs"/>
        </a:defRPr>
      </a:lvl6pPr>
      <a:lvl7pPr marL="7958480" indent="-612191" algn="l" defTabSz="2448763" rtl="0" eaLnBrk="1" latinLnBrk="0" hangingPunct="1">
        <a:lnSpc>
          <a:spcPct val="90000"/>
        </a:lnSpc>
        <a:spcBef>
          <a:spcPts val="1339"/>
        </a:spcBef>
        <a:buFont typeface="Arial" panose="020B0604020202020204" pitchFamily="34" charset="0"/>
        <a:buChar char="•"/>
        <a:defRPr sz="4820" kern="1200">
          <a:solidFill>
            <a:schemeClr val="tx1"/>
          </a:solidFill>
          <a:latin typeface="+mn-lt"/>
          <a:ea typeface="+mn-ea"/>
          <a:cs typeface="+mn-cs"/>
        </a:defRPr>
      </a:lvl7pPr>
      <a:lvl8pPr marL="9182862" indent="-612191" algn="l" defTabSz="2448763" rtl="0" eaLnBrk="1" latinLnBrk="0" hangingPunct="1">
        <a:lnSpc>
          <a:spcPct val="90000"/>
        </a:lnSpc>
        <a:spcBef>
          <a:spcPts val="1339"/>
        </a:spcBef>
        <a:buFont typeface="Arial" panose="020B0604020202020204" pitchFamily="34" charset="0"/>
        <a:buChar char="•"/>
        <a:defRPr sz="4820" kern="1200">
          <a:solidFill>
            <a:schemeClr val="tx1"/>
          </a:solidFill>
          <a:latin typeface="+mn-lt"/>
          <a:ea typeface="+mn-ea"/>
          <a:cs typeface="+mn-cs"/>
        </a:defRPr>
      </a:lvl8pPr>
      <a:lvl9pPr marL="10407244" indent="-612191" algn="l" defTabSz="2448763" rtl="0" eaLnBrk="1" latinLnBrk="0" hangingPunct="1">
        <a:lnSpc>
          <a:spcPct val="90000"/>
        </a:lnSpc>
        <a:spcBef>
          <a:spcPts val="1339"/>
        </a:spcBef>
        <a:buFont typeface="Arial" panose="020B0604020202020204" pitchFamily="34" charset="0"/>
        <a:buChar char="•"/>
        <a:defRPr sz="4820" kern="1200">
          <a:solidFill>
            <a:schemeClr val="tx1"/>
          </a:solidFill>
          <a:latin typeface="+mn-lt"/>
          <a:ea typeface="+mn-ea"/>
          <a:cs typeface="+mn-cs"/>
        </a:defRPr>
      </a:lvl9pPr>
    </p:bodyStyle>
    <p:otherStyle>
      <a:defPPr>
        <a:defRPr lang="en-US"/>
      </a:defPPr>
      <a:lvl1pPr marL="0" algn="l" defTabSz="2448763" rtl="0" eaLnBrk="1" latinLnBrk="0" hangingPunct="1">
        <a:defRPr sz="4820" kern="1200">
          <a:solidFill>
            <a:schemeClr val="tx1"/>
          </a:solidFill>
          <a:latin typeface="+mn-lt"/>
          <a:ea typeface="+mn-ea"/>
          <a:cs typeface="+mn-cs"/>
        </a:defRPr>
      </a:lvl1pPr>
      <a:lvl2pPr marL="1224382" algn="l" defTabSz="2448763" rtl="0" eaLnBrk="1" latinLnBrk="0" hangingPunct="1">
        <a:defRPr sz="4820" kern="1200">
          <a:solidFill>
            <a:schemeClr val="tx1"/>
          </a:solidFill>
          <a:latin typeface="+mn-lt"/>
          <a:ea typeface="+mn-ea"/>
          <a:cs typeface="+mn-cs"/>
        </a:defRPr>
      </a:lvl2pPr>
      <a:lvl3pPr marL="2448763" algn="l" defTabSz="2448763" rtl="0" eaLnBrk="1" latinLnBrk="0" hangingPunct="1">
        <a:defRPr sz="4820" kern="1200">
          <a:solidFill>
            <a:schemeClr val="tx1"/>
          </a:solidFill>
          <a:latin typeface="+mn-lt"/>
          <a:ea typeface="+mn-ea"/>
          <a:cs typeface="+mn-cs"/>
        </a:defRPr>
      </a:lvl3pPr>
      <a:lvl4pPr marL="3673145" algn="l" defTabSz="2448763" rtl="0" eaLnBrk="1" latinLnBrk="0" hangingPunct="1">
        <a:defRPr sz="4820" kern="1200">
          <a:solidFill>
            <a:schemeClr val="tx1"/>
          </a:solidFill>
          <a:latin typeface="+mn-lt"/>
          <a:ea typeface="+mn-ea"/>
          <a:cs typeface="+mn-cs"/>
        </a:defRPr>
      </a:lvl4pPr>
      <a:lvl5pPr marL="4897526" algn="l" defTabSz="2448763" rtl="0" eaLnBrk="1" latinLnBrk="0" hangingPunct="1">
        <a:defRPr sz="4820" kern="1200">
          <a:solidFill>
            <a:schemeClr val="tx1"/>
          </a:solidFill>
          <a:latin typeface="+mn-lt"/>
          <a:ea typeface="+mn-ea"/>
          <a:cs typeface="+mn-cs"/>
        </a:defRPr>
      </a:lvl5pPr>
      <a:lvl6pPr marL="6121908" algn="l" defTabSz="2448763" rtl="0" eaLnBrk="1" latinLnBrk="0" hangingPunct="1">
        <a:defRPr sz="4820" kern="1200">
          <a:solidFill>
            <a:schemeClr val="tx1"/>
          </a:solidFill>
          <a:latin typeface="+mn-lt"/>
          <a:ea typeface="+mn-ea"/>
          <a:cs typeface="+mn-cs"/>
        </a:defRPr>
      </a:lvl6pPr>
      <a:lvl7pPr marL="7346290" algn="l" defTabSz="2448763" rtl="0" eaLnBrk="1" latinLnBrk="0" hangingPunct="1">
        <a:defRPr sz="4820" kern="1200">
          <a:solidFill>
            <a:schemeClr val="tx1"/>
          </a:solidFill>
          <a:latin typeface="+mn-lt"/>
          <a:ea typeface="+mn-ea"/>
          <a:cs typeface="+mn-cs"/>
        </a:defRPr>
      </a:lvl7pPr>
      <a:lvl8pPr marL="8570671" algn="l" defTabSz="2448763" rtl="0" eaLnBrk="1" latinLnBrk="0" hangingPunct="1">
        <a:defRPr sz="4820" kern="1200">
          <a:solidFill>
            <a:schemeClr val="tx1"/>
          </a:solidFill>
          <a:latin typeface="+mn-lt"/>
          <a:ea typeface="+mn-ea"/>
          <a:cs typeface="+mn-cs"/>
        </a:defRPr>
      </a:lvl8pPr>
      <a:lvl9pPr marL="9795053" algn="l" defTabSz="2448763" rtl="0" eaLnBrk="1" latinLnBrk="0" hangingPunct="1">
        <a:defRPr sz="48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TextBox 38">
            <a:extLst>
              <a:ext uri="{FF2B5EF4-FFF2-40B4-BE49-F238E27FC236}">
                <a16:creationId xmlns:a16="http://schemas.microsoft.com/office/drawing/2014/main" id="{B55E8F37-9FFA-7FA0-8724-A3BFB82ECCE5}"/>
              </a:ext>
            </a:extLst>
          </p:cNvPr>
          <p:cNvSpPr txBox="1"/>
          <p:nvPr/>
        </p:nvSpPr>
        <p:spPr>
          <a:xfrm>
            <a:off x="13157994" y="17191038"/>
            <a:ext cx="10058400" cy="10058400"/>
          </a:xfrm>
          <a:prstGeom prst="rect">
            <a:avLst/>
          </a:prstGeom>
          <a:solidFill>
            <a:schemeClr val="tx2">
              <a:lumMod val="10000"/>
              <a:lumOff val="90000"/>
            </a:schemeClr>
          </a:solidFill>
          <a:ln>
            <a:noFill/>
          </a:ln>
        </p:spPr>
        <p:txBody>
          <a:bodyPr wrap="square" lIns="182880" tIns="182880" rtlCol="0">
            <a:noAutofit/>
          </a:bodyPr>
          <a:lstStyle/>
          <a:p>
            <a:r>
              <a:rPr lang="en-US" sz="3200" b="1" dirty="0">
                <a:latin typeface="+mj-lt"/>
              </a:rPr>
              <a:t>Sonde Floating Detection</a:t>
            </a:r>
          </a:p>
          <a:p>
            <a:endParaRPr lang="en-US" sz="3200" b="1" dirty="0">
              <a:latin typeface="+mj-lt"/>
            </a:endParaRPr>
          </a:p>
        </p:txBody>
      </p:sp>
      <p:grpSp>
        <p:nvGrpSpPr>
          <p:cNvPr id="22" name="Group 21">
            <a:extLst>
              <a:ext uri="{FF2B5EF4-FFF2-40B4-BE49-F238E27FC236}">
                <a16:creationId xmlns:a16="http://schemas.microsoft.com/office/drawing/2014/main" id="{56AC51C9-5495-D0A7-5DFC-FAA05998E8F6}"/>
              </a:ext>
            </a:extLst>
          </p:cNvPr>
          <p:cNvGrpSpPr/>
          <p:nvPr/>
        </p:nvGrpSpPr>
        <p:grpSpPr>
          <a:xfrm>
            <a:off x="8168920" y="40152641"/>
            <a:ext cx="7208039" cy="2726402"/>
            <a:chOff x="8168920" y="40152641"/>
            <a:chExt cx="7208039" cy="2726402"/>
          </a:xfrm>
        </p:grpSpPr>
        <p:pic>
          <p:nvPicPr>
            <p:cNvPr id="244" name="Picture 243">
              <a:extLst>
                <a:ext uri="{FF2B5EF4-FFF2-40B4-BE49-F238E27FC236}">
                  <a16:creationId xmlns:a16="http://schemas.microsoft.com/office/drawing/2014/main" id="{2921B3D6-2653-D278-AD79-D274D100F726}"/>
                </a:ext>
              </a:extLst>
            </p:cNvPr>
            <p:cNvPicPr>
              <a:picLocks noChangeAspect="1"/>
            </p:cNvPicPr>
            <p:nvPr/>
          </p:nvPicPr>
          <p:blipFill rotWithShape="1">
            <a:blip r:embed="rId3">
              <a:extLst>
                <a:ext uri="{28A0092B-C50C-407E-A947-70E740481C1C}">
                  <a14:useLocalDpi xmlns:a14="http://schemas.microsoft.com/office/drawing/2010/main" val="0"/>
                </a:ext>
              </a:extLst>
            </a:blip>
            <a:srcRect l="-475" r="-572"/>
            <a:stretch/>
          </p:blipFill>
          <p:spPr>
            <a:xfrm>
              <a:off x="8168920" y="40152641"/>
              <a:ext cx="5409406" cy="2726402"/>
            </a:xfrm>
            <a:prstGeom prst="roundRect">
              <a:avLst>
                <a:gd name="adj" fmla="val 16667"/>
              </a:avLst>
            </a:prstGeom>
          </p:spPr>
        </p:pic>
        <p:pic>
          <p:nvPicPr>
            <p:cNvPr id="3" name="Graphic 2">
              <a:extLst>
                <a:ext uri="{FF2B5EF4-FFF2-40B4-BE49-F238E27FC236}">
                  <a16:creationId xmlns:a16="http://schemas.microsoft.com/office/drawing/2014/main" id="{5BBDC870-3700-60B9-31C3-37DCDE32EF6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876746" y="40747297"/>
              <a:ext cx="1500213" cy="1626105"/>
            </a:xfrm>
            <a:prstGeom prst="rect">
              <a:avLst/>
            </a:prstGeom>
          </p:spPr>
        </p:pic>
        <p:cxnSp>
          <p:nvCxnSpPr>
            <p:cNvPr id="17" name="Straight Connector 16">
              <a:extLst>
                <a:ext uri="{FF2B5EF4-FFF2-40B4-BE49-F238E27FC236}">
                  <a16:creationId xmlns:a16="http://schemas.microsoft.com/office/drawing/2014/main" id="{A1CC6010-488F-0BCF-0413-DEC29C4C2001}"/>
                </a:ext>
              </a:extLst>
            </p:cNvPr>
            <p:cNvCxnSpPr>
              <a:cxnSpLocks/>
            </p:cNvCxnSpPr>
            <p:nvPr/>
          </p:nvCxnSpPr>
          <p:spPr>
            <a:xfrm flipV="1">
              <a:off x="13565735" y="40618410"/>
              <a:ext cx="0" cy="1836420"/>
            </a:xfrm>
            <a:prstGeom prst="line">
              <a:avLst/>
            </a:prstGeom>
            <a:ln w="9525">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F22B1BC9-BE89-8958-5C4A-D9D526D16DFE}"/>
                </a:ext>
              </a:extLst>
            </p:cNvPr>
            <p:cNvCxnSpPr>
              <a:cxnSpLocks/>
            </p:cNvCxnSpPr>
            <p:nvPr/>
          </p:nvCxnSpPr>
          <p:spPr>
            <a:xfrm flipV="1">
              <a:off x="10936835" y="40618410"/>
              <a:ext cx="0" cy="1836420"/>
            </a:xfrm>
            <a:prstGeom prst="line">
              <a:avLst/>
            </a:prstGeom>
            <a:ln w="9525">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grpSp>
      <p:grpSp>
        <p:nvGrpSpPr>
          <p:cNvPr id="91" name="Group 90">
            <a:extLst>
              <a:ext uri="{FF2B5EF4-FFF2-40B4-BE49-F238E27FC236}">
                <a16:creationId xmlns:a16="http://schemas.microsoft.com/office/drawing/2014/main" id="{E0FC60B1-7EE6-C2F0-88E8-D2853DF336C5}"/>
              </a:ext>
            </a:extLst>
          </p:cNvPr>
          <p:cNvGrpSpPr/>
          <p:nvPr/>
        </p:nvGrpSpPr>
        <p:grpSpPr>
          <a:xfrm>
            <a:off x="1262734" y="6217920"/>
            <a:ext cx="9171049" cy="32004000"/>
            <a:chOff x="1262734" y="6217920"/>
            <a:chExt cx="9171049" cy="32004000"/>
          </a:xfrm>
        </p:grpSpPr>
        <p:grpSp>
          <p:nvGrpSpPr>
            <p:cNvPr id="18" name="Group 17">
              <a:extLst>
                <a:ext uri="{FF2B5EF4-FFF2-40B4-BE49-F238E27FC236}">
                  <a16:creationId xmlns:a16="http://schemas.microsoft.com/office/drawing/2014/main" id="{DAC97EA5-2D57-415C-EEC3-067012E23E09}"/>
                </a:ext>
              </a:extLst>
            </p:cNvPr>
            <p:cNvGrpSpPr/>
            <p:nvPr/>
          </p:nvGrpSpPr>
          <p:grpSpPr>
            <a:xfrm>
              <a:off x="1270794" y="6217920"/>
              <a:ext cx="9162988" cy="32004000"/>
              <a:chOff x="1270794" y="6217920"/>
              <a:chExt cx="9162988" cy="32004000"/>
            </a:xfrm>
          </p:grpSpPr>
          <p:sp>
            <p:nvSpPr>
              <p:cNvPr id="16" name="Rectangle 15">
                <a:extLst>
                  <a:ext uri="{FF2B5EF4-FFF2-40B4-BE49-F238E27FC236}">
                    <a16:creationId xmlns:a16="http://schemas.microsoft.com/office/drawing/2014/main" id="{BCAE8ED3-F35A-4DB1-C4EC-B7B8257866E8}"/>
                  </a:ext>
                </a:extLst>
              </p:cNvPr>
              <p:cNvSpPr/>
              <p:nvPr/>
            </p:nvSpPr>
            <p:spPr>
              <a:xfrm>
                <a:off x="1270794" y="6217920"/>
                <a:ext cx="9162988" cy="32004000"/>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B5E17767-FBCB-30F6-64A6-62914FF0A61F}"/>
                  </a:ext>
                </a:extLst>
              </p:cNvPr>
              <p:cNvSpPr/>
              <p:nvPr/>
            </p:nvSpPr>
            <p:spPr>
              <a:xfrm>
                <a:off x="5614194" y="6217920"/>
                <a:ext cx="457200" cy="30175200"/>
              </a:xfrm>
              <a:prstGeom prst="rect">
                <a:avLst/>
              </a:prstGeom>
              <a:solidFill>
                <a:schemeClr val="bg1"/>
              </a:solidFill>
              <a:ln w="25400">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grpSp>
        <p:sp>
          <p:nvSpPr>
            <p:cNvPr id="88" name="Right Triangle 87">
              <a:extLst>
                <a:ext uri="{FF2B5EF4-FFF2-40B4-BE49-F238E27FC236}">
                  <a16:creationId xmlns:a16="http://schemas.microsoft.com/office/drawing/2014/main" id="{9A127192-3FBE-E1EF-7937-190EE495DF93}"/>
                </a:ext>
              </a:extLst>
            </p:cNvPr>
            <p:cNvSpPr/>
            <p:nvPr/>
          </p:nvSpPr>
          <p:spPr>
            <a:xfrm rot="10800000">
              <a:off x="9519383" y="6218079"/>
              <a:ext cx="914400" cy="914400"/>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ight Triangle 89">
              <a:extLst>
                <a:ext uri="{FF2B5EF4-FFF2-40B4-BE49-F238E27FC236}">
                  <a16:creationId xmlns:a16="http://schemas.microsoft.com/office/drawing/2014/main" id="{65D13E39-B589-7518-8706-A5A118185296}"/>
                </a:ext>
              </a:extLst>
            </p:cNvPr>
            <p:cNvSpPr/>
            <p:nvPr/>
          </p:nvSpPr>
          <p:spPr>
            <a:xfrm rot="10800000" flipH="1">
              <a:off x="1262734" y="6218079"/>
              <a:ext cx="914400" cy="914400"/>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9" name="Straight Connector 8">
            <a:extLst>
              <a:ext uri="{FF2B5EF4-FFF2-40B4-BE49-F238E27FC236}">
                <a16:creationId xmlns:a16="http://schemas.microsoft.com/office/drawing/2014/main" id="{2BC058D8-ADF5-F69E-120C-AB8BF4096F70}"/>
              </a:ext>
            </a:extLst>
          </p:cNvPr>
          <p:cNvCxnSpPr>
            <a:cxnSpLocks/>
          </p:cNvCxnSpPr>
          <p:nvPr/>
        </p:nvCxnSpPr>
        <p:spPr>
          <a:xfrm>
            <a:off x="6299234" y="6217920"/>
            <a:ext cx="0" cy="1808481"/>
          </a:xfrm>
          <a:prstGeom prst="line">
            <a:avLst/>
          </a:prstGeom>
          <a:ln w="38100">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7E7294BE-9CEC-24DC-7E4D-AF865CBC820A}"/>
              </a:ext>
            </a:extLst>
          </p:cNvPr>
          <p:cNvCxnSpPr>
            <a:cxnSpLocks/>
          </p:cNvCxnSpPr>
          <p:nvPr/>
        </p:nvCxnSpPr>
        <p:spPr>
          <a:xfrm>
            <a:off x="6295281" y="8026401"/>
            <a:ext cx="3203418" cy="296332"/>
          </a:xfrm>
          <a:prstGeom prst="line">
            <a:avLst/>
          </a:prstGeom>
          <a:ln w="38100">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2BAC1322-5F01-010B-81EF-8CB65C0224C6}"/>
              </a:ext>
            </a:extLst>
          </p:cNvPr>
          <p:cNvCxnSpPr>
            <a:cxnSpLocks/>
          </p:cNvCxnSpPr>
          <p:nvPr/>
        </p:nvCxnSpPr>
        <p:spPr>
          <a:xfrm>
            <a:off x="9498699" y="8322733"/>
            <a:ext cx="0" cy="4885267"/>
          </a:xfrm>
          <a:prstGeom prst="line">
            <a:avLst/>
          </a:prstGeom>
          <a:ln w="38100">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944531DC-E46B-DF47-672B-AE5F67220593}"/>
              </a:ext>
            </a:extLst>
          </p:cNvPr>
          <p:cNvCxnSpPr>
            <a:cxnSpLocks/>
          </p:cNvCxnSpPr>
          <p:nvPr/>
        </p:nvCxnSpPr>
        <p:spPr>
          <a:xfrm>
            <a:off x="2185194" y="6217920"/>
            <a:ext cx="7313507"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1F918C33-ECA9-7662-425B-2EC7C6DE8711}"/>
              </a:ext>
            </a:extLst>
          </p:cNvPr>
          <p:cNvCxnSpPr>
            <a:cxnSpLocks/>
          </p:cNvCxnSpPr>
          <p:nvPr/>
        </p:nvCxnSpPr>
        <p:spPr>
          <a:xfrm flipV="1">
            <a:off x="3099594" y="6126480"/>
            <a:ext cx="0" cy="9144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48F0F8C3-3F48-0E47-5256-999EB789CD05}"/>
              </a:ext>
            </a:extLst>
          </p:cNvPr>
          <p:cNvCxnSpPr>
            <a:cxnSpLocks/>
          </p:cNvCxnSpPr>
          <p:nvPr/>
        </p:nvCxnSpPr>
        <p:spPr>
          <a:xfrm flipV="1">
            <a:off x="4016534" y="6126480"/>
            <a:ext cx="0" cy="9144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91072CF3-A1D1-EBEF-F76F-1643202F4536}"/>
              </a:ext>
            </a:extLst>
          </p:cNvPr>
          <p:cNvCxnSpPr>
            <a:cxnSpLocks/>
          </p:cNvCxnSpPr>
          <p:nvPr/>
        </p:nvCxnSpPr>
        <p:spPr>
          <a:xfrm flipV="1">
            <a:off x="4928394" y="6126480"/>
            <a:ext cx="0" cy="9144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88654679-D3E9-DECD-FDB1-2AF246BF848D}"/>
              </a:ext>
            </a:extLst>
          </p:cNvPr>
          <p:cNvCxnSpPr>
            <a:cxnSpLocks/>
          </p:cNvCxnSpPr>
          <p:nvPr/>
        </p:nvCxnSpPr>
        <p:spPr>
          <a:xfrm flipV="1">
            <a:off x="5845334" y="6126480"/>
            <a:ext cx="0" cy="9144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2F23C415-046C-21AE-8CF6-AFDEC0732998}"/>
              </a:ext>
            </a:extLst>
          </p:cNvPr>
          <p:cNvCxnSpPr>
            <a:cxnSpLocks/>
          </p:cNvCxnSpPr>
          <p:nvPr/>
        </p:nvCxnSpPr>
        <p:spPr>
          <a:xfrm flipV="1">
            <a:off x="6757194" y="6126480"/>
            <a:ext cx="0" cy="9144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E8E702AF-64A7-6DD3-C9BD-A473C3FE18AD}"/>
              </a:ext>
            </a:extLst>
          </p:cNvPr>
          <p:cNvCxnSpPr>
            <a:cxnSpLocks/>
          </p:cNvCxnSpPr>
          <p:nvPr/>
        </p:nvCxnSpPr>
        <p:spPr>
          <a:xfrm flipV="1">
            <a:off x="7674134" y="6126480"/>
            <a:ext cx="0" cy="9144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94F10CE-5410-B3B5-2DAA-9086B312AA03}"/>
              </a:ext>
            </a:extLst>
          </p:cNvPr>
          <p:cNvCxnSpPr>
            <a:cxnSpLocks/>
          </p:cNvCxnSpPr>
          <p:nvPr/>
        </p:nvCxnSpPr>
        <p:spPr>
          <a:xfrm flipV="1">
            <a:off x="8588534" y="6126480"/>
            <a:ext cx="0" cy="9144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FF4BE65A-703B-3DFF-45F5-284F88CF0F46}"/>
              </a:ext>
            </a:extLst>
          </p:cNvPr>
          <p:cNvCxnSpPr>
            <a:cxnSpLocks/>
          </p:cNvCxnSpPr>
          <p:nvPr/>
        </p:nvCxnSpPr>
        <p:spPr>
          <a:xfrm flipV="1">
            <a:off x="2185194" y="6126480"/>
            <a:ext cx="0" cy="9144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38" name="TextBox 37">
            <a:extLst>
              <a:ext uri="{FF2B5EF4-FFF2-40B4-BE49-F238E27FC236}">
                <a16:creationId xmlns:a16="http://schemas.microsoft.com/office/drawing/2014/main" id="{E6C840F0-61A4-DD04-254B-53CCCD5F839B}"/>
              </a:ext>
            </a:extLst>
          </p:cNvPr>
          <p:cNvSpPr txBox="1"/>
          <p:nvPr/>
        </p:nvSpPr>
        <p:spPr>
          <a:xfrm>
            <a:off x="13157994" y="6217920"/>
            <a:ext cx="10058400" cy="10058400"/>
          </a:xfrm>
          <a:prstGeom prst="rect">
            <a:avLst/>
          </a:prstGeom>
          <a:solidFill>
            <a:schemeClr val="tx2">
              <a:lumMod val="10000"/>
              <a:lumOff val="90000"/>
            </a:schemeClr>
          </a:solidFill>
          <a:ln>
            <a:noFill/>
          </a:ln>
        </p:spPr>
        <p:txBody>
          <a:bodyPr wrap="square" lIns="182880" tIns="182880" rtlCol="0">
            <a:noAutofit/>
          </a:bodyPr>
          <a:lstStyle/>
          <a:p>
            <a:r>
              <a:rPr lang="en-US" sz="3200" b="1" dirty="0">
                <a:latin typeface="+mj-lt"/>
              </a:rPr>
              <a:t>Fluid Level Detection</a:t>
            </a:r>
          </a:p>
          <a:p>
            <a:endParaRPr lang="en-US" sz="3200" b="1" dirty="0">
              <a:latin typeface="+mj-lt"/>
            </a:endParaRPr>
          </a:p>
        </p:txBody>
      </p:sp>
      <p:sp>
        <p:nvSpPr>
          <p:cNvPr id="40" name="TextBox 39">
            <a:extLst>
              <a:ext uri="{FF2B5EF4-FFF2-40B4-BE49-F238E27FC236}">
                <a16:creationId xmlns:a16="http://schemas.microsoft.com/office/drawing/2014/main" id="{5C3BF2B3-8904-2749-244A-75BBAB14A578}"/>
              </a:ext>
            </a:extLst>
          </p:cNvPr>
          <p:cNvSpPr txBox="1"/>
          <p:nvPr/>
        </p:nvSpPr>
        <p:spPr>
          <a:xfrm>
            <a:off x="13157994" y="28163838"/>
            <a:ext cx="10058400" cy="10058400"/>
          </a:xfrm>
          <a:prstGeom prst="rect">
            <a:avLst/>
          </a:prstGeom>
          <a:solidFill>
            <a:schemeClr val="tx2">
              <a:lumMod val="10000"/>
              <a:lumOff val="90000"/>
            </a:schemeClr>
          </a:solidFill>
          <a:ln>
            <a:noFill/>
          </a:ln>
        </p:spPr>
        <p:txBody>
          <a:bodyPr wrap="square" lIns="182880" tIns="182880" rtlCol="0">
            <a:noAutofit/>
          </a:bodyPr>
          <a:lstStyle/>
          <a:p>
            <a:r>
              <a:rPr lang="en-US" sz="3200" b="1" dirty="0">
                <a:latin typeface="+mj-lt"/>
              </a:rPr>
              <a:t>Core Break Detection</a:t>
            </a:r>
          </a:p>
          <a:p>
            <a:endParaRPr lang="en-US" sz="3200" b="1" dirty="0">
              <a:latin typeface="+mj-lt"/>
            </a:endParaRPr>
          </a:p>
        </p:txBody>
      </p:sp>
      <p:sp>
        <p:nvSpPr>
          <p:cNvPr id="2" name="Rectangle 1">
            <a:extLst>
              <a:ext uri="{FF2B5EF4-FFF2-40B4-BE49-F238E27FC236}">
                <a16:creationId xmlns:a16="http://schemas.microsoft.com/office/drawing/2014/main" id="{31E1EC9A-6F50-677C-2396-006557D2A3EB}"/>
              </a:ext>
            </a:extLst>
          </p:cNvPr>
          <p:cNvSpPr/>
          <p:nvPr/>
        </p:nvSpPr>
        <p:spPr>
          <a:xfrm>
            <a:off x="0" y="0"/>
            <a:ext cx="24566875" cy="3444240"/>
          </a:xfrm>
          <a:prstGeom prst="rect">
            <a:avLst/>
          </a:prstGeom>
          <a:solidFill>
            <a:schemeClr val="tx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800" b="1" dirty="0">
                <a:solidFill>
                  <a:schemeClr val="bg1"/>
                </a:solidFill>
                <a:latin typeface="+mj-lt"/>
              </a:rPr>
              <a:t>Electronics in the Borehole</a:t>
            </a:r>
          </a:p>
        </p:txBody>
      </p:sp>
      <p:sp>
        <p:nvSpPr>
          <p:cNvPr id="5" name="TextBox 4">
            <a:extLst>
              <a:ext uri="{FF2B5EF4-FFF2-40B4-BE49-F238E27FC236}">
                <a16:creationId xmlns:a16="http://schemas.microsoft.com/office/drawing/2014/main" id="{B1DE1013-684D-CDA5-F00E-2A29DA3081DE}"/>
              </a:ext>
            </a:extLst>
          </p:cNvPr>
          <p:cNvSpPr txBox="1"/>
          <p:nvPr/>
        </p:nvSpPr>
        <p:spPr>
          <a:xfrm>
            <a:off x="1815381" y="5726369"/>
            <a:ext cx="739626" cy="400110"/>
          </a:xfrm>
          <a:prstGeom prst="rect">
            <a:avLst/>
          </a:prstGeom>
          <a:noFill/>
        </p:spPr>
        <p:txBody>
          <a:bodyPr wrap="none" rtlCol="0">
            <a:spAutoFit/>
          </a:bodyPr>
          <a:lstStyle/>
          <a:p>
            <a:pPr algn="ctr"/>
            <a:r>
              <a:rPr lang="en-US" sz="2000" dirty="0"/>
              <a:t>2m/s</a:t>
            </a:r>
          </a:p>
        </p:txBody>
      </p:sp>
      <p:sp>
        <p:nvSpPr>
          <p:cNvPr id="6" name="TextBox 5">
            <a:extLst>
              <a:ext uri="{FF2B5EF4-FFF2-40B4-BE49-F238E27FC236}">
                <a16:creationId xmlns:a16="http://schemas.microsoft.com/office/drawing/2014/main" id="{3CC04A16-694D-FAAA-5E32-A8FCC704C97C}"/>
              </a:ext>
            </a:extLst>
          </p:cNvPr>
          <p:cNvSpPr txBox="1"/>
          <p:nvPr/>
        </p:nvSpPr>
        <p:spPr>
          <a:xfrm>
            <a:off x="3649262" y="5726369"/>
            <a:ext cx="739626" cy="400110"/>
          </a:xfrm>
          <a:prstGeom prst="rect">
            <a:avLst/>
          </a:prstGeom>
          <a:noFill/>
        </p:spPr>
        <p:txBody>
          <a:bodyPr wrap="none" rtlCol="0">
            <a:spAutoFit/>
          </a:bodyPr>
          <a:lstStyle/>
          <a:p>
            <a:pPr algn="ctr"/>
            <a:r>
              <a:rPr lang="en-US" sz="2000" dirty="0"/>
              <a:t>1m/s</a:t>
            </a:r>
          </a:p>
        </p:txBody>
      </p:sp>
      <p:sp>
        <p:nvSpPr>
          <p:cNvPr id="7" name="TextBox 6">
            <a:extLst>
              <a:ext uri="{FF2B5EF4-FFF2-40B4-BE49-F238E27FC236}">
                <a16:creationId xmlns:a16="http://schemas.microsoft.com/office/drawing/2014/main" id="{26E31A4B-6F4F-F579-9F31-9E28525BDDB5}"/>
              </a:ext>
            </a:extLst>
          </p:cNvPr>
          <p:cNvSpPr txBox="1"/>
          <p:nvPr/>
        </p:nvSpPr>
        <p:spPr>
          <a:xfrm>
            <a:off x="5472981" y="5726369"/>
            <a:ext cx="739626" cy="400110"/>
          </a:xfrm>
          <a:prstGeom prst="rect">
            <a:avLst/>
          </a:prstGeom>
          <a:noFill/>
        </p:spPr>
        <p:txBody>
          <a:bodyPr wrap="none" rtlCol="0">
            <a:spAutoFit/>
          </a:bodyPr>
          <a:lstStyle/>
          <a:p>
            <a:pPr algn="ctr"/>
            <a:r>
              <a:rPr lang="en-US" sz="2000" dirty="0"/>
              <a:t>0m/s</a:t>
            </a:r>
          </a:p>
        </p:txBody>
      </p:sp>
      <p:sp>
        <p:nvSpPr>
          <p:cNvPr id="8" name="TextBox 7">
            <a:extLst>
              <a:ext uri="{FF2B5EF4-FFF2-40B4-BE49-F238E27FC236}">
                <a16:creationId xmlns:a16="http://schemas.microsoft.com/office/drawing/2014/main" id="{259E2949-746D-AA79-0017-1875A2891FDF}"/>
              </a:ext>
            </a:extLst>
          </p:cNvPr>
          <p:cNvSpPr txBox="1"/>
          <p:nvPr/>
        </p:nvSpPr>
        <p:spPr>
          <a:xfrm>
            <a:off x="7309401" y="5726369"/>
            <a:ext cx="739626" cy="400110"/>
          </a:xfrm>
          <a:prstGeom prst="rect">
            <a:avLst/>
          </a:prstGeom>
          <a:noFill/>
        </p:spPr>
        <p:txBody>
          <a:bodyPr wrap="none" rtlCol="0">
            <a:spAutoFit/>
          </a:bodyPr>
          <a:lstStyle/>
          <a:p>
            <a:pPr algn="ctr"/>
            <a:r>
              <a:rPr lang="en-US" sz="2000" dirty="0"/>
              <a:t>1m/s</a:t>
            </a:r>
          </a:p>
        </p:txBody>
      </p:sp>
      <p:sp>
        <p:nvSpPr>
          <p:cNvPr id="10" name="TextBox 9">
            <a:extLst>
              <a:ext uri="{FF2B5EF4-FFF2-40B4-BE49-F238E27FC236}">
                <a16:creationId xmlns:a16="http://schemas.microsoft.com/office/drawing/2014/main" id="{B7B88129-ED55-7355-BD99-198966241629}"/>
              </a:ext>
            </a:extLst>
          </p:cNvPr>
          <p:cNvSpPr txBox="1"/>
          <p:nvPr/>
        </p:nvSpPr>
        <p:spPr>
          <a:xfrm>
            <a:off x="1172541" y="6033254"/>
            <a:ext cx="803425" cy="369332"/>
          </a:xfrm>
          <a:prstGeom prst="rect">
            <a:avLst/>
          </a:prstGeom>
          <a:noFill/>
        </p:spPr>
        <p:txBody>
          <a:bodyPr wrap="none" rtlCol="0">
            <a:spAutoFit/>
          </a:bodyPr>
          <a:lstStyle/>
          <a:p>
            <a:pPr algn="ctr"/>
            <a:r>
              <a:rPr lang="en-US" b="1" dirty="0"/>
              <a:t>Pay In</a:t>
            </a:r>
          </a:p>
        </p:txBody>
      </p:sp>
      <p:sp>
        <p:nvSpPr>
          <p:cNvPr id="12" name="TextBox 11">
            <a:extLst>
              <a:ext uri="{FF2B5EF4-FFF2-40B4-BE49-F238E27FC236}">
                <a16:creationId xmlns:a16="http://schemas.microsoft.com/office/drawing/2014/main" id="{9F2762C7-16AF-E02F-813C-7978B3E0C0FA}"/>
              </a:ext>
            </a:extLst>
          </p:cNvPr>
          <p:cNvSpPr txBox="1"/>
          <p:nvPr/>
        </p:nvSpPr>
        <p:spPr>
          <a:xfrm>
            <a:off x="9675456" y="6033254"/>
            <a:ext cx="989373" cy="369332"/>
          </a:xfrm>
          <a:prstGeom prst="rect">
            <a:avLst/>
          </a:prstGeom>
          <a:noFill/>
        </p:spPr>
        <p:txBody>
          <a:bodyPr wrap="none" rtlCol="0">
            <a:spAutoFit/>
          </a:bodyPr>
          <a:lstStyle/>
          <a:p>
            <a:pPr algn="ctr"/>
            <a:r>
              <a:rPr lang="en-US" b="1" dirty="0"/>
              <a:t>Pay Out</a:t>
            </a:r>
          </a:p>
        </p:txBody>
      </p:sp>
      <p:sp>
        <p:nvSpPr>
          <p:cNvPr id="14" name="Rectangle 13">
            <a:extLst>
              <a:ext uri="{FF2B5EF4-FFF2-40B4-BE49-F238E27FC236}">
                <a16:creationId xmlns:a16="http://schemas.microsoft.com/office/drawing/2014/main" id="{3EDDC527-54D0-CD40-4F75-A19FE200853D}"/>
              </a:ext>
            </a:extLst>
          </p:cNvPr>
          <p:cNvSpPr/>
          <p:nvPr/>
        </p:nvSpPr>
        <p:spPr>
          <a:xfrm>
            <a:off x="5614194" y="14447521"/>
            <a:ext cx="457200" cy="21945600"/>
          </a:xfrm>
          <a:prstGeom prst="rect">
            <a:avLst/>
          </a:prstGeom>
          <a:solidFill>
            <a:schemeClr val="accent1">
              <a:lumMod val="40000"/>
              <a:lumOff val="60000"/>
            </a:schemeClr>
          </a:soli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cxnSp>
        <p:nvCxnSpPr>
          <p:cNvPr id="27" name="Straight Connector 26">
            <a:extLst>
              <a:ext uri="{FF2B5EF4-FFF2-40B4-BE49-F238E27FC236}">
                <a16:creationId xmlns:a16="http://schemas.microsoft.com/office/drawing/2014/main" id="{27EB2C88-AF47-8559-767E-6C0FDE31BC73}"/>
              </a:ext>
            </a:extLst>
          </p:cNvPr>
          <p:cNvCxnSpPr>
            <a:cxnSpLocks/>
          </p:cNvCxnSpPr>
          <p:nvPr/>
        </p:nvCxnSpPr>
        <p:spPr>
          <a:xfrm>
            <a:off x="1270794" y="8047038"/>
            <a:ext cx="9162988" cy="0"/>
          </a:xfrm>
          <a:prstGeom prst="line">
            <a:avLst/>
          </a:prstGeom>
          <a:ln>
            <a:solidFill>
              <a:schemeClr val="tx2">
                <a:lumMod val="50000"/>
                <a:lumOff val="50000"/>
              </a:schemeClr>
            </a:solidFill>
            <a:prstDash val="dash"/>
          </a:ln>
        </p:spPr>
        <p:style>
          <a:lnRef idx="2">
            <a:schemeClr val="accent1"/>
          </a:lnRef>
          <a:fillRef idx="0">
            <a:schemeClr val="accent1"/>
          </a:fillRef>
          <a:effectRef idx="1">
            <a:schemeClr val="accent1"/>
          </a:effectRef>
          <a:fontRef idx="minor">
            <a:schemeClr val="tx1"/>
          </a:fontRef>
        </p:style>
      </p:cxnSp>
      <p:sp>
        <p:nvSpPr>
          <p:cNvPr id="29" name="TextBox 28">
            <a:extLst>
              <a:ext uri="{FF2B5EF4-FFF2-40B4-BE49-F238E27FC236}">
                <a16:creationId xmlns:a16="http://schemas.microsoft.com/office/drawing/2014/main" id="{C6BDB912-6058-6455-3153-8237FF3A06EA}"/>
              </a:ext>
            </a:extLst>
          </p:cNvPr>
          <p:cNvSpPr txBox="1"/>
          <p:nvPr/>
        </p:nvSpPr>
        <p:spPr>
          <a:xfrm>
            <a:off x="6556720" y="6846015"/>
            <a:ext cx="3344057" cy="523220"/>
          </a:xfrm>
          <a:prstGeom prst="rect">
            <a:avLst/>
          </a:prstGeom>
          <a:noFill/>
        </p:spPr>
        <p:txBody>
          <a:bodyPr wrap="none" rtlCol="0">
            <a:spAutoFit/>
          </a:bodyPr>
          <a:lstStyle/>
          <a:p>
            <a:r>
              <a:rPr lang="en-US" sz="2800" b="1" dirty="0">
                <a:solidFill>
                  <a:schemeClr val="tx2">
                    <a:lumMod val="50000"/>
                    <a:lumOff val="50000"/>
                  </a:schemeClr>
                </a:solidFill>
              </a:rPr>
              <a:t>Surface Operations</a:t>
            </a:r>
          </a:p>
        </p:txBody>
      </p:sp>
      <p:cxnSp>
        <p:nvCxnSpPr>
          <p:cNvPr id="36" name="Straight Connector 35">
            <a:extLst>
              <a:ext uri="{FF2B5EF4-FFF2-40B4-BE49-F238E27FC236}">
                <a16:creationId xmlns:a16="http://schemas.microsoft.com/office/drawing/2014/main" id="{C69AD02F-148C-EC0E-A0FA-61D80B024A2E}"/>
              </a:ext>
            </a:extLst>
          </p:cNvPr>
          <p:cNvCxnSpPr>
            <a:cxnSpLocks/>
          </p:cNvCxnSpPr>
          <p:nvPr/>
        </p:nvCxnSpPr>
        <p:spPr>
          <a:xfrm>
            <a:off x="1270794" y="15361816"/>
            <a:ext cx="9162988" cy="0"/>
          </a:xfrm>
          <a:prstGeom prst="line">
            <a:avLst/>
          </a:prstGeom>
          <a:ln>
            <a:solidFill>
              <a:schemeClr val="tx2">
                <a:lumMod val="50000"/>
                <a:lumOff val="50000"/>
              </a:schemeClr>
            </a:solidFill>
            <a:prstDash val="dash"/>
          </a:ln>
        </p:spPr>
        <p:style>
          <a:lnRef idx="2">
            <a:schemeClr val="accent1"/>
          </a:lnRef>
          <a:fillRef idx="0">
            <a:schemeClr val="accent1"/>
          </a:fillRef>
          <a:effectRef idx="1">
            <a:schemeClr val="accent1"/>
          </a:effectRef>
          <a:fontRef idx="minor">
            <a:schemeClr val="tx1"/>
          </a:fontRef>
        </p:style>
      </p:cxnSp>
      <p:sp>
        <p:nvSpPr>
          <p:cNvPr id="41" name="TextBox 40">
            <a:extLst>
              <a:ext uri="{FF2B5EF4-FFF2-40B4-BE49-F238E27FC236}">
                <a16:creationId xmlns:a16="http://schemas.microsoft.com/office/drawing/2014/main" id="{99D41486-C6E8-7945-507F-753D7451B8F1}"/>
              </a:ext>
            </a:extLst>
          </p:cNvPr>
          <p:cNvSpPr txBox="1"/>
          <p:nvPr/>
        </p:nvSpPr>
        <p:spPr>
          <a:xfrm>
            <a:off x="7555945" y="13638598"/>
            <a:ext cx="2685735" cy="523220"/>
          </a:xfrm>
          <a:prstGeom prst="rect">
            <a:avLst/>
          </a:prstGeom>
          <a:noFill/>
        </p:spPr>
        <p:txBody>
          <a:bodyPr wrap="none" rtlCol="0">
            <a:spAutoFit/>
          </a:bodyPr>
          <a:lstStyle/>
          <a:p>
            <a:r>
              <a:rPr lang="en-US" sz="2800" b="1" dirty="0">
                <a:solidFill>
                  <a:schemeClr val="tx2">
                    <a:lumMod val="50000"/>
                    <a:lumOff val="50000"/>
                  </a:schemeClr>
                </a:solidFill>
              </a:rPr>
              <a:t>Fluid Transition</a:t>
            </a:r>
          </a:p>
        </p:txBody>
      </p:sp>
      <p:cxnSp>
        <p:nvCxnSpPr>
          <p:cNvPr id="43" name="Straight Connector 42">
            <a:extLst>
              <a:ext uri="{FF2B5EF4-FFF2-40B4-BE49-F238E27FC236}">
                <a16:creationId xmlns:a16="http://schemas.microsoft.com/office/drawing/2014/main" id="{62B0BAED-501D-3C59-FA6A-AD376A865F69}"/>
              </a:ext>
            </a:extLst>
          </p:cNvPr>
          <p:cNvCxnSpPr>
            <a:cxnSpLocks/>
          </p:cNvCxnSpPr>
          <p:nvPr/>
        </p:nvCxnSpPr>
        <p:spPr>
          <a:xfrm>
            <a:off x="1270794" y="13542642"/>
            <a:ext cx="9162988" cy="0"/>
          </a:xfrm>
          <a:prstGeom prst="line">
            <a:avLst/>
          </a:prstGeom>
          <a:ln>
            <a:solidFill>
              <a:schemeClr val="tx2">
                <a:lumMod val="50000"/>
                <a:lumOff val="50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45" name="Straight Connector 44">
            <a:extLst>
              <a:ext uri="{FF2B5EF4-FFF2-40B4-BE49-F238E27FC236}">
                <a16:creationId xmlns:a16="http://schemas.microsoft.com/office/drawing/2014/main" id="{55721E14-E7E1-FD43-6860-6294403D9256}"/>
              </a:ext>
            </a:extLst>
          </p:cNvPr>
          <p:cNvCxnSpPr>
            <a:cxnSpLocks/>
          </p:cNvCxnSpPr>
          <p:nvPr/>
        </p:nvCxnSpPr>
        <p:spPr>
          <a:xfrm rot="10800000">
            <a:off x="5390306" y="6217920"/>
            <a:ext cx="0" cy="1808481"/>
          </a:xfrm>
          <a:prstGeom prst="line">
            <a:avLst/>
          </a:prstGeom>
          <a:ln w="38100">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48" name="Straight Connector 47">
            <a:extLst>
              <a:ext uri="{FF2B5EF4-FFF2-40B4-BE49-F238E27FC236}">
                <a16:creationId xmlns:a16="http://schemas.microsoft.com/office/drawing/2014/main" id="{C4D3B305-15E6-48BA-CCC6-B311D10E077A}"/>
              </a:ext>
            </a:extLst>
          </p:cNvPr>
          <p:cNvCxnSpPr>
            <a:cxnSpLocks/>
          </p:cNvCxnSpPr>
          <p:nvPr/>
        </p:nvCxnSpPr>
        <p:spPr>
          <a:xfrm flipV="1">
            <a:off x="9498701" y="6126480"/>
            <a:ext cx="0" cy="9144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50" name="TextBox 49">
            <a:extLst>
              <a:ext uri="{FF2B5EF4-FFF2-40B4-BE49-F238E27FC236}">
                <a16:creationId xmlns:a16="http://schemas.microsoft.com/office/drawing/2014/main" id="{484213DA-1F2F-ABBD-7585-C51F25BC3C1B}"/>
              </a:ext>
            </a:extLst>
          </p:cNvPr>
          <p:cNvSpPr txBox="1"/>
          <p:nvPr/>
        </p:nvSpPr>
        <p:spPr>
          <a:xfrm>
            <a:off x="9133120" y="5726369"/>
            <a:ext cx="739626" cy="400110"/>
          </a:xfrm>
          <a:prstGeom prst="rect">
            <a:avLst/>
          </a:prstGeom>
          <a:noFill/>
        </p:spPr>
        <p:txBody>
          <a:bodyPr wrap="none" rtlCol="0">
            <a:spAutoFit/>
          </a:bodyPr>
          <a:lstStyle/>
          <a:p>
            <a:pPr algn="ctr"/>
            <a:r>
              <a:rPr lang="en-US" sz="2000" dirty="0"/>
              <a:t>2m/s</a:t>
            </a:r>
          </a:p>
        </p:txBody>
      </p:sp>
      <p:cxnSp>
        <p:nvCxnSpPr>
          <p:cNvPr id="66" name="Straight Connector 65">
            <a:extLst>
              <a:ext uri="{FF2B5EF4-FFF2-40B4-BE49-F238E27FC236}">
                <a16:creationId xmlns:a16="http://schemas.microsoft.com/office/drawing/2014/main" id="{6C0BBA20-0840-D86C-E955-9F976E02DBD5}"/>
              </a:ext>
            </a:extLst>
          </p:cNvPr>
          <p:cNvCxnSpPr/>
          <p:nvPr/>
        </p:nvCxnSpPr>
        <p:spPr>
          <a:xfrm flipH="1">
            <a:off x="6757194" y="13208000"/>
            <a:ext cx="2741505" cy="334642"/>
          </a:xfrm>
          <a:prstGeom prst="line">
            <a:avLst/>
          </a:prstGeom>
          <a:ln w="38100">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68" name="Straight Connector 67">
            <a:extLst>
              <a:ext uri="{FF2B5EF4-FFF2-40B4-BE49-F238E27FC236}">
                <a16:creationId xmlns:a16="http://schemas.microsoft.com/office/drawing/2014/main" id="{74C6CE35-3069-EA1B-B48B-3CBE450220F8}"/>
              </a:ext>
            </a:extLst>
          </p:cNvPr>
          <p:cNvCxnSpPr/>
          <p:nvPr/>
        </p:nvCxnSpPr>
        <p:spPr>
          <a:xfrm>
            <a:off x="6757194" y="13542642"/>
            <a:ext cx="0" cy="1819174"/>
          </a:xfrm>
          <a:prstGeom prst="line">
            <a:avLst/>
          </a:prstGeom>
          <a:ln w="38100">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70" name="Straight Connector 69">
            <a:extLst>
              <a:ext uri="{FF2B5EF4-FFF2-40B4-BE49-F238E27FC236}">
                <a16:creationId xmlns:a16="http://schemas.microsoft.com/office/drawing/2014/main" id="{00A825A5-78B7-2D96-03EF-C18005A7883E}"/>
              </a:ext>
            </a:extLst>
          </p:cNvPr>
          <p:cNvCxnSpPr/>
          <p:nvPr/>
        </p:nvCxnSpPr>
        <p:spPr>
          <a:xfrm>
            <a:off x="6757194" y="15361816"/>
            <a:ext cx="916940" cy="182984"/>
          </a:xfrm>
          <a:prstGeom prst="line">
            <a:avLst/>
          </a:prstGeom>
          <a:ln w="38100">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72" name="Straight Connector 71">
            <a:extLst>
              <a:ext uri="{FF2B5EF4-FFF2-40B4-BE49-F238E27FC236}">
                <a16:creationId xmlns:a16="http://schemas.microsoft.com/office/drawing/2014/main" id="{6A5A1AE6-9863-86A5-CDB7-550F07E4CE1A}"/>
              </a:ext>
            </a:extLst>
          </p:cNvPr>
          <p:cNvCxnSpPr>
            <a:cxnSpLocks/>
          </p:cNvCxnSpPr>
          <p:nvPr/>
        </p:nvCxnSpPr>
        <p:spPr>
          <a:xfrm>
            <a:off x="7674134" y="15561733"/>
            <a:ext cx="0" cy="18753667"/>
          </a:xfrm>
          <a:prstGeom prst="line">
            <a:avLst/>
          </a:prstGeom>
          <a:ln w="38100">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73" name="Straight Connector 72">
            <a:extLst>
              <a:ext uri="{FF2B5EF4-FFF2-40B4-BE49-F238E27FC236}">
                <a16:creationId xmlns:a16="http://schemas.microsoft.com/office/drawing/2014/main" id="{4B8978D5-7858-5F6A-C276-46848913DD45}"/>
              </a:ext>
            </a:extLst>
          </p:cNvPr>
          <p:cNvCxnSpPr>
            <a:cxnSpLocks/>
          </p:cNvCxnSpPr>
          <p:nvPr/>
        </p:nvCxnSpPr>
        <p:spPr>
          <a:xfrm>
            <a:off x="5841947" y="34564216"/>
            <a:ext cx="4591835" cy="0"/>
          </a:xfrm>
          <a:prstGeom prst="line">
            <a:avLst/>
          </a:prstGeom>
          <a:ln>
            <a:solidFill>
              <a:schemeClr val="tx2">
                <a:lumMod val="50000"/>
                <a:lumOff val="50000"/>
              </a:schemeClr>
            </a:solidFill>
            <a:prstDash val="dash"/>
          </a:ln>
        </p:spPr>
        <p:style>
          <a:lnRef idx="2">
            <a:schemeClr val="accent1"/>
          </a:lnRef>
          <a:fillRef idx="0">
            <a:schemeClr val="accent1"/>
          </a:fillRef>
          <a:effectRef idx="1">
            <a:schemeClr val="accent1"/>
          </a:effectRef>
          <a:fontRef idx="minor">
            <a:schemeClr val="tx1"/>
          </a:fontRef>
        </p:style>
      </p:cxnSp>
      <p:sp>
        <p:nvSpPr>
          <p:cNvPr id="74" name="TextBox 73">
            <a:extLst>
              <a:ext uri="{FF2B5EF4-FFF2-40B4-BE49-F238E27FC236}">
                <a16:creationId xmlns:a16="http://schemas.microsoft.com/office/drawing/2014/main" id="{16063BE9-BEF0-2A58-E451-52DE1752935E}"/>
              </a:ext>
            </a:extLst>
          </p:cNvPr>
          <p:cNvSpPr txBox="1"/>
          <p:nvPr/>
        </p:nvSpPr>
        <p:spPr>
          <a:xfrm>
            <a:off x="6792457" y="35294002"/>
            <a:ext cx="2280111" cy="523220"/>
          </a:xfrm>
          <a:prstGeom prst="rect">
            <a:avLst/>
          </a:prstGeom>
          <a:noFill/>
        </p:spPr>
        <p:txBody>
          <a:bodyPr wrap="none" rtlCol="0">
            <a:spAutoFit/>
          </a:bodyPr>
          <a:lstStyle/>
          <a:p>
            <a:r>
              <a:rPr lang="en-US" sz="2800" b="1" dirty="0">
                <a:solidFill>
                  <a:schemeClr val="tx2">
                    <a:lumMod val="50000"/>
                    <a:lumOff val="50000"/>
                  </a:schemeClr>
                </a:solidFill>
              </a:rPr>
              <a:t>Cutting Zone</a:t>
            </a:r>
          </a:p>
        </p:txBody>
      </p:sp>
      <p:cxnSp>
        <p:nvCxnSpPr>
          <p:cNvPr id="94" name="Straight Connector 93">
            <a:extLst>
              <a:ext uri="{FF2B5EF4-FFF2-40B4-BE49-F238E27FC236}">
                <a16:creationId xmlns:a16="http://schemas.microsoft.com/office/drawing/2014/main" id="{82C9D50B-36E0-4389-821D-6E439EB5B123}"/>
              </a:ext>
            </a:extLst>
          </p:cNvPr>
          <p:cNvCxnSpPr>
            <a:cxnSpLocks/>
          </p:cNvCxnSpPr>
          <p:nvPr/>
        </p:nvCxnSpPr>
        <p:spPr>
          <a:xfrm flipH="1">
            <a:off x="6295281" y="34315400"/>
            <a:ext cx="1378853" cy="248816"/>
          </a:xfrm>
          <a:prstGeom prst="line">
            <a:avLst/>
          </a:prstGeom>
          <a:ln w="38100">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96" name="Straight Connector 95">
            <a:extLst>
              <a:ext uri="{FF2B5EF4-FFF2-40B4-BE49-F238E27FC236}">
                <a16:creationId xmlns:a16="http://schemas.microsoft.com/office/drawing/2014/main" id="{E375A951-FF69-AD0E-5827-8D8A31782047}"/>
              </a:ext>
            </a:extLst>
          </p:cNvPr>
          <p:cNvCxnSpPr/>
          <p:nvPr/>
        </p:nvCxnSpPr>
        <p:spPr>
          <a:xfrm>
            <a:off x="6299994" y="34564216"/>
            <a:ext cx="0" cy="1828904"/>
          </a:xfrm>
          <a:prstGeom prst="line">
            <a:avLst/>
          </a:prstGeom>
          <a:ln w="38100">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sp>
        <p:nvSpPr>
          <p:cNvPr id="98" name="TextBox 97">
            <a:extLst>
              <a:ext uri="{FF2B5EF4-FFF2-40B4-BE49-F238E27FC236}">
                <a16:creationId xmlns:a16="http://schemas.microsoft.com/office/drawing/2014/main" id="{334CF8D7-FE3C-C790-9F6A-D2D7632CBE71}"/>
              </a:ext>
            </a:extLst>
          </p:cNvPr>
          <p:cNvSpPr txBox="1"/>
          <p:nvPr/>
        </p:nvSpPr>
        <p:spPr>
          <a:xfrm rot="16200000">
            <a:off x="5523590" y="10533231"/>
            <a:ext cx="636713" cy="523220"/>
          </a:xfrm>
          <a:prstGeom prst="rect">
            <a:avLst/>
          </a:prstGeom>
          <a:noFill/>
        </p:spPr>
        <p:txBody>
          <a:bodyPr wrap="none" rtlCol="0">
            <a:spAutoFit/>
          </a:bodyPr>
          <a:lstStyle/>
          <a:p>
            <a:pPr algn="ctr"/>
            <a:r>
              <a:rPr lang="en-US" sz="2800" b="1" dirty="0"/>
              <a:t>Air</a:t>
            </a:r>
          </a:p>
        </p:txBody>
      </p:sp>
      <p:sp>
        <p:nvSpPr>
          <p:cNvPr id="99" name="TextBox 98">
            <a:extLst>
              <a:ext uri="{FF2B5EF4-FFF2-40B4-BE49-F238E27FC236}">
                <a16:creationId xmlns:a16="http://schemas.microsoft.com/office/drawing/2014/main" id="{5016B535-1962-14E5-051D-8E2471495E4E}"/>
              </a:ext>
            </a:extLst>
          </p:cNvPr>
          <p:cNvSpPr txBox="1"/>
          <p:nvPr/>
        </p:nvSpPr>
        <p:spPr>
          <a:xfrm rot="16200000">
            <a:off x="5343252" y="17802638"/>
            <a:ext cx="997389" cy="523220"/>
          </a:xfrm>
          <a:prstGeom prst="rect">
            <a:avLst/>
          </a:prstGeom>
          <a:noFill/>
        </p:spPr>
        <p:txBody>
          <a:bodyPr wrap="none" rtlCol="0">
            <a:spAutoFit/>
          </a:bodyPr>
          <a:lstStyle/>
          <a:p>
            <a:pPr algn="ctr"/>
            <a:r>
              <a:rPr lang="en-US" sz="2800" b="1" dirty="0">
                <a:solidFill>
                  <a:schemeClr val="bg1"/>
                </a:solidFill>
              </a:rPr>
              <a:t>Fluid</a:t>
            </a:r>
          </a:p>
        </p:txBody>
      </p:sp>
      <p:cxnSp>
        <p:nvCxnSpPr>
          <p:cNvPr id="101" name="Straight Connector 100">
            <a:extLst>
              <a:ext uri="{FF2B5EF4-FFF2-40B4-BE49-F238E27FC236}">
                <a16:creationId xmlns:a16="http://schemas.microsoft.com/office/drawing/2014/main" id="{007DE483-52F2-CB14-24F3-AFCC9AD3E2C9}"/>
              </a:ext>
            </a:extLst>
          </p:cNvPr>
          <p:cNvCxnSpPr>
            <a:cxnSpLocks/>
          </p:cNvCxnSpPr>
          <p:nvPr/>
        </p:nvCxnSpPr>
        <p:spPr>
          <a:xfrm flipV="1">
            <a:off x="4016534" y="13542642"/>
            <a:ext cx="0" cy="22850478"/>
          </a:xfrm>
          <a:prstGeom prst="line">
            <a:avLst/>
          </a:prstGeom>
          <a:ln w="38100">
            <a:solidFill>
              <a:schemeClr val="tx1"/>
            </a:solidFill>
            <a:headEnd type="none" w="lg" len="lg"/>
            <a:tailEnd type="triangle" w="lg" len="lg"/>
          </a:ln>
        </p:spPr>
        <p:style>
          <a:lnRef idx="2">
            <a:schemeClr val="accent1"/>
          </a:lnRef>
          <a:fillRef idx="0">
            <a:schemeClr val="accent1"/>
          </a:fillRef>
          <a:effectRef idx="1">
            <a:schemeClr val="accent1"/>
          </a:effectRef>
          <a:fontRef idx="minor">
            <a:schemeClr val="tx1"/>
          </a:fontRef>
        </p:style>
      </p:cxnSp>
      <p:cxnSp>
        <p:nvCxnSpPr>
          <p:cNvPr id="105" name="Straight Connector 104">
            <a:extLst>
              <a:ext uri="{FF2B5EF4-FFF2-40B4-BE49-F238E27FC236}">
                <a16:creationId xmlns:a16="http://schemas.microsoft.com/office/drawing/2014/main" id="{67B361CC-5A1C-2D9E-4722-225ECA7E4508}"/>
              </a:ext>
            </a:extLst>
          </p:cNvPr>
          <p:cNvCxnSpPr/>
          <p:nvPr/>
        </p:nvCxnSpPr>
        <p:spPr>
          <a:xfrm flipH="1" flipV="1">
            <a:off x="2185194" y="13275733"/>
            <a:ext cx="1831340" cy="266909"/>
          </a:xfrm>
          <a:prstGeom prst="line">
            <a:avLst/>
          </a:prstGeom>
          <a:ln w="38100">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107" name="Straight Connector 106">
            <a:extLst>
              <a:ext uri="{FF2B5EF4-FFF2-40B4-BE49-F238E27FC236}">
                <a16:creationId xmlns:a16="http://schemas.microsoft.com/office/drawing/2014/main" id="{56516F72-24D8-166F-3C3E-00054CA84C61}"/>
              </a:ext>
            </a:extLst>
          </p:cNvPr>
          <p:cNvCxnSpPr>
            <a:cxnSpLocks/>
          </p:cNvCxnSpPr>
          <p:nvPr/>
        </p:nvCxnSpPr>
        <p:spPr>
          <a:xfrm flipV="1">
            <a:off x="2177134" y="8322733"/>
            <a:ext cx="0" cy="4953000"/>
          </a:xfrm>
          <a:prstGeom prst="line">
            <a:avLst/>
          </a:prstGeom>
          <a:ln w="38100">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109" name="Straight Connector 108">
            <a:extLst>
              <a:ext uri="{FF2B5EF4-FFF2-40B4-BE49-F238E27FC236}">
                <a16:creationId xmlns:a16="http://schemas.microsoft.com/office/drawing/2014/main" id="{099C4069-4CEE-CC56-F36D-65494C57FE4E}"/>
              </a:ext>
            </a:extLst>
          </p:cNvPr>
          <p:cNvCxnSpPr/>
          <p:nvPr/>
        </p:nvCxnSpPr>
        <p:spPr>
          <a:xfrm flipV="1">
            <a:off x="2177134" y="8026401"/>
            <a:ext cx="3213172" cy="296332"/>
          </a:xfrm>
          <a:prstGeom prst="line">
            <a:avLst/>
          </a:prstGeom>
          <a:ln w="38100">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111" name="Straight Connector 110">
            <a:extLst>
              <a:ext uri="{FF2B5EF4-FFF2-40B4-BE49-F238E27FC236}">
                <a16:creationId xmlns:a16="http://schemas.microsoft.com/office/drawing/2014/main" id="{92F15985-0107-F828-3828-53B7CFBE7A21}"/>
              </a:ext>
            </a:extLst>
          </p:cNvPr>
          <p:cNvCxnSpPr>
            <a:cxnSpLocks/>
          </p:cNvCxnSpPr>
          <p:nvPr/>
        </p:nvCxnSpPr>
        <p:spPr>
          <a:xfrm>
            <a:off x="1270794" y="36393120"/>
            <a:ext cx="9162988" cy="0"/>
          </a:xfrm>
          <a:prstGeom prst="line">
            <a:avLst/>
          </a:prstGeom>
          <a:ln>
            <a:solidFill>
              <a:schemeClr val="tx2">
                <a:lumMod val="50000"/>
                <a:lumOff val="50000"/>
              </a:schemeClr>
            </a:solidFill>
            <a:prstDash val="dash"/>
          </a:ln>
        </p:spPr>
        <p:style>
          <a:lnRef idx="2">
            <a:schemeClr val="accent1"/>
          </a:lnRef>
          <a:fillRef idx="0">
            <a:schemeClr val="accent1"/>
          </a:fillRef>
          <a:effectRef idx="1">
            <a:schemeClr val="accent1"/>
          </a:effectRef>
          <a:fontRef idx="minor">
            <a:schemeClr val="tx1"/>
          </a:fontRef>
        </p:style>
      </p:cxnSp>
      <p:sp>
        <p:nvSpPr>
          <p:cNvPr id="115" name="Rectangle: Rounded Corners 114">
            <a:extLst>
              <a:ext uri="{FF2B5EF4-FFF2-40B4-BE49-F238E27FC236}">
                <a16:creationId xmlns:a16="http://schemas.microsoft.com/office/drawing/2014/main" id="{96226E24-818F-A28E-8118-B219BBB2D873}"/>
              </a:ext>
            </a:extLst>
          </p:cNvPr>
          <p:cNvSpPr/>
          <p:nvPr/>
        </p:nvSpPr>
        <p:spPr>
          <a:xfrm>
            <a:off x="1498515" y="16314099"/>
            <a:ext cx="3582279" cy="3086737"/>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ysClr val="windowText" lastClr="000000"/>
                </a:solidFill>
              </a:rPr>
              <a:t>Pay in speed may be limited by power available. </a:t>
            </a:r>
          </a:p>
          <a:p>
            <a:pPr algn="ctr"/>
            <a:r>
              <a:rPr lang="en-US" sz="2000" dirty="0">
                <a:solidFill>
                  <a:sysClr val="windowText" lastClr="000000"/>
                </a:solidFill>
              </a:rPr>
              <a:t>System sees maximum power usage during pay in through fluid. The peak is at top of fluid column where cable drum wrap radius is largest. This is also the point of maximum winch  torque.</a:t>
            </a:r>
          </a:p>
        </p:txBody>
      </p:sp>
      <p:sp>
        <p:nvSpPr>
          <p:cNvPr id="117" name="Rectangle: Rounded Corners 116">
            <a:extLst>
              <a:ext uri="{FF2B5EF4-FFF2-40B4-BE49-F238E27FC236}">
                <a16:creationId xmlns:a16="http://schemas.microsoft.com/office/drawing/2014/main" id="{35EA9430-2B98-039E-B745-10E129F6B0EB}"/>
              </a:ext>
            </a:extLst>
          </p:cNvPr>
          <p:cNvSpPr/>
          <p:nvPr/>
        </p:nvSpPr>
        <p:spPr>
          <a:xfrm>
            <a:off x="1494720" y="34793238"/>
            <a:ext cx="3586074" cy="1439034"/>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ysClr val="windowText" lastClr="000000"/>
                </a:solidFill>
              </a:rPr>
              <a:t>Maximum cable tension occurs at core break.</a:t>
            </a:r>
          </a:p>
          <a:p>
            <a:pPr algn="ctr"/>
            <a:r>
              <a:rPr lang="en-US" sz="2000" dirty="0">
                <a:solidFill>
                  <a:sysClr val="windowText" lastClr="000000"/>
                </a:solidFill>
              </a:rPr>
              <a:t>This is also the moment of maximum force on the tower.</a:t>
            </a:r>
          </a:p>
        </p:txBody>
      </p:sp>
      <p:sp>
        <p:nvSpPr>
          <p:cNvPr id="118" name="TextBox 117">
            <a:extLst>
              <a:ext uri="{FF2B5EF4-FFF2-40B4-BE49-F238E27FC236}">
                <a16:creationId xmlns:a16="http://schemas.microsoft.com/office/drawing/2014/main" id="{107E8A9C-DE68-72E5-1278-84E4F28AF221}"/>
              </a:ext>
            </a:extLst>
          </p:cNvPr>
          <p:cNvSpPr txBox="1"/>
          <p:nvPr/>
        </p:nvSpPr>
        <p:spPr>
          <a:xfrm>
            <a:off x="4900870" y="5319095"/>
            <a:ext cx="1883849" cy="461665"/>
          </a:xfrm>
          <a:prstGeom prst="rect">
            <a:avLst/>
          </a:prstGeom>
          <a:noFill/>
        </p:spPr>
        <p:txBody>
          <a:bodyPr wrap="none" rtlCol="0">
            <a:spAutoFit/>
          </a:bodyPr>
          <a:lstStyle/>
          <a:p>
            <a:pPr algn="ctr"/>
            <a:r>
              <a:rPr lang="en-US" sz="2400" dirty="0"/>
              <a:t>Cable Speed</a:t>
            </a:r>
          </a:p>
        </p:txBody>
      </p:sp>
      <p:sp>
        <p:nvSpPr>
          <p:cNvPr id="119" name="Star: 5 Points 118">
            <a:extLst>
              <a:ext uri="{FF2B5EF4-FFF2-40B4-BE49-F238E27FC236}">
                <a16:creationId xmlns:a16="http://schemas.microsoft.com/office/drawing/2014/main" id="{1B3E3DE7-75CC-ECAD-F0C2-72CE37FF5CFA}"/>
              </a:ext>
            </a:extLst>
          </p:cNvPr>
          <p:cNvSpPr/>
          <p:nvPr/>
        </p:nvSpPr>
        <p:spPr>
          <a:xfrm>
            <a:off x="6940346" y="13999841"/>
            <a:ext cx="914400" cy="914400"/>
          </a:xfrm>
          <a:prstGeom prst="star5">
            <a:avLst/>
          </a:prstGeom>
          <a:solidFill>
            <a:srgbClr val="FF66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Rounded Corners 121">
            <a:extLst>
              <a:ext uri="{FF2B5EF4-FFF2-40B4-BE49-F238E27FC236}">
                <a16:creationId xmlns:a16="http://schemas.microsoft.com/office/drawing/2014/main" id="{CE0F7D22-A61F-8E2D-E429-0C66C0D45212}"/>
              </a:ext>
            </a:extLst>
          </p:cNvPr>
          <p:cNvSpPr/>
          <p:nvPr/>
        </p:nvSpPr>
        <p:spPr>
          <a:xfrm>
            <a:off x="6757194" y="24049037"/>
            <a:ext cx="3429000" cy="2444227"/>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ysClr val="windowText" lastClr="000000"/>
                </a:solidFill>
              </a:rPr>
              <a:t>Pay out speed is limited by terminal velocity of sonde in fluid. </a:t>
            </a:r>
          </a:p>
          <a:p>
            <a:pPr algn="ctr"/>
            <a:r>
              <a:rPr lang="en-US" sz="2000" dirty="0">
                <a:solidFill>
                  <a:sysClr val="windowText" lastClr="000000"/>
                </a:solidFill>
              </a:rPr>
              <a:t>If cable speed exceeds the sonde speed, loose cable will eventually create a knot in the borehole!</a:t>
            </a:r>
          </a:p>
        </p:txBody>
      </p:sp>
      <p:cxnSp>
        <p:nvCxnSpPr>
          <p:cNvPr id="126" name="Straight Connector 125">
            <a:extLst>
              <a:ext uri="{FF2B5EF4-FFF2-40B4-BE49-F238E27FC236}">
                <a16:creationId xmlns:a16="http://schemas.microsoft.com/office/drawing/2014/main" id="{14EBDEF3-E9BC-F083-9C6D-2C3864E33F6B}"/>
              </a:ext>
            </a:extLst>
          </p:cNvPr>
          <p:cNvCxnSpPr>
            <a:cxnSpLocks/>
          </p:cNvCxnSpPr>
          <p:nvPr/>
        </p:nvCxnSpPr>
        <p:spPr>
          <a:xfrm>
            <a:off x="8049027" y="14447521"/>
            <a:ext cx="2991403" cy="0"/>
          </a:xfrm>
          <a:prstGeom prst="line">
            <a:avLst/>
          </a:prstGeom>
          <a:ln>
            <a:solidFill>
              <a:schemeClr val="bg2">
                <a:lumMod val="50000"/>
              </a:schemeClr>
            </a:solidFill>
            <a:round/>
            <a:headEnd type="oval" w="lg" len="lg"/>
          </a:ln>
        </p:spPr>
        <p:style>
          <a:lnRef idx="2">
            <a:schemeClr val="accent1"/>
          </a:lnRef>
          <a:fillRef idx="0">
            <a:schemeClr val="accent1"/>
          </a:fillRef>
          <a:effectRef idx="1">
            <a:schemeClr val="accent1"/>
          </a:effectRef>
          <a:fontRef idx="minor">
            <a:schemeClr val="tx1"/>
          </a:fontRef>
        </p:style>
      </p:cxnSp>
      <p:cxnSp>
        <p:nvCxnSpPr>
          <p:cNvPr id="128" name="Straight Connector 127">
            <a:extLst>
              <a:ext uri="{FF2B5EF4-FFF2-40B4-BE49-F238E27FC236}">
                <a16:creationId xmlns:a16="http://schemas.microsoft.com/office/drawing/2014/main" id="{2E499A65-5DE5-5B35-517B-63D42AF32AE2}"/>
              </a:ext>
            </a:extLst>
          </p:cNvPr>
          <p:cNvCxnSpPr>
            <a:cxnSpLocks/>
          </p:cNvCxnSpPr>
          <p:nvPr/>
        </p:nvCxnSpPr>
        <p:spPr>
          <a:xfrm flipV="1">
            <a:off x="11040430" y="6675120"/>
            <a:ext cx="1465020" cy="7772401"/>
          </a:xfrm>
          <a:prstGeom prst="line">
            <a:avLst/>
          </a:prstGeom>
          <a:ln>
            <a:solidFill>
              <a:schemeClr val="bg2">
                <a:lumMod val="50000"/>
              </a:schemeClr>
            </a:solidFill>
            <a:round/>
          </a:ln>
        </p:spPr>
        <p:style>
          <a:lnRef idx="2">
            <a:schemeClr val="accent1"/>
          </a:lnRef>
          <a:fillRef idx="0">
            <a:schemeClr val="accent1"/>
          </a:fillRef>
          <a:effectRef idx="1">
            <a:schemeClr val="accent1"/>
          </a:effectRef>
          <a:fontRef idx="minor">
            <a:schemeClr val="tx1"/>
          </a:fontRef>
        </p:style>
      </p:cxnSp>
      <p:cxnSp>
        <p:nvCxnSpPr>
          <p:cNvPr id="130" name="Straight Connector 129">
            <a:extLst>
              <a:ext uri="{FF2B5EF4-FFF2-40B4-BE49-F238E27FC236}">
                <a16:creationId xmlns:a16="http://schemas.microsoft.com/office/drawing/2014/main" id="{19E4EF56-95D0-58C4-D908-FBA62EC978EB}"/>
              </a:ext>
            </a:extLst>
          </p:cNvPr>
          <p:cNvCxnSpPr>
            <a:cxnSpLocks/>
          </p:cNvCxnSpPr>
          <p:nvPr/>
        </p:nvCxnSpPr>
        <p:spPr>
          <a:xfrm>
            <a:off x="12505450" y="6675120"/>
            <a:ext cx="317500" cy="0"/>
          </a:xfrm>
          <a:prstGeom prst="line">
            <a:avLst/>
          </a:prstGeom>
          <a:ln>
            <a:solidFill>
              <a:schemeClr val="bg2">
                <a:lumMod val="50000"/>
              </a:schemeClr>
            </a:solidFill>
            <a:round/>
            <a:tailEnd type="oval" w="lg" len="lg"/>
          </a:ln>
        </p:spPr>
        <p:style>
          <a:lnRef idx="2">
            <a:schemeClr val="accent1"/>
          </a:lnRef>
          <a:fillRef idx="0">
            <a:schemeClr val="accent1"/>
          </a:fillRef>
          <a:effectRef idx="1">
            <a:schemeClr val="accent1"/>
          </a:effectRef>
          <a:fontRef idx="minor">
            <a:schemeClr val="tx1"/>
          </a:fontRef>
        </p:style>
      </p:cxnSp>
      <p:cxnSp>
        <p:nvCxnSpPr>
          <p:cNvPr id="133" name="Straight Connector 132">
            <a:extLst>
              <a:ext uri="{FF2B5EF4-FFF2-40B4-BE49-F238E27FC236}">
                <a16:creationId xmlns:a16="http://schemas.microsoft.com/office/drawing/2014/main" id="{7DCB974E-98DE-7F8A-B2A2-5C48B5F64989}"/>
              </a:ext>
            </a:extLst>
          </p:cNvPr>
          <p:cNvCxnSpPr>
            <a:cxnSpLocks/>
          </p:cNvCxnSpPr>
          <p:nvPr/>
        </p:nvCxnSpPr>
        <p:spPr>
          <a:xfrm>
            <a:off x="8897272" y="23591822"/>
            <a:ext cx="2143158" cy="0"/>
          </a:xfrm>
          <a:prstGeom prst="line">
            <a:avLst/>
          </a:prstGeom>
          <a:ln>
            <a:solidFill>
              <a:schemeClr val="bg2">
                <a:lumMod val="50000"/>
              </a:schemeClr>
            </a:solidFill>
            <a:round/>
            <a:headEnd type="oval" w="lg" len="lg"/>
          </a:ln>
        </p:spPr>
        <p:style>
          <a:lnRef idx="2">
            <a:schemeClr val="accent1"/>
          </a:lnRef>
          <a:fillRef idx="0">
            <a:schemeClr val="accent1"/>
          </a:fillRef>
          <a:effectRef idx="1">
            <a:schemeClr val="accent1"/>
          </a:effectRef>
          <a:fontRef idx="minor">
            <a:schemeClr val="tx1"/>
          </a:fontRef>
        </p:style>
      </p:cxnSp>
      <p:cxnSp>
        <p:nvCxnSpPr>
          <p:cNvPr id="134" name="Straight Connector 133">
            <a:extLst>
              <a:ext uri="{FF2B5EF4-FFF2-40B4-BE49-F238E27FC236}">
                <a16:creationId xmlns:a16="http://schemas.microsoft.com/office/drawing/2014/main" id="{868BD7C0-4B14-93B4-7419-409E3A942274}"/>
              </a:ext>
            </a:extLst>
          </p:cNvPr>
          <p:cNvCxnSpPr>
            <a:cxnSpLocks/>
          </p:cNvCxnSpPr>
          <p:nvPr/>
        </p:nvCxnSpPr>
        <p:spPr>
          <a:xfrm flipV="1">
            <a:off x="11040430" y="17647920"/>
            <a:ext cx="1465020" cy="5943902"/>
          </a:xfrm>
          <a:prstGeom prst="line">
            <a:avLst/>
          </a:prstGeom>
          <a:ln>
            <a:solidFill>
              <a:schemeClr val="bg2">
                <a:lumMod val="50000"/>
              </a:schemeClr>
            </a:solidFill>
            <a:round/>
          </a:ln>
        </p:spPr>
        <p:style>
          <a:lnRef idx="2">
            <a:schemeClr val="accent1"/>
          </a:lnRef>
          <a:fillRef idx="0">
            <a:schemeClr val="accent1"/>
          </a:fillRef>
          <a:effectRef idx="1">
            <a:schemeClr val="accent1"/>
          </a:effectRef>
          <a:fontRef idx="minor">
            <a:schemeClr val="tx1"/>
          </a:fontRef>
        </p:style>
      </p:cxnSp>
      <p:cxnSp>
        <p:nvCxnSpPr>
          <p:cNvPr id="135" name="Straight Connector 134">
            <a:extLst>
              <a:ext uri="{FF2B5EF4-FFF2-40B4-BE49-F238E27FC236}">
                <a16:creationId xmlns:a16="http://schemas.microsoft.com/office/drawing/2014/main" id="{033CF5BE-1EC0-1F6E-D387-A0DEC95600B0}"/>
              </a:ext>
            </a:extLst>
          </p:cNvPr>
          <p:cNvCxnSpPr>
            <a:cxnSpLocks/>
          </p:cNvCxnSpPr>
          <p:nvPr/>
        </p:nvCxnSpPr>
        <p:spPr>
          <a:xfrm>
            <a:off x="12505450" y="17647920"/>
            <a:ext cx="317500" cy="0"/>
          </a:xfrm>
          <a:prstGeom prst="line">
            <a:avLst/>
          </a:prstGeom>
          <a:ln>
            <a:solidFill>
              <a:schemeClr val="bg2">
                <a:lumMod val="50000"/>
              </a:schemeClr>
            </a:solidFill>
            <a:round/>
            <a:tailEnd type="oval" w="lg" len="lg"/>
          </a:ln>
        </p:spPr>
        <p:style>
          <a:lnRef idx="2">
            <a:schemeClr val="accent1"/>
          </a:lnRef>
          <a:fillRef idx="0">
            <a:schemeClr val="accent1"/>
          </a:fillRef>
          <a:effectRef idx="1">
            <a:schemeClr val="accent1"/>
          </a:effectRef>
          <a:fontRef idx="minor">
            <a:schemeClr val="tx1"/>
          </a:fontRef>
        </p:style>
      </p:cxnSp>
      <p:cxnSp>
        <p:nvCxnSpPr>
          <p:cNvPr id="139" name="Straight Connector 138">
            <a:extLst>
              <a:ext uri="{FF2B5EF4-FFF2-40B4-BE49-F238E27FC236}">
                <a16:creationId xmlns:a16="http://schemas.microsoft.com/office/drawing/2014/main" id="{A1B53B31-6899-F74C-6B1A-A84B6E1AF8FF}"/>
              </a:ext>
            </a:extLst>
          </p:cNvPr>
          <p:cNvCxnSpPr>
            <a:cxnSpLocks/>
          </p:cNvCxnSpPr>
          <p:nvPr/>
        </p:nvCxnSpPr>
        <p:spPr>
          <a:xfrm>
            <a:off x="4013994" y="36645012"/>
            <a:ext cx="7026436" cy="0"/>
          </a:xfrm>
          <a:prstGeom prst="line">
            <a:avLst/>
          </a:prstGeom>
          <a:ln>
            <a:solidFill>
              <a:schemeClr val="bg2">
                <a:lumMod val="50000"/>
              </a:schemeClr>
            </a:solidFill>
            <a:round/>
            <a:headEnd type="oval" w="lg" len="lg"/>
          </a:ln>
        </p:spPr>
        <p:style>
          <a:lnRef idx="2">
            <a:schemeClr val="accent1"/>
          </a:lnRef>
          <a:fillRef idx="0">
            <a:schemeClr val="accent1"/>
          </a:fillRef>
          <a:effectRef idx="1">
            <a:schemeClr val="accent1"/>
          </a:effectRef>
          <a:fontRef idx="minor">
            <a:schemeClr val="tx1"/>
          </a:fontRef>
        </p:style>
      </p:cxnSp>
      <p:cxnSp>
        <p:nvCxnSpPr>
          <p:cNvPr id="140" name="Straight Connector 139">
            <a:extLst>
              <a:ext uri="{FF2B5EF4-FFF2-40B4-BE49-F238E27FC236}">
                <a16:creationId xmlns:a16="http://schemas.microsoft.com/office/drawing/2014/main" id="{B0B8F972-9688-F19B-3384-FF0C40F9AC3A}"/>
              </a:ext>
            </a:extLst>
          </p:cNvPr>
          <p:cNvCxnSpPr>
            <a:cxnSpLocks/>
          </p:cNvCxnSpPr>
          <p:nvPr/>
        </p:nvCxnSpPr>
        <p:spPr>
          <a:xfrm flipV="1">
            <a:off x="11040430" y="28620720"/>
            <a:ext cx="1465020" cy="8024292"/>
          </a:xfrm>
          <a:prstGeom prst="line">
            <a:avLst/>
          </a:prstGeom>
          <a:ln>
            <a:solidFill>
              <a:schemeClr val="bg2">
                <a:lumMod val="50000"/>
              </a:schemeClr>
            </a:solidFill>
            <a:round/>
          </a:ln>
        </p:spPr>
        <p:style>
          <a:lnRef idx="2">
            <a:schemeClr val="accent1"/>
          </a:lnRef>
          <a:fillRef idx="0">
            <a:schemeClr val="accent1"/>
          </a:fillRef>
          <a:effectRef idx="1">
            <a:schemeClr val="accent1"/>
          </a:effectRef>
          <a:fontRef idx="minor">
            <a:schemeClr val="tx1"/>
          </a:fontRef>
        </p:style>
      </p:cxnSp>
      <p:cxnSp>
        <p:nvCxnSpPr>
          <p:cNvPr id="141" name="Straight Connector 140">
            <a:extLst>
              <a:ext uri="{FF2B5EF4-FFF2-40B4-BE49-F238E27FC236}">
                <a16:creationId xmlns:a16="http://schemas.microsoft.com/office/drawing/2014/main" id="{7A407669-D863-1FC0-D752-F5682853219D}"/>
              </a:ext>
            </a:extLst>
          </p:cNvPr>
          <p:cNvCxnSpPr>
            <a:cxnSpLocks/>
          </p:cNvCxnSpPr>
          <p:nvPr/>
        </p:nvCxnSpPr>
        <p:spPr>
          <a:xfrm>
            <a:off x="12505450" y="28620720"/>
            <a:ext cx="317500" cy="0"/>
          </a:xfrm>
          <a:prstGeom prst="line">
            <a:avLst/>
          </a:prstGeom>
          <a:ln>
            <a:solidFill>
              <a:schemeClr val="bg2">
                <a:lumMod val="50000"/>
              </a:schemeClr>
            </a:solidFill>
            <a:round/>
            <a:tailEnd type="oval" w="lg" len="lg"/>
          </a:ln>
        </p:spPr>
        <p:style>
          <a:lnRef idx="2">
            <a:schemeClr val="accent1"/>
          </a:lnRef>
          <a:fillRef idx="0">
            <a:schemeClr val="accent1"/>
          </a:fillRef>
          <a:effectRef idx="1">
            <a:schemeClr val="accent1"/>
          </a:effectRef>
          <a:fontRef idx="minor">
            <a:schemeClr val="tx1"/>
          </a:fontRef>
        </p:style>
      </p:cxnSp>
      <p:sp>
        <p:nvSpPr>
          <p:cNvPr id="149" name="Rectangle 148">
            <a:extLst>
              <a:ext uri="{FF2B5EF4-FFF2-40B4-BE49-F238E27FC236}">
                <a16:creationId xmlns:a16="http://schemas.microsoft.com/office/drawing/2014/main" id="{91815CF5-FD91-D73B-04C5-AF9D8BD9FFFA}"/>
              </a:ext>
            </a:extLst>
          </p:cNvPr>
          <p:cNvSpPr/>
          <p:nvPr/>
        </p:nvSpPr>
        <p:spPr>
          <a:xfrm>
            <a:off x="13691394" y="32278637"/>
            <a:ext cx="9067799" cy="5481637"/>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ADA2315C-8286-B661-3FC1-0656AE2B4CB6}"/>
              </a:ext>
            </a:extLst>
          </p:cNvPr>
          <p:cNvGrpSpPr/>
          <p:nvPr/>
        </p:nvGrpSpPr>
        <p:grpSpPr>
          <a:xfrm>
            <a:off x="13843793" y="32729441"/>
            <a:ext cx="8786870" cy="4967147"/>
            <a:chOff x="14579543" y="32637018"/>
            <a:chExt cx="7352328" cy="4156212"/>
          </a:xfrm>
        </p:grpSpPr>
        <p:cxnSp>
          <p:nvCxnSpPr>
            <p:cNvPr id="151" name="Straight Arrow Connector 150">
              <a:extLst>
                <a:ext uri="{FF2B5EF4-FFF2-40B4-BE49-F238E27FC236}">
                  <a16:creationId xmlns:a16="http://schemas.microsoft.com/office/drawing/2014/main" id="{41DA37F2-FBF6-C3D9-60E0-A4C78A621DE7}"/>
                </a:ext>
              </a:extLst>
            </p:cNvPr>
            <p:cNvCxnSpPr/>
            <p:nvPr/>
          </p:nvCxnSpPr>
          <p:spPr>
            <a:xfrm flipV="1">
              <a:off x="14979650" y="32727900"/>
              <a:ext cx="0" cy="3665220"/>
            </a:xfrm>
            <a:prstGeom prst="straightConnector1">
              <a:avLst/>
            </a:prstGeom>
            <a:ln>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153" name="Straight Arrow Connector 152">
              <a:extLst>
                <a:ext uri="{FF2B5EF4-FFF2-40B4-BE49-F238E27FC236}">
                  <a16:creationId xmlns:a16="http://schemas.microsoft.com/office/drawing/2014/main" id="{8DD1F14C-5CF5-93EA-9712-8B75C4CD64D0}"/>
                </a:ext>
              </a:extLst>
            </p:cNvPr>
            <p:cNvCxnSpPr>
              <a:cxnSpLocks/>
            </p:cNvCxnSpPr>
            <p:nvPr/>
          </p:nvCxnSpPr>
          <p:spPr>
            <a:xfrm>
              <a:off x="14979650" y="36393120"/>
              <a:ext cx="6398059" cy="0"/>
            </a:xfrm>
            <a:prstGeom prst="straightConnector1">
              <a:avLst/>
            </a:prstGeom>
            <a:ln>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sp>
          <p:nvSpPr>
            <p:cNvPr id="155" name="TextBox 154">
              <a:extLst>
                <a:ext uri="{FF2B5EF4-FFF2-40B4-BE49-F238E27FC236}">
                  <a16:creationId xmlns:a16="http://schemas.microsoft.com/office/drawing/2014/main" id="{241462D6-4086-4417-5D2F-5980539EFAC7}"/>
                </a:ext>
              </a:extLst>
            </p:cNvPr>
            <p:cNvSpPr txBox="1"/>
            <p:nvPr/>
          </p:nvSpPr>
          <p:spPr>
            <a:xfrm>
              <a:off x="17843119" y="36393120"/>
              <a:ext cx="721672" cy="400110"/>
            </a:xfrm>
            <a:prstGeom prst="rect">
              <a:avLst/>
            </a:prstGeom>
            <a:noFill/>
          </p:spPr>
          <p:txBody>
            <a:bodyPr wrap="none" rtlCol="0">
              <a:spAutoFit/>
            </a:bodyPr>
            <a:lstStyle/>
            <a:p>
              <a:pPr algn="ctr"/>
              <a:r>
                <a:rPr lang="en-US" sz="2000" dirty="0"/>
                <a:t>Time</a:t>
              </a:r>
            </a:p>
          </p:txBody>
        </p:sp>
        <p:sp>
          <p:nvSpPr>
            <p:cNvPr id="157" name="TextBox 156">
              <a:extLst>
                <a:ext uri="{FF2B5EF4-FFF2-40B4-BE49-F238E27FC236}">
                  <a16:creationId xmlns:a16="http://schemas.microsoft.com/office/drawing/2014/main" id="{D51CFE87-6AA1-4EDE-64EB-4B5F858F6E58}"/>
                </a:ext>
              </a:extLst>
            </p:cNvPr>
            <p:cNvSpPr txBox="1"/>
            <p:nvPr/>
          </p:nvSpPr>
          <p:spPr>
            <a:xfrm rot="16200000">
              <a:off x="13907244" y="34360455"/>
              <a:ext cx="1744708" cy="400110"/>
            </a:xfrm>
            <a:prstGeom prst="rect">
              <a:avLst/>
            </a:prstGeom>
            <a:noFill/>
          </p:spPr>
          <p:txBody>
            <a:bodyPr wrap="none" rtlCol="0">
              <a:spAutoFit/>
            </a:bodyPr>
            <a:lstStyle/>
            <a:p>
              <a:pPr algn="ctr"/>
              <a:r>
                <a:rPr lang="en-US" sz="2000" dirty="0"/>
                <a:t>Cable Tension</a:t>
              </a:r>
            </a:p>
          </p:txBody>
        </p:sp>
        <p:sp>
          <p:nvSpPr>
            <p:cNvPr id="158" name="Freeform: Shape 157">
              <a:extLst>
                <a:ext uri="{FF2B5EF4-FFF2-40B4-BE49-F238E27FC236}">
                  <a16:creationId xmlns:a16="http://schemas.microsoft.com/office/drawing/2014/main" id="{ED2EB6D1-B18E-3A22-1F33-19FF6D55BFA0}"/>
                </a:ext>
              </a:extLst>
            </p:cNvPr>
            <p:cNvSpPr/>
            <p:nvPr/>
          </p:nvSpPr>
          <p:spPr>
            <a:xfrm>
              <a:off x="15037148" y="33420988"/>
              <a:ext cx="6133752" cy="2972332"/>
            </a:xfrm>
            <a:custGeom>
              <a:avLst/>
              <a:gdLst>
                <a:gd name="connsiteX0" fmla="*/ 79433 w 4092633"/>
                <a:gd name="connsiteY0" fmla="*/ 2040533 h 2196525"/>
                <a:gd name="connsiteX1" fmla="*/ 79433 w 4092633"/>
                <a:gd name="connsiteY1" fmla="*/ 1989733 h 2196525"/>
                <a:gd name="connsiteX2" fmla="*/ 904933 w 4092633"/>
                <a:gd name="connsiteY2" fmla="*/ 21233 h 2196525"/>
                <a:gd name="connsiteX3" fmla="*/ 1146233 w 4092633"/>
                <a:gd name="connsiteY3" fmla="*/ 922933 h 2196525"/>
                <a:gd name="connsiteX4" fmla="*/ 1285933 w 4092633"/>
                <a:gd name="connsiteY4" fmla="*/ 529233 h 2196525"/>
                <a:gd name="connsiteX5" fmla="*/ 1362133 w 4092633"/>
                <a:gd name="connsiteY5" fmla="*/ 834033 h 2196525"/>
                <a:gd name="connsiteX6" fmla="*/ 1425633 w 4092633"/>
                <a:gd name="connsiteY6" fmla="*/ 592733 h 2196525"/>
                <a:gd name="connsiteX7" fmla="*/ 1501833 w 4092633"/>
                <a:gd name="connsiteY7" fmla="*/ 745133 h 2196525"/>
                <a:gd name="connsiteX8" fmla="*/ 1590733 w 4092633"/>
                <a:gd name="connsiteY8" fmla="*/ 630833 h 2196525"/>
                <a:gd name="connsiteX9" fmla="*/ 1755833 w 4092633"/>
                <a:gd name="connsiteY9" fmla="*/ 694333 h 2196525"/>
                <a:gd name="connsiteX10" fmla="*/ 2098733 w 4092633"/>
                <a:gd name="connsiteY10" fmla="*/ 732433 h 2196525"/>
                <a:gd name="connsiteX11" fmla="*/ 4092633 w 4092633"/>
                <a:gd name="connsiteY11" fmla="*/ 783233 h 2196525"/>
                <a:gd name="connsiteX0" fmla="*/ 16771 w 4296671"/>
                <a:gd name="connsiteY0" fmla="*/ 2288183 h 2358407"/>
                <a:gd name="connsiteX1" fmla="*/ 283471 w 4296671"/>
                <a:gd name="connsiteY1" fmla="*/ 1989733 h 2358407"/>
                <a:gd name="connsiteX2" fmla="*/ 1108971 w 4296671"/>
                <a:gd name="connsiteY2" fmla="*/ 21233 h 2358407"/>
                <a:gd name="connsiteX3" fmla="*/ 1350271 w 4296671"/>
                <a:gd name="connsiteY3" fmla="*/ 922933 h 2358407"/>
                <a:gd name="connsiteX4" fmla="*/ 1489971 w 4296671"/>
                <a:gd name="connsiteY4" fmla="*/ 529233 h 2358407"/>
                <a:gd name="connsiteX5" fmla="*/ 1566171 w 4296671"/>
                <a:gd name="connsiteY5" fmla="*/ 834033 h 2358407"/>
                <a:gd name="connsiteX6" fmla="*/ 1629671 w 4296671"/>
                <a:gd name="connsiteY6" fmla="*/ 592733 h 2358407"/>
                <a:gd name="connsiteX7" fmla="*/ 1705871 w 4296671"/>
                <a:gd name="connsiteY7" fmla="*/ 745133 h 2358407"/>
                <a:gd name="connsiteX8" fmla="*/ 1794771 w 4296671"/>
                <a:gd name="connsiteY8" fmla="*/ 630833 h 2358407"/>
                <a:gd name="connsiteX9" fmla="*/ 1959871 w 4296671"/>
                <a:gd name="connsiteY9" fmla="*/ 694333 h 2358407"/>
                <a:gd name="connsiteX10" fmla="*/ 2302771 w 4296671"/>
                <a:gd name="connsiteY10" fmla="*/ 732433 h 2358407"/>
                <a:gd name="connsiteX11" fmla="*/ 4296671 w 4296671"/>
                <a:gd name="connsiteY11" fmla="*/ 783233 h 2358407"/>
                <a:gd name="connsiteX0" fmla="*/ 10737 w 4290637"/>
                <a:gd name="connsiteY0" fmla="*/ 2273841 h 2296589"/>
                <a:gd name="connsiteX1" fmla="*/ 401262 w 4290637"/>
                <a:gd name="connsiteY1" fmla="*/ 1476916 h 2296589"/>
                <a:gd name="connsiteX2" fmla="*/ 1102937 w 4290637"/>
                <a:gd name="connsiteY2" fmla="*/ 6891 h 2296589"/>
                <a:gd name="connsiteX3" fmla="*/ 1344237 w 4290637"/>
                <a:gd name="connsiteY3" fmla="*/ 908591 h 2296589"/>
                <a:gd name="connsiteX4" fmla="*/ 1483937 w 4290637"/>
                <a:gd name="connsiteY4" fmla="*/ 514891 h 2296589"/>
                <a:gd name="connsiteX5" fmla="*/ 1560137 w 4290637"/>
                <a:gd name="connsiteY5" fmla="*/ 819691 h 2296589"/>
                <a:gd name="connsiteX6" fmla="*/ 1623637 w 4290637"/>
                <a:gd name="connsiteY6" fmla="*/ 578391 h 2296589"/>
                <a:gd name="connsiteX7" fmla="*/ 1699837 w 4290637"/>
                <a:gd name="connsiteY7" fmla="*/ 730791 h 2296589"/>
                <a:gd name="connsiteX8" fmla="*/ 1788737 w 4290637"/>
                <a:gd name="connsiteY8" fmla="*/ 616491 h 2296589"/>
                <a:gd name="connsiteX9" fmla="*/ 1953837 w 4290637"/>
                <a:gd name="connsiteY9" fmla="*/ 679991 h 2296589"/>
                <a:gd name="connsiteX10" fmla="*/ 2296737 w 4290637"/>
                <a:gd name="connsiteY10" fmla="*/ 718091 h 2296589"/>
                <a:gd name="connsiteX11" fmla="*/ 4290637 w 4290637"/>
                <a:gd name="connsiteY11" fmla="*/ 768891 h 2296589"/>
                <a:gd name="connsiteX0" fmla="*/ 12352 w 4292252"/>
                <a:gd name="connsiteY0" fmla="*/ 2941257 h 2968126"/>
                <a:gd name="connsiteX1" fmla="*/ 402877 w 4292252"/>
                <a:gd name="connsiteY1" fmla="*/ 2144332 h 2968126"/>
                <a:gd name="connsiteX2" fmla="*/ 1383952 w 4292252"/>
                <a:gd name="connsiteY2" fmla="*/ 4382 h 2968126"/>
                <a:gd name="connsiteX3" fmla="*/ 1345852 w 4292252"/>
                <a:gd name="connsiteY3" fmla="*/ 1576007 h 2968126"/>
                <a:gd name="connsiteX4" fmla="*/ 1485552 w 4292252"/>
                <a:gd name="connsiteY4" fmla="*/ 1182307 h 2968126"/>
                <a:gd name="connsiteX5" fmla="*/ 1561752 w 4292252"/>
                <a:gd name="connsiteY5" fmla="*/ 1487107 h 2968126"/>
                <a:gd name="connsiteX6" fmla="*/ 1625252 w 4292252"/>
                <a:gd name="connsiteY6" fmla="*/ 1245807 h 2968126"/>
                <a:gd name="connsiteX7" fmla="*/ 1701452 w 4292252"/>
                <a:gd name="connsiteY7" fmla="*/ 1398207 h 2968126"/>
                <a:gd name="connsiteX8" fmla="*/ 1790352 w 4292252"/>
                <a:gd name="connsiteY8" fmla="*/ 1283907 h 2968126"/>
                <a:gd name="connsiteX9" fmla="*/ 1955452 w 4292252"/>
                <a:gd name="connsiteY9" fmla="*/ 1347407 h 2968126"/>
                <a:gd name="connsiteX10" fmla="*/ 2298352 w 4292252"/>
                <a:gd name="connsiteY10" fmla="*/ 1385507 h 2968126"/>
                <a:gd name="connsiteX11" fmla="*/ 4292252 w 4292252"/>
                <a:gd name="connsiteY11" fmla="*/ 1436307 h 2968126"/>
                <a:gd name="connsiteX0" fmla="*/ 12352 w 4292252"/>
                <a:gd name="connsiteY0" fmla="*/ 2937563 h 2964432"/>
                <a:gd name="connsiteX1" fmla="*/ 402877 w 4292252"/>
                <a:gd name="connsiteY1" fmla="*/ 2140638 h 2964432"/>
                <a:gd name="connsiteX2" fmla="*/ 1383952 w 4292252"/>
                <a:gd name="connsiteY2" fmla="*/ 688 h 2964432"/>
                <a:gd name="connsiteX3" fmla="*/ 1628427 w 4292252"/>
                <a:gd name="connsiteY3" fmla="*/ 2378763 h 2964432"/>
                <a:gd name="connsiteX4" fmla="*/ 1485552 w 4292252"/>
                <a:gd name="connsiteY4" fmla="*/ 1178613 h 2964432"/>
                <a:gd name="connsiteX5" fmla="*/ 1561752 w 4292252"/>
                <a:gd name="connsiteY5" fmla="*/ 1483413 h 2964432"/>
                <a:gd name="connsiteX6" fmla="*/ 1625252 w 4292252"/>
                <a:gd name="connsiteY6" fmla="*/ 1242113 h 2964432"/>
                <a:gd name="connsiteX7" fmla="*/ 1701452 w 4292252"/>
                <a:gd name="connsiteY7" fmla="*/ 1394513 h 2964432"/>
                <a:gd name="connsiteX8" fmla="*/ 1790352 w 4292252"/>
                <a:gd name="connsiteY8" fmla="*/ 1280213 h 2964432"/>
                <a:gd name="connsiteX9" fmla="*/ 1955452 w 4292252"/>
                <a:gd name="connsiteY9" fmla="*/ 1343713 h 2964432"/>
                <a:gd name="connsiteX10" fmla="*/ 2298352 w 4292252"/>
                <a:gd name="connsiteY10" fmla="*/ 1381813 h 2964432"/>
                <a:gd name="connsiteX11" fmla="*/ 4292252 w 4292252"/>
                <a:gd name="connsiteY11" fmla="*/ 1432613 h 2964432"/>
                <a:gd name="connsiteX0" fmla="*/ 12352 w 4292252"/>
                <a:gd name="connsiteY0" fmla="*/ 2937563 h 2964432"/>
                <a:gd name="connsiteX1" fmla="*/ 402877 w 4292252"/>
                <a:gd name="connsiteY1" fmla="*/ 2140638 h 2964432"/>
                <a:gd name="connsiteX2" fmla="*/ 1383952 w 4292252"/>
                <a:gd name="connsiteY2" fmla="*/ 688 h 2964432"/>
                <a:gd name="connsiteX3" fmla="*/ 1628427 w 4292252"/>
                <a:gd name="connsiteY3" fmla="*/ 2378763 h 2964432"/>
                <a:gd name="connsiteX4" fmla="*/ 1837977 w 4292252"/>
                <a:gd name="connsiteY4" fmla="*/ 553138 h 2964432"/>
                <a:gd name="connsiteX5" fmla="*/ 1561752 w 4292252"/>
                <a:gd name="connsiteY5" fmla="*/ 1483413 h 2964432"/>
                <a:gd name="connsiteX6" fmla="*/ 1625252 w 4292252"/>
                <a:gd name="connsiteY6" fmla="*/ 1242113 h 2964432"/>
                <a:gd name="connsiteX7" fmla="*/ 1701452 w 4292252"/>
                <a:gd name="connsiteY7" fmla="*/ 1394513 h 2964432"/>
                <a:gd name="connsiteX8" fmla="*/ 1790352 w 4292252"/>
                <a:gd name="connsiteY8" fmla="*/ 1280213 h 2964432"/>
                <a:gd name="connsiteX9" fmla="*/ 1955452 w 4292252"/>
                <a:gd name="connsiteY9" fmla="*/ 1343713 h 2964432"/>
                <a:gd name="connsiteX10" fmla="*/ 2298352 w 4292252"/>
                <a:gd name="connsiteY10" fmla="*/ 1381813 h 2964432"/>
                <a:gd name="connsiteX11" fmla="*/ 4292252 w 4292252"/>
                <a:gd name="connsiteY11" fmla="*/ 1432613 h 2964432"/>
                <a:gd name="connsiteX0" fmla="*/ 12352 w 4292252"/>
                <a:gd name="connsiteY0" fmla="*/ 2937563 h 2964432"/>
                <a:gd name="connsiteX1" fmla="*/ 402877 w 4292252"/>
                <a:gd name="connsiteY1" fmla="*/ 2140638 h 2964432"/>
                <a:gd name="connsiteX2" fmla="*/ 1383952 w 4292252"/>
                <a:gd name="connsiteY2" fmla="*/ 688 h 2964432"/>
                <a:gd name="connsiteX3" fmla="*/ 1628427 w 4292252"/>
                <a:gd name="connsiteY3" fmla="*/ 2378763 h 2964432"/>
                <a:gd name="connsiteX4" fmla="*/ 1837977 w 4292252"/>
                <a:gd name="connsiteY4" fmla="*/ 553138 h 2964432"/>
                <a:gd name="connsiteX5" fmla="*/ 1996727 w 4292252"/>
                <a:gd name="connsiteY5" fmla="*/ 1953313 h 2964432"/>
                <a:gd name="connsiteX6" fmla="*/ 1625252 w 4292252"/>
                <a:gd name="connsiteY6" fmla="*/ 1242113 h 2964432"/>
                <a:gd name="connsiteX7" fmla="*/ 1701452 w 4292252"/>
                <a:gd name="connsiteY7" fmla="*/ 1394513 h 2964432"/>
                <a:gd name="connsiteX8" fmla="*/ 1790352 w 4292252"/>
                <a:gd name="connsiteY8" fmla="*/ 1280213 h 2964432"/>
                <a:gd name="connsiteX9" fmla="*/ 1955452 w 4292252"/>
                <a:gd name="connsiteY9" fmla="*/ 1343713 h 2964432"/>
                <a:gd name="connsiteX10" fmla="*/ 2298352 w 4292252"/>
                <a:gd name="connsiteY10" fmla="*/ 1381813 h 2964432"/>
                <a:gd name="connsiteX11" fmla="*/ 4292252 w 4292252"/>
                <a:gd name="connsiteY11" fmla="*/ 1432613 h 2964432"/>
                <a:gd name="connsiteX0" fmla="*/ 12352 w 4292252"/>
                <a:gd name="connsiteY0" fmla="*/ 2937563 h 2964432"/>
                <a:gd name="connsiteX1" fmla="*/ 402877 w 4292252"/>
                <a:gd name="connsiteY1" fmla="*/ 2140638 h 2964432"/>
                <a:gd name="connsiteX2" fmla="*/ 1383952 w 4292252"/>
                <a:gd name="connsiteY2" fmla="*/ 688 h 2964432"/>
                <a:gd name="connsiteX3" fmla="*/ 1628427 w 4292252"/>
                <a:gd name="connsiteY3" fmla="*/ 2378763 h 2964432"/>
                <a:gd name="connsiteX4" fmla="*/ 1837977 w 4292252"/>
                <a:gd name="connsiteY4" fmla="*/ 553138 h 2964432"/>
                <a:gd name="connsiteX5" fmla="*/ 1996727 w 4292252"/>
                <a:gd name="connsiteY5" fmla="*/ 1953313 h 2964432"/>
                <a:gd name="connsiteX6" fmla="*/ 2209452 w 4292252"/>
                <a:gd name="connsiteY6" fmla="*/ 810313 h 2964432"/>
                <a:gd name="connsiteX7" fmla="*/ 1701452 w 4292252"/>
                <a:gd name="connsiteY7" fmla="*/ 1394513 h 2964432"/>
                <a:gd name="connsiteX8" fmla="*/ 1790352 w 4292252"/>
                <a:gd name="connsiteY8" fmla="*/ 1280213 h 2964432"/>
                <a:gd name="connsiteX9" fmla="*/ 1955452 w 4292252"/>
                <a:gd name="connsiteY9" fmla="*/ 1343713 h 2964432"/>
                <a:gd name="connsiteX10" fmla="*/ 2298352 w 4292252"/>
                <a:gd name="connsiteY10" fmla="*/ 1381813 h 2964432"/>
                <a:gd name="connsiteX11" fmla="*/ 4292252 w 4292252"/>
                <a:gd name="connsiteY11" fmla="*/ 1432613 h 2964432"/>
                <a:gd name="connsiteX0" fmla="*/ 12352 w 4292252"/>
                <a:gd name="connsiteY0" fmla="*/ 2937563 h 2964432"/>
                <a:gd name="connsiteX1" fmla="*/ 402877 w 4292252"/>
                <a:gd name="connsiteY1" fmla="*/ 2140638 h 2964432"/>
                <a:gd name="connsiteX2" fmla="*/ 1383952 w 4292252"/>
                <a:gd name="connsiteY2" fmla="*/ 688 h 2964432"/>
                <a:gd name="connsiteX3" fmla="*/ 1628427 w 4292252"/>
                <a:gd name="connsiteY3" fmla="*/ 2378763 h 2964432"/>
                <a:gd name="connsiteX4" fmla="*/ 1837977 w 4292252"/>
                <a:gd name="connsiteY4" fmla="*/ 553138 h 2964432"/>
                <a:gd name="connsiteX5" fmla="*/ 1996727 w 4292252"/>
                <a:gd name="connsiteY5" fmla="*/ 1953313 h 2964432"/>
                <a:gd name="connsiteX6" fmla="*/ 2209452 w 4292252"/>
                <a:gd name="connsiteY6" fmla="*/ 810313 h 2964432"/>
                <a:gd name="connsiteX7" fmla="*/ 2428527 w 4292252"/>
                <a:gd name="connsiteY7" fmla="*/ 1597713 h 2964432"/>
                <a:gd name="connsiteX8" fmla="*/ 1790352 w 4292252"/>
                <a:gd name="connsiteY8" fmla="*/ 1280213 h 2964432"/>
                <a:gd name="connsiteX9" fmla="*/ 1955452 w 4292252"/>
                <a:gd name="connsiteY9" fmla="*/ 1343713 h 2964432"/>
                <a:gd name="connsiteX10" fmla="*/ 2298352 w 4292252"/>
                <a:gd name="connsiteY10" fmla="*/ 1381813 h 2964432"/>
                <a:gd name="connsiteX11" fmla="*/ 4292252 w 4292252"/>
                <a:gd name="connsiteY11" fmla="*/ 1432613 h 2964432"/>
                <a:gd name="connsiteX0" fmla="*/ 12352 w 4292252"/>
                <a:gd name="connsiteY0" fmla="*/ 2937563 h 2964432"/>
                <a:gd name="connsiteX1" fmla="*/ 402877 w 4292252"/>
                <a:gd name="connsiteY1" fmla="*/ 2140638 h 2964432"/>
                <a:gd name="connsiteX2" fmla="*/ 1383952 w 4292252"/>
                <a:gd name="connsiteY2" fmla="*/ 688 h 2964432"/>
                <a:gd name="connsiteX3" fmla="*/ 1628427 w 4292252"/>
                <a:gd name="connsiteY3" fmla="*/ 2378763 h 2964432"/>
                <a:gd name="connsiteX4" fmla="*/ 1837977 w 4292252"/>
                <a:gd name="connsiteY4" fmla="*/ 553138 h 2964432"/>
                <a:gd name="connsiteX5" fmla="*/ 1996727 w 4292252"/>
                <a:gd name="connsiteY5" fmla="*/ 1953313 h 2964432"/>
                <a:gd name="connsiteX6" fmla="*/ 2209452 w 4292252"/>
                <a:gd name="connsiteY6" fmla="*/ 810313 h 2964432"/>
                <a:gd name="connsiteX7" fmla="*/ 2428527 w 4292252"/>
                <a:gd name="connsiteY7" fmla="*/ 1597713 h 2964432"/>
                <a:gd name="connsiteX8" fmla="*/ 2688877 w 4292252"/>
                <a:gd name="connsiteY8" fmla="*/ 1096063 h 2964432"/>
                <a:gd name="connsiteX9" fmla="*/ 1955452 w 4292252"/>
                <a:gd name="connsiteY9" fmla="*/ 1343713 h 2964432"/>
                <a:gd name="connsiteX10" fmla="*/ 2298352 w 4292252"/>
                <a:gd name="connsiteY10" fmla="*/ 1381813 h 2964432"/>
                <a:gd name="connsiteX11" fmla="*/ 4292252 w 4292252"/>
                <a:gd name="connsiteY11" fmla="*/ 1432613 h 2964432"/>
                <a:gd name="connsiteX0" fmla="*/ 12352 w 4292252"/>
                <a:gd name="connsiteY0" fmla="*/ 2937563 h 2964432"/>
                <a:gd name="connsiteX1" fmla="*/ 402877 w 4292252"/>
                <a:gd name="connsiteY1" fmla="*/ 2140638 h 2964432"/>
                <a:gd name="connsiteX2" fmla="*/ 1383952 w 4292252"/>
                <a:gd name="connsiteY2" fmla="*/ 688 h 2964432"/>
                <a:gd name="connsiteX3" fmla="*/ 1628427 w 4292252"/>
                <a:gd name="connsiteY3" fmla="*/ 2378763 h 2964432"/>
                <a:gd name="connsiteX4" fmla="*/ 1837977 w 4292252"/>
                <a:gd name="connsiteY4" fmla="*/ 553138 h 2964432"/>
                <a:gd name="connsiteX5" fmla="*/ 1996727 w 4292252"/>
                <a:gd name="connsiteY5" fmla="*/ 1953313 h 2964432"/>
                <a:gd name="connsiteX6" fmla="*/ 2209452 w 4292252"/>
                <a:gd name="connsiteY6" fmla="*/ 810313 h 2964432"/>
                <a:gd name="connsiteX7" fmla="*/ 2428527 w 4292252"/>
                <a:gd name="connsiteY7" fmla="*/ 1597713 h 2964432"/>
                <a:gd name="connsiteX8" fmla="*/ 2688877 w 4292252"/>
                <a:gd name="connsiteY8" fmla="*/ 1096063 h 2964432"/>
                <a:gd name="connsiteX9" fmla="*/ 2885727 w 4292252"/>
                <a:gd name="connsiteY9" fmla="*/ 1569138 h 2964432"/>
                <a:gd name="connsiteX10" fmla="*/ 2298352 w 4292252"/>
                <a:gd name="connsiteY10" fmla="*/ 1381813 h 2964432"/>
                <a:gd name="connsiteX11" fmla="*/ 4292252 w 4292252"/>
                <a:gd name="connsiteY11" fmla="*/ 1432613 h 2964432"/>
                <a:gd name="connsiteX0" fmla="*/ 12352 w 4292252"/>
                <a:gd name="connsiteY0" fmla="*/ 2937563 h 2964432"/>
                <a:gd name="connsiteX1" fmla="*/ 402877 w 4292252"/>
                <a:gd name="connsiteY1" fmla="*/ 2140638 h 2964432"/>
                <a:gd name="connsiteX2" fmla="*/ 1383952 w 4292252"/>
                <a:gd name="connsiteY2" fmla="*/ 688 h 2964432"/>
                <a:gd name="connsiteX3" fmla="*/ 1628427 w 4292252"/>
                <a:gd name="connsiteY3" fmla="*/ 2378763 h 2964432"/>
                <a:gd name="connsiteX4" fmla="*/ 1837977 w 4292252"/>
                <a:gd name="connsiteY4" fmla="*/ 553138 h 2964432"/>
                <a:gd name="connsiteX5" fmla="*/ 1996727 w 4292252"/>
                <a:gd name="connsiteY5" fmla="*/ 1953313 h 2964432"/>
                <a:gd name="connsiteX6" fmla="*/ 2209452 w 4292252"/>
                <a:gd name="connsiteY6" fmla="*/ 810313 h 2964432"/>
                <a:gd name="connsiteX7" fmla="*/ 2428527 w 4292252"/>
                <a:gd name="connsiteY7" fmla="*/ 1597713 h 2964432"/>
                <a:gd name="connsiteX8" fmla="*/ 2688877 w 4292252"/>
                <a:gd name="connsiteY8" fmla="*/ 1096063 h 2964432"/>
                <a:gd name="connsiteX9" fmla="*/ 2885727 w 4292252"/>
                <a:gd name="connsiteY9" fmla="*/ 1569138 h 2964432"/>
                <a:gd name="connsiteX10" fmla="*/ 3603277 w 4292252"/>
                <a:gd name="connsiteY10" fmla="*/ 1308788 h 2964432"/>
                <a:gd name="connsiteX11" fmla="*/ 4292252 w 4292252"/>
                <a:gd name="connsiteY11" fmla="*/ 1432613 h 2964432"/>
                <a:gd name="connsiteX0" fmla="*/ 12352 w 6133752"/>
                <a:gd name="connsiteY0" fmla="*/ 2937563 h 2964432"/>
                <a:gd name="connsiteX1" fmla="*/ 402877 w 6133752"/>
                <a:gd name="connsiteY1" fmla="*/ 2140638 h 2964432"/>
                <a:gd name="connsiteX2" fmla="*/ 1383952 w 6133752"/>
                <a:gd name="connsiteY2" fmla="*/ 688 h 2964432"/>
                <a:gd name="connsiteX3" fmla="*/ 1628427 w 6133752"/>
                <a:gd name="connsiteY3" fmla="*/ 2378763 h 2964432"/>
                <a:gd name="connsiteX4" fmla="*/ 1837977 w 6133752"/>
                <a:gd name="connsiteY4" fmla="*/ 553138 h 2964432"/>
                <a:gd name="connsiteX5" fmla="*/ 1996727 w 6133752"/>
                <a:gd name="connsiteY5" fmla="*/ 1953313 h 2964432"/>
                <a:gd name="connsiteX6" fmla="*/ 2209452 w 6133752"/>
                <a:gd name="connsiteY6" fmla="*/ 810313 h 2964432"/>
                <a:gd name="connsiteX7" fmla="*/ 2428527 w 6133752"/>
                <a:gd name="connsiteY7" fmla="*/ 1597713 h 2964432"/>
                <a:gd name="connsiteX8" fmla="*/ 2688877 w 6133752"/>
                <a:gd name="connsiteY8" fmla="*/ 1096063 h 2964432"/>
                <a:gd name="connsiteX9" fmla="*/ 2885727 w 6133752"/>
                <a:gd name="connsiteY9" fmla="*/ 1569138 h 2964432"/>
                <a:gd name="connsiteX10" fmla="*/ 3603277 w 6133752"/>
                <a:gd name="connsiteY10" fmla="*/ 1308788 h 2964432"/>
                <a:gd name="connsiteX11" fmla="*/ 6133752 w 6133752"/>
                <a:gd name="connsiteY11" fmla="*/ 1277038 h 2964432"/>
                <a:gd name="connsiteX0" fmla="*/ 12352 w 6133752"/>
                <a:gd name="connsiteY0" fmla="*/ 2937563 h 2964432"/>
                <a:gd name="connsiteX1" fmla="*/ 402877 w 6133752"/>
                <a:gd name="connsiteY1" fmla="*/ 2140638 h 2964432"/>
                <a:gd name="connsiteX2" fmla="*/ 1383952 w 6133752"/>
                <a:gd name="connsiteY2" fmla="*/ 688 h 2964432"/>
                <a:gd name="connsiteX3" fmla="*/ 1628427 w 6133752"/>
                <a:gd name="connsiteY3" fmla="*/ 2378763 h 2964432"/>
                <a:gd name="connsiteX4" fmla="*/ 1837977 w 6133752"/>
                <a:gd name="connsiteY4" fmla="*/ 553138 h 2964432"/>
                <a:gd name="connsiteX5" fmla="*/ 1996727 w 6133752"/>
                <a:gd name="connsiteY5" fmla="*/ 1953313 h 2964432"/>
                <a:gd name="connsiteX6" fmla="*/ 2209452 w 6133752"/>
                <a:gd name="connsiteY6" fmla="*/ 810313 h 2964432"/>
                <a:gd name="connsiteX7" fmla="*/ 2428527 w 6133752"/>
                <a:gd name="connsiteY7" fmla="*/ 1597713 h 2964432"/>
                <a:gd name="connsiteX8" fmla="*/ 2688877 w 6133752"/>
                <a:gd name="connsiteY8" fmla="*/ 1096063 h 2964432"/>
                <a:gd name="connsiteX9" fmla="*/ 3076227 w 6133752"/>
                <a:gd name="connsiteY9" fmla="*/ 1473888 h 2964432"/>
                <a:gd name="connsiteX10" fmla="*/ 3603277 w 6133752"/>
                <a:gd name="connsiteY10" fmla="*/ 1308788 h 2964432"/>
                <a:gd name="connsiteX11" fmla="*/ 6133752 w 6133752"/>
                <a:gd name="connsiteY11" fmla="*/ 1277038 h 2964432"/>
                <a:gd name="connsiteX0" fmla="*/ 12352 w 6133752"/>
                <a:gd name="connsiteY0" fmla="*/ 2937563 h 2964432"/>
                <a:gd name="connsiteX1" fmla="*/ 402877 w 6133752"/>
                <a:gd name="connsiteY1" fmla="*/ 2140638 h 2964432"/>
                <a:gd name="connsiteX2" fmla="*/ 1383952 w 6133752"/>
                <a:gd name="connsiteY2" fmla="*/ 688 h 2964432"/>
                <a:gd name="connsiteX3" fmla="*/ 1628427 w 6133752"/>
                <a:gd name="connsiteY3" fmla="*/ 2378763 h 2964432"/>
                <a:gd name="connsiteX4" fmla="*/ 1837977 w 6133752"/>
                <a:gd name="connsiteY4" fmla="*/ 553138 h 2964432"/>
                <a:gd name="connsiteX5" fmla="*/ 1996727 w 6133752"/>
                <a:gd name="connsiteY5" fmla="*/ 1953313 h 2964432"/>
                <a:gd name="connsiteX6" fmla="*/ 2209452 w 6133752"/>
                <a:gd name="connsiteY6" fmla="*/ 810313 h 2964432"/>
                <a:gd name="connsiteX7" fmla="*/ 2428527 w 6133752"/>
                <a:gd name="connsiteY7" fmla="*/ 1597713 h 2964432"/>
                <a:gd name="connsiteX8" fmla="*/ 2688877 w 6133752"/>
                <a:gd name="connsiteY8" fmla="*/ 1096063 h 2964432"/>
                <a:gd name="connsiteX9" fmla="*/ 3076227 w 6133752"/>
                <a:gd name="connsiteY9" fmla="*/ 1473888 h 2964432"/>
                <a:gd name="connsiteX10" fmla="*/ 4511327 w 6133752"/>
                <a:gd name="connsiteY10" fmla="*/ 1226238 h 2964432"/>
                <a:gd name="connsiteX11" fmla="*/ 6133752 w 6133752"/>
                <a:gd name="connsiteY11" fmla="*/ 1277038 h 2964432"/>
                <a:gd name="connsiteX0" fmla="*/ 12352 w 6133752"/>
                <a:gd name="connsiteY0" fmla="*/ 2937563 h 2964432"/>
                <a:gd name="connsiteX1" fmla="*/ 402877 w 6133752"/>
                <a:gd name="connsiteY1" fmla="*/ 2140638 h 2964432"/>
                <a:gd name="connsiteX2" fmla="*/ 1383952 w 6133752"/>
                <a:gd name="connsiteY2" fmla="*/ 688 h 2964432"/>
                <a:gd name="connsiteX3" fmla="*/ 1628427 w 6133752"/>
                <a:gd name="connsiteY3" fmla="*/ 2378763 h 2964432"/>
                <a:gd name="connsiteX4" fmla="*/ 1837977 w 6133752"/>
                <a:gd name="connsiteY4" fmla="*/ 553138 h 2964432"/>
                <a:gd name="connsiteX5" fmla="*/ 1996727 w 6133752"/>
                <a:gd name="connsiteY5" fmla="*/ 1953313 h 2964432"/>
                <a:gd name="connsiteX6" fmla="*/ 2209452 w 6133752"/>
                <a:gd name="connsiteY6" fmla="*/ 810313 h 2964432"/>
                <a:gd name="connsiteX7" fmla="*/ 2428527 w 6133752"/>
                <a:gd name="connsiteY7" fmla="*/ 1597713 h 2964432"/>
                <a:gd name="connsiteX8" fmla="*/ 2688877 w 6133752"/>
                <a:gd name="connsiteY8" fmla="*/ 1096063 h 2964432"/>
                <a:gd name="connsiteX9" fmla="*/ 3076227 w 6133752"/>
                <a:gd name="connsiteY9" fmla="*/ 1473888 h 2964432"/>
                <a:gd name="connsiteX10" fmla="*/ 4517677 w 6133752"/>
                <a:gd name="connsiteY10" fmla="*/ 1267513 h 2964432"/>
                <a:gd name="connsiteX11" fmla="*/ 6133752 w 6133752"/>
                <a:gd name="connsiteY11" fmla="*/ 1277038 h 2964432"/>
                <a:gd name="connsiteX0" fmla="*/ 12352 w 6133752"/>
                <a:gd name="connsiteY0" fmla="*/ 2937563 h 2964432"/>
                <a:gd name="connsiteX1" fmla="*/ 402877 w 6133752"/>
                <a:gd name="connsiteY1" fmla="*/ 2140638 h 2964432"/>
                <a:gd name="connsiteX2" fmla="*/ 1383952 w 6133752"/>
                <a:gd name="connsiteY2" fmla="*/ 688 h 2964432"/>
                <a:gd name="connsiteX3" fmla="*/ 1628427 w 6133752"/>
                <a:gd name="connsiteY3" fmla="*/ 2378763 h 2964432"/>
                <a:gd name="connsiteX4" fmla="*/ 1837977 w 6133752"/>
                <a:gd name="connsiteY4" fmla="*/ 553138 h 2964432"/>
                <a:gd name="connsiteX5" fmla="*/ 1996727 w 6133752"/>
                <a:gd name="connsiteY5" fmla="*/ 1953313 h 2964432"/>
                <a:gd name="connsiteX6" fmla="*/ 2209452 w 6133752"/>
                <a:gd name="connsiteY6" fmla="*/ 810313 h 2964432"/>
                <a:gd name="connsiteX7" fmla="*/ 2428527 w 6133752"/>
                <a:gd name="connsiteY7" fmla="*/ 1597713 h 2964432"/>
                <a:gd name="connsiteX8" fmla="*/ 2688877 w 6133752"/>
                <a:gd name="connsiteY8" fmla="*/ 1096063 h 2964432"/>
                <a:gd name="connsiteX9" fmla="*/ 3076227 w 6133752"/>
                <a:gd name="connsiteY9" fmla="*/ 1473888 h 2964432"/>
                <a:gd name="connsiteX10" fmla="*/ 4000152 w 6133752"/>
                <a:gd name="connsiteY10" fmla="*/ 1283388 h 2964432"/>
                <a:gd name="connsiteX11" fmla="*/ 6133752 w 6133752"/>
                <a:gd name="connsiteY11" fmla="*/ 1277038 h 2964432"/>
                <a:gd name="connsiteX0" fmla="*/ 12352 w 6133752"/>
                <a:gd name="connsiteY0" fmla="*/ 2937563 h 2964432"/>
                <a:gd name="connsiteX1" fmla="*/ 402877 w 6133752"/>
                <a:gd name="connsiteY1" fmla="*/ 2140638 h 2964432"/>
                <a:gd name="connsiteX2" fmla="*/ 1383952 w 6133752"/>
                <a:gd name="connsiteY2" fmla="*/ 688 h 2964432"/>
                <a:gd name="connsiteX3" fmla="*/ 1628427 w 6133752"/>
                <a:gd name="connsiteY3" fmla="*/ 2378763 h 2964432"/>
                <a:gd name="connsiteX4" fmla="*/ 1837977 w 6133752"/>
                <a:gd name="connsiteY4" fmla="*/ 553138 h 2964432"/>
                <a:gd name="connsiteX5" fmla="*/ 1996727 w 6133752"/>
                <a:gd name="connsiteY5" fmla="*/ 1953313 h 2964432"/>
                <a:gd name="connsiteX6" fmla="*/ 2209452 w 6133752"/>
                <a:gd name="connsiteY6" fmla="*/ 810313 h 2964432"/>
                <a:gd name="connsiteX7" fmla="*/ 2428527 w 6133752"/>
                <a:gd name="connsiteY7" fmla="*/ 1597713 h 2964432"/>
                <a:gd name="connsiteX8" fmla="*/ 2688877 w 6133752"/>
                <a:gd name="connsiteY8" fmla="*/ 1096063 h 2964432"/>
                <a:gd name="connsiteX9" fmla="*/ 3076227 w 6133752"/>
                <a:gd name="connsiteY9" fmla="*/ 1473888 h 2964432"/>
                <a:gd name="connsiteX10" fmla="*/ 3917602 w 6133752"/>
                <a:gd name="connsiteY10" fmla="*/ 1277038 h 2964432"/>
                <a:gd name="connsiteX11" fmla="*/ 6133752 w 6133752"/>
                <a:gd name="connsiteY11" fmla="*/ 1277038 h 2964432"/>
                <a:gd name="connsiteX0" fmla="*/ 12352 w 6133752"/>
                <a:gd name="connsiteY0" fmla="*/ 2945463 h 2972332"/>
                <a:gd name="connsiteX1" fmla="*/ 402877 w 6133752"/>
                <a:gd name="connsiteY1" fmla="*/ 2148538 h 2972332"/>
                <a:gd name="connsiteX2" fmla="*/ 1383952 w 6133752"/>
                <a:gd name="connsiteY2" fmla="*/ 8588 h 2972332"/>
                <a:gd name="connsiteX3" fmla="*/ 1628427 w 6133752"/>
                <a:gd name="connsiteY3" fmla="*/ 2386663 h 2972332"/>
                <a:gd name="connsiteX4" fmla="*/ 1837977 w 6133752"/>
                <a:gd name="connsiteY4" fmla="*/ 561038 h 2972332"/>
                <a:gd name="connsiteX5" fmla="*/ 1996727 w 6133752"/>
                <a:gd name="connsiteY5" fmla="*/ 1961213 h 2972332"/>
                <a:gd name="connsiteX6" fmla="*/ 2209452 w 6133752"/>
                <a:gd name="connsiteY6" fmla="*/ 818213 h 2972332"/>
                <a:gd name="connsiteX7" fmla="*/ 2428527 w 6133752"/>
                <a:gd name="connsiteY7" fmla="*/ 1605613 h 2972332"/>
                <a:gd name="connsiteX8" fmla="*/ 2688877 w 6133752"/>
                <a:gd name="connsiteY8" fmla="*/ 1103963 h 2972332"/>
                <a:gd name="connsiteX9" fmla="*/ 3076227 w 6133752"/>
                <a:gd name="connsiteY9" fmla="*/ 1481788 h 2972332"/>
                <a:gd name="connsiteX10" fmla="*/ 3917602 w 6133752"/>
                <a:gd name="connsiteY10" fmla="*/ 1284938 h 2972332"/>
                <a:gd name="connsiteX11" fmla="*/ 6133752 w 6133752"/>
                <a:gd name="connsiteY11" fmla="*/ 1284938 h 2972332"/>
                <a:gd name="connsiteX0" fmla="*/ 12352 w 6133752"/>
                <a:gd name="connsiteY0" fmla="*/ 2945463 h 2972332"/>
                <a:gd name="connsiteX1" fmla="*/ 402877 w 6133752"/>
                <a:gd name="connsiteY1" fmla="*/ 2148538 h 2972332"/>
                <a:gd name="connsiteX2" fmla="*/ 1383952 w 6133752"/>
                <a:gd name="connsiteY2" fmla="*/ 8588 h 2972332"/>
                <a:gd name="connsiteX3" fmla="*/ 1628427 w 6133752"/>
                <a:gd name="connsiteY3" fmla="*/ 2386663 h 2972332"/>
                <a:gd name="connsiteX4" fmla="*/ 1837977 w 6133752"/>
                <a:gd name="connsiteY4" fmla="*/ 561038 h 2972332"/>
                <a:gd name="connsiteX5" fmla="*/ 1996727 w 6133752"/>
                <a:gd name="connsiteY5" fmla="*/ 1961213 h 2972332"/>
                <a:gd name="connsiteX6" fmla="*/ 2209452 w 6133752"/>
                <a:gd name="connsiteY6" fmla="*/ 818213 h 2972332"/>
                <a:gd name="connsiteX7" fmla="*/ 2428527 w 6133752"/>
                <a:gd name="connsiteY7" fmla="*/ 1605613 h 2972332"/>
                <a:gd name="connsiteX8" fmla="*/ 2688877 w 6133752"/>
                <a:gd name="connsiteY8" fmla="*/ 1103963 h 2972332"/>
                <a:gd name="connsiteX9" fmla="*/ 3111152 w 6133752"/>
                <a:gd name="connsiteY9" fmla="*/ 1392888 h 2972332"/>
                <a:gd name="connsiteX10" fmla="*/ 3917602 w 6133752"/>
                <a:gd name="connsiteY10" fmla="*/ 1284938 h 2972332"/>
                <a:gd name="connsiteX11" fmla="*/ 6133752 w 6133752"/>
                <a:gd name="connsiteY11" fmla="*/ 1284938 h 2972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33752" h="2972332">
                  <a:moveTo>
                    <a:pt x="12352" y="2945463"/>
                  </a:moveTo>
                  <a:cubicBezTo>
                    <a:pt x="-56440" y="3088338"/>
                    <a:pt x="174277" y="2638017"/>
                    <a:pt x="402877" y="2148538"/>
                  </a:cubicBezTo>
                  <a:cubicBezTo>
                    <a:pt x="631477" y="1659059"/>
                    <a:pt x="1328919" y="-139050"/>
                    <a:pt x="1383952" y="8588"/>
                  </a:cubicBezTo>
                  <a:cubicBezTo>
                    <a:pt x="1438985" y="156226"/>
                    <a:pt x="1552756" y="2294588"/>
                    <a:pt x="1628427" y="2386663"/>
                  </a:cubicBezTo>
                  <a:cubicBezTo>
                    <a:pt x="1704098" y="2478738"/>
                    <a:pt x="1776594" y="631946"/>
                    <a:pt x="1837977" y="561038"/>
                  </a:cubicBezTo>
                  <a:cubicBezTo>
                    <a:pt x="1899360" y="490130"/>
                    <a:pt x="1934815" y="1918351"/>
                    <a:pt x="1996727" y="1961213"/>
                  </a:cubicBezTo>
                  <a:cubicBezTo>
                    <a:pt x="2058640" y="2004076"/>
                    <a:pt x="2137485" y="877480"/>
                    <a:pt x="2209452" y="818213"/>
                  </a:cubicBezTo>
                  <a:cubicBezTo>
                    <a:pt x="2281419" y="758946"/>
                    <a:pt x="2348623" y="1557988"/>
                    <a:pt x="2428527" y="1605613"/>
                  </a:cubicBezTo>
                  <a:cubicBezTo>
                    <a:pt x="2508431" y="1653238"/>
                    <a:pt x="2575106" y="1139417"/>
                    <a:pt x="2688877" y="1103963"/>
                  </a:cubicBezTo>
                  <a:cubicBezTo>
                    <a:pt x="2802648" y="1068509"/>
                    <a:pt x="2906365" y="1362726"/>
                    <a:pt x="3111152" y="1392888"/>
                  </a:cubicBezTo>
                  <a:cubicBezTo>
                    <a:pt x="3315939" y="1423050"/>
                    <a:pt x="3528135" y="1270121"/>
                    <a:pt x="3917602" y="1284938"/>
                  </a:cubicBezTo>
                  <a:lnTo>
                    <a:pt x="6133752" y="1284938"/>
                  </a:ln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79" name="Group 178">
              <a:extLst>
                <a:ext uri="{FF2B5EF4-FFF2-40B4-BE49-F238E27FC236}">
                  <a16:creationId xmlns:a16="http://schemas.microsoft.com/office/drawing/2014/main" id="{5679ACE2-1FE7-B73A-B75B-3FC50C89D77A}"/>
                </a:ext>
              </a:extLst>
            </p:cNvPr>
            <p:cNvGrpSpPr/>
            <p:nvPr/>
          </p:nvGrpSpPr>
          <p:grpSpPr>
            <a:xfrm>
              <a:off x="16408400" y="33284160"/>
              <a:ext cx="876300" cy="457200"/>
              <a:chOff x="16408400" y="33284160"/>
              <a:chExt cx="876300" cy="457200"/>
            </a:xfrm>
          </p:grpSpPr>
          <p:cxnSp>
            <p:nvCxnSpPr>
              <p:cNvPr id="160" name="Straight Connector 159">
                <a:extLst>
                  <a:ext uri="{FF2B5EF4-FFF2-40B4-BE49-F238E27FC236}">
                    <a16:creationId xmlns:a16="http://schemas.microsoft.com/office/drawing/2014/main" id="{7F10A1F1-4585-B12C-D5CC-120780619A40}"/>
                  </a:ext>
                </a:extLst>
              </p:cNvPr>
              <p:cNvCxnSpPr>
                <a:cxnSpLocks/>
              </p:cNvCxnSpPr>
              <p:nvPr/>
            </p:nvCxnSpPr>
            <p:spPr>
              <a:xfrm>
                <a:off x="16408400" y="33420988"/>
                <a:ext cx="876300" cy="0"/>
              </a:xfrm>
              <a:prstGeom prst="line">
                <a:avLst/>
              </a:prstGeom>
              <a:ln>
                <a:solidFill>
                  <a:schemeClr val="bg2">
                    <a:lumMod val="50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62" name="Straight Connector 161">
                <a:extLst>
                  <a:ext uri="{FF2B5EF4-FFF2-40B4-BE49-F238E27FC236}">
                    <a16:creationId xmlns:a16="http://schemas.microsoft.com/office/drawing/2014/main" id="{E8E994DD-34F5-A05B-A52B-51239165C971}"/>
                  </a:ext>
                </a:extLst>
              </p:cNvPr>
              <p:cNvCxnSpPr>
                <a:cxnSpLocks/>
              </p:cNvCxnSpPr>
              <p:nvPr/>
            </p:nvCxnSpPr>
            <p:spPr>
              <a:xfrm>
                <a:off x="16408400" y="33741360"/>
                <a:ext cx="876300" cy="0"/>
              </a:xfrm>
              <a:prstGeom prst="line">
                <a:avLst/>
              </a:prstGeom>
              <a:ln>
                <a:solidFill>
                  <a:schemeClr val="bg2">
                    <a:lumMod val="50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63" name="Straight Connector 162">
                <a:extLst>
                  <a:ext uri="{FF2B5EF4-FFF2-40B4-BE49-F238E27FC236}">
                    <a16:creationId xmlns:a16="http://schemas.microsoft.com/office/drawing/2014/main" id="{95316FE9-493D-11D7-406E-B94969F91710}"/>
                  </a:ext>
                </a:extLst>
              </p:cNvPr>
              <p:cNvCxnSpPr>
                <a:cxnSpLocks/>
              </p:cNvCxnSpPr>
              <p:nvPr/>
            </p:nvCxnSpPr>
            <p:spPr>
              <a:xfrm flipV="1">
                <a:off x="16408400" y="33284160"/>
                <a:ext cx="0" cy="453905"/>
              </a:xfrm>
              <a:prstGeom prst="line">
                <a:avLst/>
              </a:prstGeom>
              <a:ln>
                <a:solidFill>
                  <a:schemeClr val="bg2">
                    <a:lumMod val="50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65" name="Straight Connector 164">
                <a:extLst>
                  <a:ext uri="{FF2B5EF4-FFF2-40B4-BE49-F238E27FC236}">
                    <a16:creationId xmlns:a16="http://schemas.microsoft.com/office/drawing/2014/main" id="{7B0233C9-4AA8-7B2C-1F5B-23B9BF77C1B0}"/>
                  </a:ext>
                </a:extLst>
              </p:cNvPr>
              <p:cNvCxnSpPr>
                <a:cxnSpLocks/>
              </p:cNvCxnSpPr>
              <p:nvPr/>
            </p:nvCxnSpPr>
            <p:spPr>
              <a:xfrm flipV="1">
                <a:off x="16808450" y="33284160"/>
                <a:ext cx="0" cy="457200"/>
              </a:xfrm>
              <a:prstGeom prst="line">
                <a:avLst/>
              </a:prstGeom>
              <a:ln>
                <a:solidFill>
                  <a:schemeClr val="bg2">
                    <a:lumMod val="50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67" name="Straight Connector 166">
                <a:extLst>
                  <a:ext uri="{FF2B5EF4-FFF2-40B4-BE49-F238E27FC236}">
                    <a16:creationId xmlns:a16="http://schemas.microsoft.com/office/drawing/2014/main" id="{4B8DEA1B-8428-D3D2-21FC-1F08D17FAE87}"/>
                  </a:ext>
                </a:extLst>
              </p:cNvPr>
              <p:cNvCxnSpPr>
                <a:cxnSpLocks/>
              </p:cNvCxnSpPr>
              <p:nvPr/>
            </p:nvCxnSpPr>
            <p:spPr>
              <a:xfrm>
                <a:off x="16425863" y="33723657"/>
                <a:ext cx="363538" cy="0"/>
              </a:xfrm>
              <a:prstGeom prst="line">
                <a:avLst/>
              </a:prstGeom>
              <a:ln>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169" name="Straight Connector 168">
                <a:extLst>
                  <a:ext uri="{FF2B5EF4-FFF2-40B4-BE49-F238E27FC236}">
                    <a16:creationId xmlns:a16="http://schemas.microsoft.com/office/drawing/2014/main" id="{00BBEA11-1085-3357-BA14-DB0C732404F0}"/>
                  </a:ext>
                </a:extLst>
              </p:cNvPr>
              <p:cNvCxnSpPr>
                <a:cxnSpLocks/>
              </p:cNvCxnSpPr>
              <p:nvPr/>
            </p:nvCxnSpPr>
            <p:spPr>
              <a:xfrm flipV="1">
                <a:off x="16789401" y="33432750"/>
                <a:ext cx="0" cy="27940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grpSp>
        <p:sp>
          <p:nvSpPr>
            <p:cNvPr id="177" name="TextBox 176">
              <a:extLst>
                <a:ext uri="{FF2B5EF4-FFF2-40B4-BE49-F238E27FC236}">
                  <a16:creationId xmlns:a16="http://schemas.microsoft.com/office/drawing/2014/main" id="{122C3C42-8C84-EBBE-3D76-B1D64C5AC564}"/>
                </a:ext>
              </a:extLst>
            </p:cNvPr>
            <p:cNvSpPr txBox="1"/>
            <p:nvPr/>
          </p:nvSpPr>
          <p:spPr>
            <a:xfrm>
              <a:off x="16111663" y="33008372"/>
              <a:ext cx="991938" cy="369332"/>
            </a:xfrm>
            <a:prstGeom prst="rect">
              <a:avLst/>
            </a:prstGeom>
            <a:noFill/>
          </p:spPr>
          <p:txBody>
            <a:bodyPr wrap="none" rtlCol="0">
              <a:spAutoFit/>
            </a:bodyPr>
            <a:lstStyle/>
            <a:p>
              <a:pPr algn="ctr"/>
              <a:r>
                <a:rPr lang="en-US" dirty="0"/>
                <a:t>Window</a:t>
              </a:r>
            </a:p>
          </p:txBody>
        </p:sp>
        <p:sp>
          <p:nvSpPr>
            <p:cNvPr id="178" name="TextBox 177">
              <a:extLst>
                <a:ext uri="{FF2B5EF4-FFF2-40B4-BE49-F238E27FC236}">
                  <a16:creationId xmlns:a16="http://schemas.microsoft.com/office/drawing/2014/main" id="{FCF5EBB9-6A14-42F1-ADC1-2BE58EF146DB}"/>
                </a:ext>
              </a:extLst>
            </p:cNvPr>
            <p:cNvSpPr txBox="1"/>
            <p:nvPr/>
          </p:nvSpPr>
          <p:spPr>
            <a:xfrm>
              <a:off x="16855586" y="33392993"/>
              <a:ext cx="1172180" cy="369332"/>
            </a:xfrm>
            <a:prstGeom prst="rect">
              <a:avLst/>
            </a:prstGeom>
            <a:noFill/>
          </p:spPr>
          <p:txBody>
            <a:bodyPr wrap="none" rtlCol="0">
              <a:spAutoFit/>
            </a:bodyPr>
            <a:lstStyle/>
            <a:p>
              <a:r>
                <a:rPr lang="en-US" dirty="0"/>
                <a:t>Threshold</a:t>
              </a:r>
            </a:p>
          </p:txBody>
        </p:sp>
        <p:grpSp>
          <p:nvGrpSpPr>
            <p:cNvPr id="188" name="Group 187">
              <a:extLst>
                <a:ext uri="{FF2B5EF4-FFF2-40B4-BE49-F238E27FC236}">
                  <a16:creationId xmlns:a16="http://schemas.microsoft.com/office/drawing/2014/main" id="{095B0AEF-A830-959D-E941-D6E2A584EDCA}"/>
                </a:ext>
              </a:extLst>
            </p:cNvPr>
            <p:cNvGrpSpPr/>
            <p:nvPr/>
          </p:nvGrpSpPr>
          <p:grpSpPr>
            <a:xfrm>
              <a:off x="18782371" y="33880055"/>
              <a:ext cx="400050" cy="320372"/>
              <a:chOff x="16408400" y="33420988"/>
              <a:chExt cx="400050" cy="320372"/>
            </a:xfrm>
          </p:grpSpPr>
          <p:cxnSp>
            <p:nvCxnSpPr>
              <p:cNvPr id="189" name="Straight Connector 188">
                <a:extLst>
                  <a:ext uri="{FF2B5EF4-FFF2-40B4-BE49-F238E27FC236}">
                    <a16:creationId xmlns:a16="http://schemas.microsoft.com/office/drawing/2014/main" id="{1DE023F6-54C4-6D78-E721-8CE986BD38CE}"/>
                  </a:ext>
                </a:extLst>
              </p:cNvPr>
              <p:cNvCxnSpPr>
                <a:cxnSpLocks/>
              </p:cNvCxnSpPr>
              <p:nvPr/>
            </p:nvCxnSpPr>
            <p:spPr>
              <a:xfrm>
                <a:off x="16408400" y="33420988"/>
                <a:ext cx="390184" cy="0"/>
              </a:xfrm>
              <a:prstGeom prst="line">
                <a:avLst/>
              </a:prstGeom>
              <a:ln>
                <a:solidFill>
                  <a:schemeClr val="bg2">
                    <a:lumMod val="50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90" name="Straight Connector 189">
                <a:extLst>
                  <a:ext uri="{FF2B5EF4-FFF2-40B4-BE49-F238E27FC236}">
                    <a16:creationId xmlns:a16="http://schemas.microsoft.com/office/drawing/2014/main" id="{980079D2-BEFE-C82B-862A-91001775C435}"/>
                  </a:ext>
                </a:extLst>
              </p:cNvPr>
              <p:cNvCxnSpPr>
                <a:cxnSpLocks/>
              </p:cNvCxnSpPr>
              <p:nvPr/>
            </p:nvCxnSpPr>
            <p:spPr>
              <a:xfrm>
                <a:off x="16408400" y="33741360"/>
                <a:ext cx="390184" cy="0"/>
              </a:xfrm>
              <a:prstGeom prst="line">
                <a:avLst/>
              </a:prstGeom>
              <a:ln>
                <a:solidFill>
                  <a:schemeClr val="bg2">
                    <a:lumMod val="50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91" name="Straight Connector 190">
                <a:extLst>
                  <a:ext uri="{FF2B5EF4-FFF2-40B4-BE49-F238E27FC236}">
                    <a16:creationId xmlns:a16="http://schemas.microsoft.com/office/drawing/2014/main" id="{B8F7AE75-40E6-A3B7-EFEA-ED338BA12388}"/>
                  </a:ext>
                </a:extLst>
              </p:cNvPr>
              <p:cNvCxnSpPr>
                <a:cxnSpLocks/>
              </p:cNvCxnSpPr>
              <p:nvPr/>
            </p:nvCxnSpPr>
            <p:spPr>
              <a:xfrm flipV="1">
                <a:off x="16408400" y="33420988"/>
                <a:ext cx="0" cy="317077"/>
              </a:xfrm>
              <a:prstGeom prst="line">
                <a:avLst/>
              </a:prstGeom>
              <a:ln>
                <a:solidFill>
                  <a:schemeClr val="bg2">
                    <a:lumMod val="50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92" name="Straight Connector 191">
                <a:extLst>
                  <a:ext uri="{FF2B5EF4-FFF2-40B4-BE49-F238E27FC236}">
                    <a16:creationId xmlns:a16="http://schemas.microsoft.com/office/drawing/2014/main" id="{E23D483D-8635-D0D3-0D29-D0EEC3328007}"/>
                  </a:ext>
                </a:extLst>
              </p:cNvPr>
              <p:cNvCxnSpPr>
                <a:cxnSpLocks/>
              </p:cNvCxnSpPr>
              <p:nvPr/>
            </p:nvCxnSpPr>
            <p:spPr>
              <a:xfrm flipV="1">
                <a:off x="16808450" y="33420988"/>
                <a:ext cx="0" cy="320372"/>
              </a:xfrm>
              <a:prstGeom prst="line">
                <a:avLst/>
              </a:prstGeom>
              <a:ln>
                <a:solidFill>
                  <a:schemeClr val="bg2">
                    <a:lumMod val="50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93" name="Straight Connector 192">
                <a:extLst>
                  <a:ext uri="{FF2B5EF4-FFF2-40B4-BE49-F238E27FC236}">
                    <a16:creationId xmlns:a16="http://schemas.microsoft.com/office/drawing/2014/main" id="{B1FC6FC2-D842-8B52-E348-2E9ED016D4B3}"/>
                  </a:ext>
                </a:extLst>
              </p:cNvPr>
              <p:cNvCxnSpPr>
                <a:cxnSpLocks/>
              </p:cNvCxnSpPr>
              <p:nvPr/>
            </p:nvCxnSpPr>
            <p:spPr>
              <a:xfrm>
                <a:off x="16425863" y="33723657"/>
                <a:ext cx="363538" cy="0"/>
              </a:xfrm>
              <a:prstGeom prst="line">
                <a:avLst/>
              </a:prstGeom>
              <a:ln>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194" name="Straight Connector 193">
                <a:extLst>
                  <a:ext uri="{FF2B5EF4-FFF2-40B4-BE49-F238E27FC236}">
                    <a16:creationId xmlns:a16="http://schemas.microsoft.com/office/drawing/2014/main" id="{C29FADD8-FA7B-7DD5-87C4-63A044188352}"/>
                  </a:ext>
                </a:extLst>
              </p:cNvPr>
              <p:cNvCxnSpPr>
                <a:cxnSpLocks/>
              </p:cNvCxnSpPr>
              <p:nvPr/>
            </p:nvCxnSpPr>
            <p:spPr>
              <a:xfrm flipV="1">
                <a:off x="16789401" y="33432750"/>
                <a:ext cx="0" cy="27940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grpSp>
        <p:sp>
          <p:nvSpPr>
            <p:cNvPr id="199" name="Freeform: Shape 198">
              <a:extLst>
                <a:ext uri="{FF2B5EF4-FFF2-40B4-BE49-F238E27FC236}">
                  <a16:creationId xmlns:a16="http://schemas.microsoft.com/office/drawing/2014/main" id="{D49A7239-4B0D-D660-9C66-B1D91F2C9CA5}"/>
                </a:ext>
              </a:extLst>
            </p:cNvPr>
            <p:cNvSpPr/>
            <p:nvPr/>
          </p:nvSpPr>
          <p:spPr>
            <a:xfrm>
              <a:off x="17151349" y="33887411"/>
              <a:ext cx="4462542" cy="2498090"/>
            </a:xfrm>
            <a:custGeom>
              <a:avLst/>
              <a:gdLst>
                <a:gd name="connsiteX0" fmla="*/ 0 w 4978400"/>
                <a:gd name="connsiteY0" fmla="*/ 2851150 h 2851150"/>
                <a:gd name="connsiteX1" fmla="*/ 952500 w 4978400"/>
                <a:gd name="connsiteY1" fmla="*/ 742950 h 2851150"/>
                <a:gd name="connsiteX2" fmla="*/ 1816100 w 4978400"/>
                <a:gd name="connsiteY2" fmla="*/ 0 h 2851150"/>
                <a:gd name="connsiteX3" fmla="*/ 3613150 w 4978400"/>
                <a:gd name="connsiteY3" fmla="*/ 292100 h 2851150"/>
                <a:gd name="connsiteX4" fmla="*/ 4978400 w 4978400"/>
                <a:gd name="connsiteY4" fmla="*/ 527050 h 2851150"/>
                <a:gd name="connsiteX0" fmla="*/ 0 w 4978400"/>
                <a:gd name="connsiteY0" fmla="*/ 2965450 h 2965450"/>
                <a:gd name="connsiteX1" fmla="*/ 952500 w 4978400"/>
                <a:gd name="connsiteY1" fmla="*/ 857250 h 2965450"/>
                <a:gd name="connsiteX2" fmla="*/ 1890183 w 4978400"/>
                <a:gd name="connsiteY2" fmla="*/ 0 h 2965450"/>
                <a:gd name="connsiteX3" fmla="*/ 3613150 w 4978400"/>
                <a:gd name="connsiteY3" fmla="*/ 406400 h 2965450"/>
                <a:gd name="connsiteX4" fmla="*/ 4978400 w 4978400"/>
                <a:gd name="connsiteY4" fmla="*/ 641350 h 2965450"/>
                <a:gd name="connsiteX0" fmla="*/ 0 w 4978400"/>
                <a:gd name="connsiteY0" fmla="*/ 2965450 h 2965450"/>
                <a:gd name="connsiteX1" fmla="*/ 952500 w 4978400"/>
                <a:gd name="connsiteY1" fmla="*/ 857250 h 2965450"/>
                <a:gd name="connsiteX2" fmla="*/ 1890183 w 4978400"/>
                <a:gd name="connsiteY2" fmla="*/ 0 h 2965450"/>
                <a:gd name="connsiteX3" fmla="*/ 3613150 w 4978400"/>
                <a:gd name="connsiteY3" fmla="*/ 406400 h 2965450"/>
                <a:gd name="connsiteX4" fmla="*/ 4978400 w 4978400"/>
                <a:gd name="connsiteY4" fmla="*/ 641350 h 2965450"/>
                <a:gd name="connsiteX0" fmla="*/ 0 w 4978400"/>
                <a:gd name="connsiteY0" fmla="*/ 2965450 h 2965450"/>
                <a:gd name="connsiteX1" fmla="*/ 952500 w 4978400"/>
                <a:gd name="connsiteY1" fmla="*/ 857250 h 2965450"/>
                <a:gd name="connsiteX2" fmla="*/ 1890183 w 4978400"/>
                <a:gd name="connsiteY2" fmla="*/ 0 h 2965450"/>
                <a:gd name="connsiteX3" fmla="*/ 3613150 w 4978400"/>
                <a:gd name="connsiteY3" fmla="*/ 406400 h 2965450"/>
                <a:gd name="connsiteX4" fmla="*/ 4978400 w 4978400"/>
                <a:gd name="connsiteY4" fmla="*/ 641350 h 2965450"/>
                <a:gd name="connsiteX0" fmla="*/ 0 w 4978400"/>
                <a:gd name="connsiteY0" fmla="*/ 2965450 h 2965450"/>
                <a:gd name="connsiteX1" fmla="*/ 952500 w 4978400"/>
                <a:gd name="connsiteY1" fmla="*/ 857250 h 2965450"/>
                <a:gd name="connsiteX2" fmla="*/ 1890183 w 4978400"/>
                <a:gd name="connsiteY2" fmla="*/ 0 h 2965450"/>
                <a:gd name="connsiteX3" fmla="*/ 3613150 w 4978400"/>
                <a:gd name="connsiteY3" fmla="*/ 406400 h 2965450"/>
                <a:gd name="connsiteX4" fmla="*/ 4978400 w 4978400"/>
                <a:gd name="connsiteY4" fmla="*/ 641350 h 2965450"/>
                <a:gd name="connsiteX0" fmla="*/ 0 w 4969933"/>
                <a:gd name="connsiteY0" fmla="*/ 2965450 h 2965450"/>
                <a:gd name="connsiteX1" fmla="*/ 952500 w 4969933"/>
                <a:gd name="connsiteY1" fmla="*/ 857250 h 2965450"/>
                <a:gd name="connsiteX2" fmla="*/ 1890183 w 4969933"/>
                <a:gd name="connsiteY2" fmla="*/ 0 h 2965450"/>
                <a:gd name="connsiteX3" fmla="*/ 3613150 w 4969933"/>
                <a:gd name="connsiteY3" fmla="*/ 406400 h 2965450"/>
                <a:gd name="connsiteX4" fmla="*/ 4969933 w 4969933"/>
                <a:gd name="connsiteY4" fmla="*/ 522816 h 2965450"/>
                <a:gd name="connsiteX0" fmla="*/ 0 w 4969933"/>
                <a:gd name="connsiteY0" fmla="*/ 2965450 h 2965450"/>
                <a:gd name="connsiteX1" fmla="*/ 952500 w 4969933"/>
                <a:gd name="connsiteY1" fmla="*/ 857250 h 2965450"/>
                <a:gd name="connsiteX2" fmla="*/ 1890183 w 4969933"/>
                <a:gd name="connsiteY2" fmla="*/ 0 h 2965450"/>
                <a:gd name="connsiteX3" fmla="*/ 3613150 w 4969933"/>
                <a:gd name="connsiteY3" fmla="*/ 406400 h 2965450"/>
                <a:gd name="connsiteX4" fmla="*/ 4969933 w 4969933"/>
                <a:gd name="connsiteY4" fmla="*/ 522816 h 2965450"/>
                <a:gd name="connsiteX0" fmla="*/ 0 w 4969933"/>
                <a:gd name="connsiteY0" fmla="*/ 2606391 h 2606391"/>
                <a:gd name="connsiteX1" fmla="*/ 952500 w 4969933"/>
                <a:gd name="connsiteY1" fmla="*/ 498191 h 2606391"/>
                <a:gd name="connsiteX2" fmla="*/ 1874943 w 4969933"/>
                <a:gd name="connsiteY2" fmla="*/ 108301 h 2606391"/>
                <a:gd name="connsiteX3" fmla="*/ 3613150 w 4969933"/>
                <a:gd name="connsiteY3" fmla="*/ 47341 h 2606391"/>
                <a:gd name="connsiteX4" fmla="*/ 4969933 w 4969933"/>
                <a:gd name="connsiteY4" fmla="*/ 163757 h 2606391"/>
                <a:gd name="connsiteX0" fmla="*/ 0 w 4969933"/>
                <a:gd name="connsiteY0" fmla="*/ 2560657 h 2560657"/>
                <a:gd name="connsiteX1" fmla="*/ 952500 w 4969933"/>
                <a:gd name="connsiteY1" fmla="*/ 452457 h 2560657"/>
                <a:gd name="connsiteX2" fmla="*/ 1874943 w 4969933"/>
                <a:gd name="connsiteY2" fmla="*/ 62567 h 2560657"/>
                <a:gd name="connsiteX3" fmla="*/ 3613150 w 4969933"/>
                <a:gd name="connsiteY3" fmla="*/ 1607 h 2560657"/>
                <a:gd name="connsiteX4" fmla="*/ 4969933 w 4969933"/>
                <a:gd name="connsiteY4" fmla="*/ 118023 h 2560657"/>
                <a:gd name="connsiteX0" fmla="*/ 0 w 4969933"/>
                <a:gd name="connsiteY0" fmla="*/ 2560657 h 2560657"/>
                <a:gd name="connsiteX1" fmla="*/ 952500 w 4969933"/>
                <a:gd name="connsiteY1" fmla="*/ 452457 h 2560657"/>
                <a:gd name="connsiteX2" fmla="*/ 1874943 w 4969933"/>
                <a:gd name="connsiteY2" fmla="*/ 62567 h 2560657"/>
                <a:gd name="connsiteX3" fmla="*/ 3613150 w 4969933"/>
                <a:gd name="connsiteY3" fmla="*/ 1607 h 2560657"/>
                <a:gd name="connsiteX4" fmla="*/ 4969933 w 4969933"/>
                <a:gd name="connsiteY4" fmla="*/ 118023 h 2560657"/>
                <a:gd name="connsiteX0" fmla="*/ 0 w 4969933"/>
                <a:gd name="connsiteY0" fmla="*/ 2512200 h 2512200"/>
                <a:gd name="connsiteX1" fmla="*/ 952500 w 4969933"/>
                <a:gd name="connsiteY1" fmla="*/ 404000 h 2512200"/>
                <a:gd name="connsiteX2" fmla="*/ 1874943 w 4969933"/>
                <a:gd name="connsiteY2" fmla="*/ 14110 h 2512200"/>
                <a:gd name="connsiteX3" fmla="*/ 3369310 w 4969933"/>
                <a:gd name="connsiteY3" fmla="*/ 3950 h 2512200"/>
                <a:gd name="connsiteX4" fmla="*/ 4969933 w 4969933"/>
                <a:gd name="connsiteY4" fmla="*/ 69566 h 2512200"/>
                <a:gd name="connsiteX0" fmla="*/ 0 w 4969933"/>
                <a:gd name="connsiteY0" fmla="*/ 2512200 h 2512200"/>
                <a:gd name="connsiteX1" fmla="*/ 952500 w 4969933"/>
                <a:gd name="connsiteY1" fmla="*/ 404000 h 2512200"/>
                <a:gd name="connsiteX2" fmla="*/ 1874943 w 4969933"/>
                <a:gd name="connsiteY2" fmla="*/ 14110 h 2512200"/>
                <a:gd name="connsiteX3" fmla="*/ 3369310 w 4969933"/>
                <a:gd name="connsiteY3" fmla="*/ 3950 h 2512200"/>
                <a:gd name="connsiteX4" fmla="*/ 4969933 w 4969933"/>
                <a:gd name="connsiteY4" fmla="*/ 69566 h 2512200"/>
                <a:gd name="connsiteX0" fmla="*/ 0 w 4969933"/>
                <a:gd name="connsiteY0" fmla="*/ 2498090 h 2498090"/>
                <a:gd name="connsiteX1" fmla="*/ 952500 w 4969933"/>
                <a:gd name="connsiteY1" fmla="*/ 389890 h 2498090"/>
                <a:gd name="connsiteX2" fmla="*/ 1874943 w 4969933"/>
                <a:gd name="connsiteY2" fmla="*/ 0 h 2498090"/>
                <a:gd name="connsiteX3" fmla="*/ 3394710 w 4969933"/>
                <a:gd name="connsiteY3" fmla="*/ 30480 h 2498090"/>
                <a:gd name="connsiteX4" fmla="*/ 4969933 w 4969933"/>
                <a:gd name="connsiteY4" fmla="*/ 55456 h 2498090"/>
                <a:gd name="connsiteX0" fmla="*/ 0 w 4462541"/>
                <a:gd name="connsiteY0" fmla="*/ 2498090 h 2498090"/>
                <a:gd name="connsiteX1" fmla="*/ 952500 w 4462541"/>
                <a:gd name="connsiteY1" fmla="*/ 389890 h 2498090"/>
                <a:gd name="connsiteX2" fmla="*/ 1874943 w 4462541"/>
                <a:gd name="connsiteY2" fmla="*/ 0 h 2498090"/>
                <a:gd name="connsiteX3" fmla="*/ 3394710 w 4462541"/>
                <a:gd name="connsiteY3" fmla="*/ 30480 h 2498090"/>
                <a:gd name="connsiteX4" fmla="*/ 4462541 w 4462541"/>
                <a:gd name="connsiteY4" fmla="*/ 55456 h 24980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62541" h="2498090">
                  <a:moveTo>
                    <a:pt x="0" y="2498090"/>
                  </a:moveTo>
                  <a:cubicBezTo>
                    <a:pt x="324908" y="1681586"/>
                    <a:pt x="640010" y="806238"/>
                    <a:pt x="952500" y="389890"/>
                  </a:cubicBezTo>
                  <a:cubicBezTo>
                    <a:pt x="1264991" y="-26458"/>
                    <a:pt x="1446318" y="3176"/>
                    <a:pt x="1874943" y="0"/>
                  </a:cubicBezTo>
                  <a:cubicBezTo>
                    <a:pt x="2481015" y="2117"/>
                    <a:pt x="2769588" y="16933"/>
                    <a:pt x="3394710" y="30480"/>
                  </a:cubicBezTo>
                  <a:cubicBezTo>
                    <a:pt x="3933331" y="37112"/>
                    <a:pt x="3929000" y="33584"/>
                    <a:pt x="4462541" y="55456"/>
                  </a:cubicBezTo>
                </a:path>
              </a:pathLst>
            </a:custGeom>
            <a:noFill/>
            <a:ln>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TextBox 199">
              <a:extLst>
                <a:ext uri="{FF2B5EF4-FFF2-40B4-BE49-F238E27FC236}">
                  <a16:creationId xmlns:a16="http://schemas.microsoft.com/office/drawing/2014/main" id="{D47B0E63-42B8-09BF-8C59-D72B0B472009}"/>
                </a:ext>
              </a:extLst>
            </p:cNvPr>
            <p:cNvSpPr txBox="1"/>
            <p:nvPr/>
          </p:nvSpPr>
          <p:spPr>
            <a:xfrm>
              <a:off x="19998720" y="34353701"/>
              <a:ext cx="1292470" cy="369332"/>
            </a:xfrm>
            <a:prstGeom prst="rect">
              <a:avLst/>
            </a:prstGeom>
            <a:noFill/>
          </p:spPr>
          <p:txBody>
            <a:bodyPr wrap="none" rtlCol="0">
              <a:spAutoFit/>
            </a:bodyPr>
            <a:lstStyle/>
            <a:p>
              <a:r>
                <a:rPr lang="en-US" dirty="0"/>
                <a:t>Hard Break</a:t>
              </a:r>
            </a:p>
          </p:txBody>
        </p:sp>
        <p:sp>
          <p:nvSpPr>
            <p:cNvPr id="201" name="TextBox 200">
              <a:extLst>
                <a:ext uri="{FF2B5EF4-FFF2-40B4-BE49-F238E27FC236}">
                  <a16:creationId xmlns:a16="http://schemas.microsoft.com/office/drawing/2014/main" id="{CF36E7CB-8087-77CF-99B4-619566AE86D1}"/>
                </a:ext>
              </a:extLst>
            </p:cNvPr>
            <p:cNvSpPr txBox="1"/>
            <p:nvPr/>
          </p:nvSpPr>
          <p:spPr>
            <a:xfrm>
              <a:off x="20727887" y="33503490"/>
              <a:ext cx="1203984" cy="369332"/>
            </a:xfrm>
            <a:prstGeom prst="rect">
              <a:avLst/>
            </a:prstGeom>
            <a:noFill/>
          </p:spPr>
          <p:txBody>
            <a:bodyPr wrap="none" rtlCol="0">
              <a:spAutoFit/>
            </a:bodyPr>
            <a:lstStyle/>
            <a:p>
              <a:r>
                <a:rPr lang="en-US" dirty="0"/>
                <a:t>Soft Break</a:t>
              </a:r>
            </a:p>
          </p:txBody>
        </p:sp>
        <p:sp>
          <p:nvSpPr>
            <p:cNvPr id="202" name="TextBox 201">
              <a:extLst>
                <a:ext uri="{FF2B5EF4-FFF2-40B4-BE49-F238E27FC236}">
                  <a16:creationId xmlns:a16="http://schemas.microsoft.com/office/drawing/2014/main" id="{679D1C18-36D4-C47F-CCF3-E8E3C4129590}"/>
                </a:ext>
              </a:extLst>
            </p:cNvPr>
            <p:cNvSpPr txBox="1"/>
            <p:nvPr/>
          </p:nvSpPr>
          <p:spPr>
            <a:xfrm>
              <a:off x="19457091" y="32637018"/>
              <a:ext cx="2224263" cy="369332"/>
            </a:xfrm>
            <a:prstGeom prst="rect">
              <a:avLst/>
            </a:prstGeom>
            <a:noFill/>
          </p:spPr>
          <p:txBody>
            <a:bodyPr wrap="none" rtlCol="0">
              <a:spAutoFit/>
            </a:bodyPr>
            <a:lstStyle/>
            <a:p>
              <a:r>
                <a:rPr lang="en-US" dirty="0">
                  <a:solidFill>
                    <a:srgbClr val="00B050"/>
                  </a:solidFill>
                </a:rPr>
                <a:t>●</a:t>
              </a:r>
              <a:r>
                <a:rPr lang="en-US" dirty="0"/>
                <a:t> Detect Core Break</a:t>
              </a:r>
            </a:p>
          </p:txBody>
        </p:sp>
        <p:sp>
          <p:nvSpPr>
            <p:cNvPr id="203" name="TextBox 202">
              <a:extLst>
                <a:ext uri="{FF2B5EF4-FFF2-40B4-BE49-F238E27FC236}">
                  <a16:creationId xmlns:a16="http://schemas.microsoft.com/office/drawing/2014/main" id="{BCA1EFEB-7977-24E8-9426-22844B93FA2A}"/>
                </a:ext>
              </a:extLst>
            </p:cNvPr>
            <p:cNvSpPr txBox="1"/>
            <p:nvPr/>
          </p:nvSpPr>
          <p:spPr>
            <a:xfrm>
              <a:off x="19457091" y="33020939"/>
              <a:ext cx="1840697" cy="369332"/>
            </a:xfrm>
            <a:prstGeom prst="rect">
              <a:avLst/>
            </a:prstGeom>
            <a:noFill/>
          </p:spPr>
          <p:txBody>
            <a:bodyPr wrap="none" rtlCol="0">
              <a:spAutoFit/>
            </a:bodyPr>
            <a:lstStyle/>
            <a:p>
              <a:r>
                <a:rPr lang="en-US" dirty="0">
                  <a:solidFill>
                    <a:srgbClr val="FF0000"/>
                  </a:solidFill>
                </a:rPr>
                <a:t>●</a:t>
              </a:r>
              <a:r>
                <a:rPr lang="en-US" dirty="0"/>
                <a:t> No Core Break</a:t>
              </a:r>
            </a:p>
          </p:txBody>
        </p:sp>
      </p:grpSp>
      <p:sp>
        <p:nvSpPr>
          <p:cNvPr id="204" name="TextBox 203">
            <a:extLst>
              <a:ext uri="{FF2B5EF4-FFF2-40B4-BE49-F238E27FC236}">
                <a16:creationId xmlns:a16="http://schemas.microsoft.com/office/drawing/2014/main" id="{26597502-1B0D-4BDC-9EAC-48B3FE5D6D6D}"/>
              </a:ext>
            </a:extLst>
          </p:cNvPr>
          <p:cNvSpPr txBox="1"/>
          <p:nvPr/>
        </p:nvSpPr>
        <p:spPr>
          <a:xfrm>
            <a:off x="13615194" y="28925837"/>
            <a:ext cx="9144000" cy="2620178"/>
          </a:xfrm>
          <a:prstGeom prst="rect">
            <a:avLst/>
          </a:prstGeom>
          <a:noFill/>
        </p:spPr>
        <p:txBody>
          <a:bodyPr wrap="square" tIns="0" rtlCol="0">
            <a:noAutofit/>
          </a:bodyPr>
          <a:lstStyle/>
          <a:p>
            <a:pPr>
              <a:spcBef>
                <a:spcPts val="1200"/>
              </a:spcBef>
            </a:pPr>
            <a:r>
              <a:rPr lang="en-US" sz="2200" dirty="0"/>
              <a:t>To detect core break, the system captures the peak tension following a rapid decrease in cable tension from the peak. This avoids detecting the sonde weight as a “core break” tension if there is a soft break, common in firn. Core break detection is enabled once per core, to avoid detecting “core breaks” due to cable tension transients associated with ringing after a hard break and/or fluid transition under tension.</a:t>
            </a:r>
          </a:p>
          <a:p>
            <a:pPr>
              <a:spcBef>
                <a:spcPts val="1200"/>
              </a:spcBef>
            </a:pPr>
            <a:r>
              <a:rPr lang="en-US" sz="2200" dirty="0"/>
              <a:t>In the figure below, core break is detected when the cable tension decreases below </a:t>
            </a:r>
            <a:r>
              <a:rPr lang="en-US" sz="2200" dirty="0">
                <a:latin typeface="Consolas" panose="020B0609020204030204" pitchFamily="49" charset="0"/>
              </a:rPr>
              <a:t>(peak-threshold)</a:t>
            </a:r>
            <a:r>
              <a:rPr lang="en-US" sz="2200" dirty="0"/>
              <a:t> within </a:t>
            </a:r>
            <a:r>
              <a:rPr lang="en-US" sz="2200" dirty="0">
                <a:latin typeface="Consolas" panose="020B0609020204030204" pitchFamily="49" charset="0"/>
              </a:rPr>
              <a:t>(window)</a:t>
            </a:r>
            <a:r>
              <a:rPr lang="en-US" sz="2200" dirty="0"/>
              <a:t> milliseconds.</a:t>
            </a:r>
          </a:p>
        </p:txBody>
      </p:sp>
      <p:sp>
        <p:nvSpPr>
          <p:cNvPr id="205" name="TextBox 204">
            <a:extLst>
              <a:ext uri="{FF2B5EF4-FFF2-40B4-BE49-F238E27FC236}">
                <a16:creationId xmlns:a16="http://schemas.microsoft.com/office/drawing/2014/main" id="{06C7C925-4107-5720-18F6-4F64071874BC}"/>
              </a:ext>
            </a:extLst>
          </p:cNvPr>
          <p:cNvSpPr txBox="1"/>
          <p:nvPr/>
        </p:nvSpPr>
        <p:spPr>
          <a:xfrm>
            <a:off x="5497943" y="36712238"/>
            <a:ext cx="688009" cy="523220"/>
          </a:xfrm>
          <a:prstGeom prst="rect">
            <a:avLst/>
          </a:prstGeom>
          <a:noFill/>
        </p:spPr>
        <p:txBody>
          <a:bodyPr wrap="none" rtlCol="0">
            <a:spAutoFit/>
          </a:bodyPr>
          <a:lstStyle/>
          <a:p>
            <a:pPr algn="ctr"/>
            <a:r>
              <a:rPr lang="en-US" sz="2800" b="1" dirty="0"/>
              <a:t>Ice</a:t>
            </a:r>
          </a:p>
        </p:txBody>
      </p:sp>
      <p:sp>
        <p:nvSpPr>
          <p:cNvPr id="217" name="Rectangle 216">
            <a:extLst>
              <a:ext uri="{FF2B5EF4-FFF2-40B4-BE49-F238E27FC236}">
                <a16:creationId xmlns:a16="http://schemas.microsoft.com/office/drawing/2014/main" id="{3FC37850-8875-2E99-C532-72757974E1F6}"/>
              </a:ext>
            </a:extLst>
          </p:cNvPr>
          <p:cNvSpPr/>
          <p:nvPr/>
        </p:nvSpPr>
        <p:spPr>
          <a:xfrm>
            <a:off x="13615194" y="19019837"/>
            <a:ext cx="9144000" cy="1524000"/>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Rectangle 218">
            <a:extLst>
              <a:ext uri="{FF2B5EF4-FFF2-40B4-BE49-F238E27FC236}">
                <a16:creationId xmlns:a16="http://schemas.microsoft.com/office/drawing/2014/main" id="{CF85A2BA-5685-EB74-D69A-8CABAFDB86E4}"/>
              </a:ext>
            </a:extLst>
          </p:cNvPr>
          <p:cNvSpPr/>
          <p:nvPr/>
        </p:nvSpPr>
        <p:spPr>
          <a:xfrm>
            <a:off x="13615194" y="10333037"/>
            <a:ext cx="9144000" cy="5481637"/>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23297416-6311-9DD3-C16A-AA2DF62386F2}"/>
              </a:ext>
            </a:extLst>
          </p:cNvPr>
          <p:cNvGrpSpPr/>
          <p:nvPr/>
        </p:nvGrpSpPr>
        <p:grpSpPr>
          <a:xfrm>
            <a:off x="13840065" y="10637838"/>
            <a:ext cx="9112422" cy="5073988"/>
            <a:chOff x="14579547" y="11049596"/>
            <a:chExt cx="7633458" cy="4250471"/>
          </a:xfrm>
        </p:grpSpPr>
        <p:cxnSp>
          <p:nvCxnSpPr>
            <p:cNvPr id="220" name="Straight Arrow Connector 219">
              <a:extLst>
                <a:ext uri="{FF2B5EF4-FFF2-40B4-BE49-F238E27FC236}">
                  <a16:creationId xmlns:a16="http://schemas.microsoft.com/office/drawing/2014/main" id="{2699BEF8-85F6-DD87-FC2E-A11C504F1FAC}"/>
                </a:ext>
              </a:extLst>
            </p:cNvPr>
            <p:cNvCxnSpPr/>
            <p:nvPr/>
          </p:nvCxnSpPr>
          <p:spPr>
            <a:xfrm flipV="1">
              <a:off x="14979650" y="11234737"/>
              <a:ext cx="0" cy="3665220"/>
            </a:xfrm>
            <a:prstGeom prst="straightConnector1">
              <a:avLst/>
            </a:prstGeom>
            <a:ln>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221" name="Straight Arrow Connector 220">
              <a:extLst>
                <a:ext uri="{FF2B5EF4-FFF2-40B4-BE49-F238E27FC236}">
                  <a16:creationId xmlns:a16="http://schemas.microsoft.com/office/drawing/2014/main" id="{16EC7763-914E-94A4-9B13-4F82F430C19D}"/>
                </a:ext>
              </a:extLst>
            </p:cNvPr>
            <p:cNvCxnSpPr>
              <a:cxnSpLocks/>
            </p:cNvCxnSpPr>
            <p:nvPr/>
          </p:nvCxnSpPr>
          <p:spPr>
            <a:xfrm>
              <a:off x="14979650" y="14899957"/>
              <a:ext cx="6398059" cy="0"/>
            </a:xfrm>
            <a:prstGeom prst="straightConnector1">
              <a:avLst/>
            </a:prstGeom>
            <a:ln>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sp>
          <p:nvSpPr>
            <p:cNvPr id="222" name="TextBox 221">
              <a:extLst>
                <a:ext uri="{FF2B5EF4-FFF2-40B4-BE49-F238E27FC236}">
                  <a16:creationId xmlns:a16="http://schemas.microsoft.com/office/drawing/2014/main" id="{EA1DADE8-0917-3633-8F6E-294C135FAFF6}"/>
                </a:ext>
              </a:extLst>
            </p:cNvPr>
            <p:cNvSpPr txBox="1"/>
            <p:nvPr/>
          </p:nvSpPr>
          <p:spPr>
            <a:xfrm>
              <a:off x="17843119" y="14899957"/>
              <a:ext cx="721672" cy="400110"/>
            </a:xfrm>
            <a:prstGeom prst="rect">
              <a:avLst/>
            </a:prstGeom>
            <a:noFill/>
          </p:spPr>
          <p:txBody>
            <a:bodyPr wrap="none" rtlCol="0">
              <a:spAutoFit/>
            </a:bodyPr>
            <a:lstStyle/>
            <a:p>
              <a:pPr algn="ctr"/>
              <a:r>
                <a:rPr lang="en-US" sz="2000" dirty="0"/>
                <a:t>Time</a:t>
              </a:r>
            </a:p>
          </p:txBody>
        </p:sp>
        <p:sp>
          <p:nvSpPr>
            <p:cNvPr id="223" name="TextBox 222">
              <a:extLst>
                <a:ext uri="{FF2B5EF4-FFF2-40B4-BE49-F238E27FC236}">
                  <a16:creationId xmlns:a16="http://schemas.microsoft.com/office/drawing/2014/main" id="{FA9117B2-5BC2-8BAC-DDD8-6324F3E29D72}"/>
                </a:ext>
              </a:extLst>
            </p:cNvPr>
            <p:cNvSpPr txBox="1"/>
            <p:nvPr/>
          </p:nvSpPr>
          <p:spPr>
            <a:xfrm rot="16200000">
              <a:off x="14374875" y="12867292"/>
              <a:ext cx="809453" cy="400110"/>
            </a:xfrm>
            <a:prstGeom prst="rect">
              <a:avLst/>
            </a:prstGeom>
            <a:noFill/>
          </p:spPr>
          <p:txBody>
            <a:bodyPr wrap="none" rtlCol="0">
              <a:spAutoFit/>
            </a:bodyPr>
            <a:lstStyle/>
            <a:p>
              <a:pPr algn="ctr"/>
              <a:r>
                <a:rPr lang="en-US" sz="2000" dirty="0"/>
                <a:t>Force</a:t>
              </a:r>
            </a:p>
          </p:txBody>
        </p:sp>
        <p:sp>
          <p:nvSpPr>
            <p:cNvPr id="224" name="Freeform: Shape 223">
              <a:extLst>
                <a:ext uri="{FF2B5EF4-FFF2-40B4-BE49-F238E27FC236}">
                  <a16:creationId xmlns:a16="http://schemas.microsoft.com/office/drawing/2014/main" id="{5CA45223-ED4B-8453-CACB-7C04CF696449}"/>
                </a:ext>
              </a:extLst>
            </p:cNvPr>
            <p:cNvSpPr/>
            <p:nvPr/>
          </p:nvSpPr>
          <p:spPr>
            <a:xfrm>
              <a:off x="14976909" y="11937751"/>
              <a:ext cx="6063916" cy="1412316"/>
            </a:xfrm>
            <a:custGeom>
              <a:avLst/>
              <a:gdLst>
                <a:gd name="connsiteX0" fmla="*/ 0 w 6063916"/>
                <a:gd name="connsiteY0" fmla="*/ 1135781 h 1416505"/>
                <a:gd name="connsiteX1" fmla="*/ 336885 w 6063916"/>
                <a:gd name="connsiteY1" fmla="*/ 1135781 h 1416505"/>
                <a:gd name="connsiteX2" fmla="*/ 741146 w 6063916"/>
                <a:gd name="connsiteY2" fmla="*/ 558265 h 1416505"/>
                <a:gd name="connsiteX3" fmla="*/ 904775 w 6063916"/>
                <a:gd name="connsiteY3" fmla="*/ 1405288 h 1416505"/>
                <a:gd name="connsiteX4" fmla="*/ 1087655 w 6063916"/>
                <a:gd name="connsiteY4" fmla="*/ 1039528 h 1416505"/>
                <a:gd name="connsiteX5" fmla="*/ 1645920 w 6063916"/>
                <a:gd name="connsiteY5" fmla="*/ 972152 h 1416505"/>
                <a:gd name="connsiteX6" fmla="*/ 2810577 w 6063916"/>
                <a:gd name="connsiteY6" fmla="*/ 972152 h 1416505"/>
                <a:gd name="connsiteX7" fmla="*/ 3137836 w 6063916"/>
                <a:gd name="connsiteY7" fmla="*/ 490888 h 1416505"/>
                <a:gd name="connsiteX8" fmla="*/ 3311091 w 6063916"/>
                <a:gd name="connsiteY8" fmla="*/ 1087655 h 1416505"/>
                <a:gd name="connsiteX9" fmla="*/ 3445845 w 6063916"/>
                <a:gd name="connsiteY9" fmla="*/ 539015 h 1416505"/>
                <a:gd name="connsiteX10" fmla="*/ 3590224 w 6063916"/>
                <a:gd name="connsiteY10" fmla="*/ 847023 h 1416505"/>
                <a:gd name="connsiteX11" fmla="*/ 3840480 w 6063916"/>
                <a:gd name="connsiteY11" fmla="*/ 596766 h 1416505"/>
                <a:gd name="connsiteX12" fmla="*/ 4061862 w 6063916"/>
                <a:gd name="connsiteY12" fmla="*/ 635267 h 1416505"/>
                <a:gd name="connsiteX13" fmla="*/ 4514249 w 6063916"/>
                <a:gd name="connsiteY13" fmla="*/ 490888 h 1416505"/>
                <a:gd name="connsiteX14" fmla="*/ 6063916 w 6063916"/>
                <a:gd name="connsiteY14" fmla="*/ 0 h 1416505"/>
                <a:gd name="connsiteX0" fmla="*/ 0 w 6063916"/>
                <a:gd name="connsiteY0" fmla="*/ 1135781 h 1415685"/>
                <a:gd name="connsiteX1" fmla="*/ 336885 w 6063916"/>
                <a:gd name="connsiteY1" fmla="*/ 1135781 h 1415685"/>
                <a:gd name="connsiteX2" fmla="*/ 639546 w 6063916"/>
                <a:gd name="connsiteY2" fmla="*/ 579431 h 1415685"/>
                <a:gd name="connsiteX3" fmla="*/ 904775 w 6063916"/>
                <a:gd name="connsiteY3" fmla="*/ 1405288 h 1415685"/>
                <a:gd name="connsiteX4" fmla="*/ 1087655 w 6063916"/>
                <a:gd name="connsiteY4" fmla="*/ 1039528 h 1415685"/>
                <a:gd name="connsiteX5" fmla="*/ 1645920 w 6063916"/>
                <a:gd name="connsiteY5" fmla="*/ 972152 h 1415685"/>
                <a:gd name="connsiteX6" fmla="*/ 2810577 w 6063916"/>
                <a:gd name="connsiteY6" fmla="*/ 972152 h 1415685"/>
                <a:gd name="connsiteX7" fmla="*/ 3137836 w 6063916"/>
                <a:gd name="connsiteY7" fmla="*/ 490888 h 1415685"/>
                <a:gd name="connsiteX8" fmla="*/ 3311091 w 6063916"/>
                <a:gd name="connsiteY8" fmla="*/ 1087655 h 1415685"/>
                <a:gd name="connsiteX9" fmla="*/ 3445845 w 6063916"/>
                <a:gd name="connsiteY9" fmla="*/ 539015 h 1415685"/>
                <a:gd name="connsiteX10" fmla="*/ 3590224 w 6063916"/>
                <a:gd name="connsiteY10" fmla="*/ 847023 h 1415685"/>
                <a:gd name="connsiteX11" fmla="*/ 3840480 w 6063916"/>
                <a:gd name="connsiteY11" fmla="*/ 596766 h 1415685"/>
                <a:gd name="connsiteX12" fmla="*/ 4061862 w 6063916"/>
                <a:gd name="connsiteY12" fmla="*/ 635267 h 1415685"/>
                <a:gd name="connsiteX13" fmla="*/ 4514249 w 6063916"/>
                <a:gd name="connsiteY13" fmla="*/ 490888 h 1415685"/>
                <a:gd name="connsiteX14" fmla="*/ 6063916 w 6063916"/>
                <a:gd name="connsiteY14" fmla="*/ 0 h 1415685"/>
                <a:gd name="connsiteX0" fmla="*/ 0 w 6063916"/>
                <a:gd name="connsiteY0" fmla="*/ 1135781 h 1415685"/>
                <a:gd name="connsiteX1" fmla="*/ 387685 w 6063916"/>
                <a:gd name="connsiteY1" fmla="*/ 1013014 h 1415685"/>
                <a:gd name="connsiteX2" fmla="*/ 639546 w 6063916"/>
                <a:gd name="connsiteY2" fmla="*/ 579431 h 1415685"/>
                <a:gd name="connsiteX3" fmla="*/ 904775 w 6063916"/>
                <a:gd name="connsiteY3" fmla="*/ 1405288 h 1415685"/>
                <a:gd name="connsiteX4" fmla="*/ 1087655 w 6063916"/>
                <a:gd name="connsiteY4" fmla="*/ 1039528 h 1415685"/>
                <a:gd name="connsiteX5" fmla="*/ 1645920 w 6063916"/>
                <a:gd name="connsiteY5" fmla="*/ 972152 h 1415685"/>
                <a:gd name="connsiteX6" fmla="*/ 2810577 w 6063916"/>
                <a:gd name="connsiteY6" fmla="*/ 972152 h 1415685"/>
                <a:gd name="connsiteX7" fmla="*/ 3137836 w 6063916"/>
                <a:gd name="connsiteY7" fmla="*/ 490888 h 1415685"/>
                <a:gd name="connsiteX8" fmla="*/ 3311091 w 6063916"/>
                <a:gd name="connsiteY8" fmla="*/ 1087655 h 1415685"/>
                <a:gd name="connsiteX9" fmla="*/ 3445845 w 6063916"/>
                <a:gd name="connsiteY9" fmla="*/ 539015 h 1415685"/>
                <a:gd name="connsiteX10" fmla="*/ 3590224 w 6063916"/>
                <a:gd name="connsiteY10" fmla="*/ 847023 h 1415685"/>
                <a:gd name="connsiteX11" fmla="*/ 3840480 w 6063916"/>
                <a:gd name="connsiteY11" fmla="*/ 596766 h 1415685"/>
                <a:gd name="connsiteX12" fmla="*/ 4061862 w 6063916"/>
                <a:gd name="connsiteY12" fmla="*/ 635267 h 1415685"/>
                <a:gd name="connsiteX13" fmla="*/ 4514249 w 6063916"/>
                <a:gd name="connsiteY13" fmla="*/ 490888 h 1415685"/>
                <a:gd name="connsiteX14" fmla="*/ 6063916 w 6063916"/>
                <a:gd name="connsiteY14" fmla="*/ 0 h 1415685"/>
                <a:gd name="connsiteX0" fmla="*/ 0 w 6063916"/>
                <a:gd name="connsiteY0" fmla="*/ 1135781 h 1415685"/>
                <a:gd name="connsiteX1" fmla="*/ 387685 w 6063916"/>
                <a:gd name="connsiteY1" fmla="*/ 1013014 h 1415685"/>
                <a:gd name="connsiteX2" fmla="*/ 639546 w 6063916"/>
                <a:gd name="connsiteY2" fmla="*/ 579431 h 1415685"/>
                <a:gd name="connsiteX3" fmla="*/ 904775 w 6063916"/>
                <a:gd name="connsiteY3" fmla="*/ 1405288 h 1415685"/>
                <a:gd name="connsiteX4" fmla="*/ 1087655 w 6063916"/>
                <a:gd name="connsiteY4" fmla="*/ 1039528 h 1415685"/>
                <a:gd name="connsiteX5" fmla="*/ 1645920 w 6063916"/>
                <a:gd name="connsiteY5" fmla="*/ 972152 h 1415685"/>
                <a:gd name="connsiteX6" fmla="*/ 2950277 w 6063916"/>
                <a:gd name="connsiteY6" fmla="*/ 950985 h 1415685"/>
                <a:gd name="connsiteX7" fmla="*/ 3137836 w 6063916"/>
                <a:gd name="connsiteY7" fmla="*/ 490888 h 1415685"/>
                <a:gd name="connsiteX8" fmla="*/ 3311091 w 6063916"/>
                <a:gd name="connsiteY8" fmla="*/ 1087655 h 1415685"/>
                <a:gd name="connsiteX9" fmla="*/ 3445845 w 6063916"/>
                <a:gd name="connsiteY9" fmla="*/ 539015 h 1415685"/>
                <a:gd name="connsiteX10" fmla="*/ 3590224 w 6063916"/>
                <a:gd name="connsiteY10" fmla="*/ 847023 h 1415685"/>
                <a:gd name="connsiteX11" fmla="*/ 3840480 w 6063916"/>
                <a:gd name="connsiteY11" fmla="*/ 596766 h 1415685"/>
                <a:gd name="connsiteX12" fmla="*/ 4061862 w 6063916"/>
                <a:gd name="connsiteY12" fmla="*/ 635267 h 1415685"/>
                <a:gd name="connsiteX13" fmla="*/ 4514249 w 6063916"/>
                <a:gd name="connsiteY13" fmla="*/ 490888 h 1415685"/>
                <a:gd name="connsiteX14" fmla="*/ 6063916 w 6063916"/>
                <a:gd name="connsiteY14" fmla="*/ 0 h 1415685"/>
                <a:gd name="connsiteX0" fmla="*/ 0 w 6063916"/>
                <a:gd name="connsiteY0" fmla="*/ 1135781 h 1415685"/>
                <a:gd name="connsiteX1" fmla="*/ 387685 w 6063916"/>
                <a:gd name="connsiteY1" fmla="*/ 1013014 h 1415685"/>
                <a:gd name="connsiteX2" fmla="*/ 639546 w 6063916"/>
                <a:gd name="connsiteY2" fmla="*/ 579431 h 1415685"/>
                <a:gd name="connsiteX3" fmla="*/ 904775 w 6063916"/>
                <a:gd name="connsiteY3" fmla="*/ 1405288 h 1415685"/>
                <a:gd name="connsiteX4" fmla="*/ 1087655 w 6063916"/>
                <a:gd name="connsiteY4" fmla="*/ 1039528 h 1415685"/>
                <a:gd name="connsiteX5" fmla="*/ 1645920 w 6063916"/>
                <a:gd name="connsiteY5" fmla="*/ 972152 h 1415685"/>
                <a:gd name="connsiteX6" fmla="*/ 2950277 w 6063916"/>
                <a:gd name="connsiteY6" fmla="*/ 950985 h 1415685"/>
                <a:gd name="connsiteX7" fmla="*/ 3137836 w 6063916"/>
                <a:gd name="connsiteY7" fmla="*/ 490888 h 1415685"/>
                <a:gd name="connsiteX8" fmla="*/ 3311091 w 6063916"/>
                <a:gd name="connsiteY8" fmla="*/ 1087655 h 1415685"/>
                <a:gd name="connsiteX9" fmla="*/ 3445845 w 6063916"/>
                <a:gd name="connsiteY9" fmla="*/ 539015 h 1415685"/>
                <a:gd name="connsiteX10" fmla="*/ 3590224 w 6063916"/>
                <a:gd name="connsiteY10" fmla="*/ 847023 h 1415685"/>
                <a:gd name="connsiteX11" fmla="*/ 3840480 w 6063916"/>
                <a:gd name="connsiteY11" fmla="*/ 596766 h 1415685"/>
                <a:gd name="connsiteX12" fmla="*/ 4061862 w 6063916"/>
                <a:gd name="connsiteY12" fmla="*/ 635267 h 1415685"/>
                <a:gd name="connsiteX13" fmla="*/ 4514249 w 6063916"/>
                <a:gd name="connsiteY13" fmla="*/ 490888 h 1415685"/>
                <a:gd name="connsiteX14" fmla="*/ 6063916 w 6063916"/>
                <a:gd name="connsiteY14" fmla="*/ 0 h 1415685"/>
                <a:gd name="connsiteX0" fmla="*/ 0 w 6063916"/>
                <a:gd name="connsiteY0" fmla="*/ 1135781 h 1415685"/>
                <a:gd name="connsiteX1" fmla="*/ 387685 w 6063916"/>
                <a:gd name="connsiteY1" fmla="*/ 1013014 h 1415685"/>
                <a:gd name="connsiteX2" fmla="*/ 639546 w 6063916"/>
                <a:gd name="connsiteY2" fmla="*/ 579431 h 1415685"/>
                <a:gd name="connsiteX3" fmla="*/ 904775 w 6063916"/>
                <a:gd name="connsiteY3" fmla="*/ 1405288 h 1415685"/>
                <a:gd name="connsiteX4" fmla="*/ 1087655 w 6063916"/>
                <a:gd name="connsiteY4" fmla="*/ 1039528 h 1415685"/>
                <a:gd name="connsiteX5" fmla="*/ 1645920 w 6063916"/>
                <a:gd name="connsiteY5" fmla="*/ 972152 h 1415685"/>
                <a:gd name="connsiteX6" fmla="*/ 2950277 w 6063916"/>
                <a:gd name="connsiteY6" fmla="*/ 950985 h 1415685"/>
                <a:gd name="connsiteX7" fmla="*/ 3137836 w 6063916"/>
                <a:gd name="connsiteY7" fmla="*/ 490888 h 1415685"/>
                <a:gd name="connsiteX8" fmla="*/ 3311091 w 6063916"/>
                <a:gd name="connsiteY8" fmla="*/ 1087655 h 1415685"/>
                <a:gd name="connsiteX9" fmla="*/ 3445845 w 6063916"/>
                <a:gd name="connsiteY9" fmla="*/ 539015 h 1415685"/>
                <a:gd name="connsiteX10" fmla="*/ 3590224 w 6063916"/>
                <a:gd name="connsiteY10" fmla="*/ 847023 h 1415685"/>
                <a:gd name="connsiteX11" fmla="*/ 3840480 w 6063916"/>
                <a:gd name="connsiteY11" fmla="*/ 596766 h 1415685"/>
                <a:gd name="connsiteX12" fmla="*/ 4061862 w 6063916"/>
                <a:gd name="connsiteY12" fmla="*/ 635267 h 1415685"/>
                <a:gd name="connsiteX13" fmla="*/ 4514249 w 6063916"/>
                <a:gd name="connsiteY13" fmla="*/ 490888 h 1415685"/>
                <a:gd name="connsiteX14" fmla="*/ 6063916 w 6063916"/>
                <a:gd name="connsiteY14" fmla="*/ 0 h 1415685"/>
                <a:gd name="connsiteX0" fmla="*/ 0 w 6063916"/>
                <a:gd name="connsiteY0" fmla="*/ 1135781 h 1415685"/>
                <a:gd name="connsiteX1" fmla="*/ 387685 w 6063916"/>
                <a:gd name="connsiteY1" fmla="*/ 1013014 h 1415685"/>
                <a:gd name="connsiteX2" fmla="*/ 639546 w 6063916"/>
                <a:gd name="connsiteY2" fmla="*/ 579431 h 1415685"/>
                <a:gd name="connsiteX3" fmla="*/ 904775 w 6063916"/>
                <a:gd name="connsiteY3" fmla="*/ 1405288 h 1415685"/>
                <a:gd name="connsiteX4" fmla="*/ 1087655 w 6063916"/>
                <a:gd name="connsiteY4" fmla="*/ 1039528 h 1415685"/>
                <a:gd name="connsiteX5" fmla="*/ 1645920 w 6063916"/>
                <a:gd name="connsiteY5" fmla="*/ 972152 h 1415685"/>
                <a:gd name="connsiteX6" fmla="*/ 2950277 w 6063916"/>
                <a:gd name="connsiteY6" fmla="*/ 950985 h 1415685"/>
                <a:gd name="connsiteX7" fmla="*/ 3137836 w 6063916"/>
                <a:gd name="connsiteY7" fmla="*/ 490888 h 1415685"/>
                <a:gd name="connsiteX8" fmla="*/ 3311091 w 6063916"/>
                <a:gd name="connsiteY8" fmla="*/ 1087655 h 1415685"/>
                <a:gd name="connsiteX9" fmla="*/ 3445845 w 6063916"/>
                <a:gd name="connsiteY9" fmla="*/ 539015 h 1415685"/>
                <a:gd name="connsiteX10" fmla="*/ 3590224 w 6063916"/>
                <a:gd name="connsiteY10" fmla="*/ 847023 h 1415685"/>
                <a:gd name="connsiteX11" fmla="*/ 3840480 w 6063916"/>
                <a:gd name="connsiteY11" fmla="*/ 596766 h 1415685"/>
                <a:gd name="connsiteX12" fmla="*/ 4061862 w 6063916"/>
                <a:gd name="connsiteY12" fmla="*/ 635267 h 1415685"/>
                <a:gd name="connsiteX13" fmla="*/ 4514249 w 6063916"/>
                <a:gd name="connsiteY13" fmla="*/ 490888 h 1415685"/>
                <a:gd name="connsiteX14" fmla="*/ 6063916 w 6063916"/>
                <a:gd name="connsiteY14" fmla="*/ 0 h 1415685"/>
                <a:gd name="connsiteX0" fmla="*/ 0 w 6063916"/>
                <a:gd name="connsiteY0" fmla="*/ 1135781 h 1415685"/>
                <a:gd name="connsiteX1" fmla="*/ 387685 w 6063916"/>
                <a:gd name="connsiteY1" fmla="*/ 1013014 h 1415685"/>
                <a:gd name="connsiteX2" fmla="*/ 639546 w 6063916"/>
                <a:gd name="connsiteY2" fmla="*/ 579431 h 1415685"/>
                <a:gd name="connsiteX3" fmla="*/ 904775 w 6063916"/>
                <a:gd name="connsiteY3" fmla="*/ 1405288 h 1415685"/>
                <a:gd name="connsiteX4" fmla="*/ 1087655 w 6063916"/>
                <a:gd name="connsiteY4" fmla="*/ 1039528 h 1415685"/>
                <a:gd name="connsiteX5" fmla="*/ 1645920 w 6063916"/>
                <a:gd name="connsiteY5" fmla="*/ 972152 h 1415685"/>
                <a:gd name="connsiteX6" fmla="*/ 2950277 w 6063916"/>
                <a:gd name="connsiteY6" fmla="*/ 950985 h 1415685"/>
                <a:gd name="connsiteX7" fmla="*/ 3137836 w 6063916"/>
                <a:gd name="connsiteY7" fmla="*/ 490888 h 1415685"/>
                <a:gd name="connsiteX8" fmla="*/ 3311091 w 6063916"/>
                <a:gd name="connsiteY8" fmla="*/ 1087655 h 1415685"/>
                <a:gd name="connsiteX9" fmla="*/ 3445845 w 6063916"/>
                <a:gd name="connsiteY9" fmla="*/ 539015 h 1415685"/>
                <a:gd name="connsiteX10" fmla="*/ 3590224 w 6063916"/>
                <a:gd name="connsiteY10" fmla="*/ 847023 h 1415685"/>
                <a:gd name="connsiteX11" fmla="*/ 3840480 w 6063916"/>
                <a:gd name="connsiteY11" fmla="*/ 596766 h 1415685"/>
                <a:gd name="connsiteX12" fmla="*/ 4061862 w 6063916"/>
                <a:gd name="connsiteY12" fmla="*/ 635267 h 1415685"/>
                <a:gd name="connsiteX13" fmla="*/ 4514249 w 6063916"/>
                <a:gd name="connsiteY13" fmla="*/ 490888 h 1415685"/>
                <a:gd name="connsiteX14" fmla="*/ 6063916 w 6063916"/>
                <a:gd name="connsiteY14" fmla="*/ 0 h 1415685"/>
                <a:gd name="connsiteX0" fmla="*/ 0 w 6063916"/>
                <a:gd name="connsiteY0" fmla="*/ 1135781 h 1415685"/>
                <a:gd name="connsiteX1" fmla="*/ 358052 w 6063916"/>
                <a:gd name="connsiteY1" fmla="*/ 1118847 h 1415685"/>
                <a:gd name="connsiteX2" fmla="*/ 639546 w 6063916"/>
                <a:gd name="connsiteY2" fmla="*/ 579431 h 1415685"/>
                <a:gd name="connsiteX3" fmla="*/ 904775 w 6063916"/>
                <a:gd name="connsiteY3" fmla="*/ 1405288 h 1415685"/>
                <a:gd name="connsiteX4" fmla="*/ 1087655 w 6063916"/>
                <a:gd name="connsiteY4" fmla="*/ 1039528 h 1415685"/>
                <a:gd name="connsiteX5" fmla="*/ 1645920 w 6063916"/>
                <a:gd name="connsiteY5" fmla="*/ 972152 h 1415685"/>
                <a:gd name="connsiteX6" fmla="*/ 2950277 w 6063916"/>
                <a:gd name="connsiteY6" fmla="*/ 950985 h 1415685"/>
                <a:gd name="connsiteX7" fmla="*/ 3137836 w 6063916"/>
                <a:gd name="connsiteY7" fmla="*/ 490888 h 1415685"/>
                <a:gd name="connsiteX8" fmla="*/ 3311091 w 6063916"/>
                <a:gd name="connsiteY8" fmla="*/ 1087655 h 1415685"/>
                <a:gd name="connsiteX9" fmla="*/ 3445845 w 6063916"/>
                <a:gd name="connsiteY9" fmla="*/ 539015 h 1415685"/>
                <a:gd name="connsiteX10" fmla="*/ 3590224 w 6063916"/>
                <a:gd name="connsiteY10" fmla="*/ 847023 h 1415685"/>
                <a:gd name="connsiteX11" fmla="*/ 3840480 w 6063916"/>
                <a:gd name="connsiteY11" fmla="*/ 596766 h 1415685"/>
                <a:gd name="connsiteX12" fmla="*/ 4061862 w 6063916"/>
                <a:gd name="connsiteY12" fmla="*/ 635267 h 1415685"/>
                <a:gd name="connsiteX13" fmla="*/ 4514249 w 6063916"/>
                <a:gd name="connsiteY13" fmla="*/ 490888 h 1415685"/>
                <a:gd name="connsiteX14" fmla="*/ 6063916 w 6063916"/>
                <a:gd name="connsiteY14" fmla="*/ 0 h 1415685"/>
                <a:gd name="connsiteX0" fmla="*/ 0 w 6063916"/>
                <a:gd name="connsiteY0" fmla="*/ 1135781 h 1415685"/>
                <a:gd name="connsiteX1" fmla="*/ 358052 w 6063916"/>
                <a:gd name="connsiteY1" fmla="*/ 1118847 h 1415685"/>
                <a:gd name="connsiteX2" fmla="*/ 639546 w 6063916"/>
                <a:gd name="connsiteY2" fmla="*/ 579431 h 1415685"/>
                <a:gd name="connsiteX3" fmla="*/ 904775 w 6063916"/>
                <a:gd name="connsiteY3" fmla="*/ 1405288 h 1415685"/>
                <a:gd name="connsiteX4" fmla="*/ 1087655 w 6063916"/>
                <a:gd name="connsiteY4" fmla="*/ 1039528 h 1415685"/>
                <a:gd name="connsiteX5" fmla="*/ 1645920 w 6063916"/>
                <a:gd name="connsiteY5" fmla="*/ 972152 h 1415685"/>
                <a:gd name="connsiteX6" fmla="*/ 2950277 w 6063916"/>
                <a:gd name="connsiteY6" fmla="*/ 950985 h 1415685"/>
                <a:gd name="connsiteX7" fmla="*/ 3137836 w 6063916"/>
                <a:gd name="connsiteY7" fmla="*/ 490888 h 1415685"/>
                <a:gd name="connsiteX8" fmla="*/ 3311091 w 6063916"/>
                <a:gd name="connsiteY8" fmla="*/ 1087655 h 1415685"/>
                <a:gd name="connsiteX9" fmla="*/ 3445845 w 6063916"/>
                <a:gd name="connsiteY9" fmla="*/ 539015 h 1415685"/>
                <a:gd name="connsiteX10" fmla="*/ 3590224 w 6063916"/>
                <a:gd name="connsiteY10" fmla="*/ 847023 h 1415685"/>
                <a:gd name="connsiteX11" fmla="*/ 3840480 w 6063916"/>
                <a:gd name="connsiteY11" fmla="*/ 596766 h 1415685"/>
                <a:gd name="connsiteX12" fmla="*/ 4061862 w 6063916"/>
                <a:gd name="connsiteY12" fmla="*/ 635267 h 1415685"/>
                <a:gd name="connsiteX13" fmla="*/ 4514249 w 6063916"/>
                <a:gd name="connsiteY13" fmla="*/ 490888 h 1415685"/>
                <a:gd name="connsiteX14" fmla="*/ 6063916 w 6063916"/>
                <a:gd name="connsiteY14" fmla="*/ 0 h 1415685"/>
                <a:gd name="connsiteX0" fmla="*/ 0 w 6063916"/>
                <a:gd name="connsiteY0" fmla="*/ 1135781 h 1415685"/>
                <a:gd name="connsiteX1" fmla="*/ 358052 w 6063916"/>
                <a:gd name="connsiteY1" fmla="*/ 1118847 h 1415685"/>
                <a:gd name="connsiteX2" fmla="*/ 639546 w 6063916"/>
                <a:gd name="connsiteY2" fmla="*/ 579431 h 1415685"/>
                <a:gd name="connsiteX3" fmla="*/ 904775 w 6063916"/>
                <a:gd name="connsiteY3" fmla="*/ 1405288 h 1415685"/>
                <a:gd name="connsiteX4" fmla="*/ 1087655 w 6063916"/>
                <a:gd name="connsiteY4" fmla="*/ 1039528 h 1415685"/>
                <a:gd name="connsiteX5" fmla="*/ 1645920 w 6063916"/>
                <a:gd name="connsiteY5" fmla="*/ 972152 h 1415685"/>
                <a:gd name="connsiteX6" fmla="*/ 2950277 w 6063916"/>
                <a:gd name="connsiteY6" fmla="*/ 950985 h 1415685"/>
                <a:gd name="connsiteX7" fmla="*/ 3137836 w 6063916"/>
                <a:gd name="connsiteY7" fmla="*/ 490888 h 1415685"/>
                <a:gd name="connsiteX8" fmla="*/ 3311091 w 6063916"/>
                <a:gd name="connsiteY8" fmla="*/ 1087655 h 1415685"/>
                <a:gd name="connsiteX9" fmla="*/ 3445845 w 6063916"/>
                <a:gd name="connsiteY9" fmla="*/ 539015 h 1415685"/>
                <a:gd name="connsiteX10" fmla="*/ 3590224 w 6063916"/>
                <a:gd name="connsiteY10" fmla="*/ 847023 h 1415685"/>
                <a:gd name="connsiteX11" fmla="*/ 3840480 w 6063916"/>
                <a:gd name="connsiteY11" fmla="*/ 596766 h 1415685"/>
                <a:gd name="connsiteX12" fmla="*/ 4061862 w 6063916"/>
                <a:gd name="connsiteY12" fmla="*/ 635267 h 1415685"/>
                <a:gd name="connsiteX13" fmla="*/ 4514249 w 6063916"/>
                <a:gd name="connsiteY13" fmla="*/ 490888 h 1415685"/>
                <a:gd name="connsiteX14" fmla="*/ 6063916 w 6063916"/>
                <a:gd name="connsiteY14" fmla="*/ 0 h 1415685"/>
                <a:gd name="connsiteX0" fmla="*/ 0 w 6063916"/>
                <a:gd name="connsiteY0" fmla="*/ 1135781 h 1412870"/>
                <a:gd name="connsiteX1" fmla="*/ 358052 w 6063916"/>
                <a:gd name="connsiteY1" fmla="*/ 1118847 h 1412870"/>
                <a:gd name="connsiteX2" fmla="*/ 639546 w 6063916"/>
                <a:gd name="connsiteY2" fmla="*/ 579431 h 1412870"/>
                <a:gd name="connsiteX3" fmla="*/ 904775 w 6063916"/>
                <a:gd name="connsiteY3" fmla="*/ 1405288 h 1412870"/>
                <a:gd name="connsiteX4" fmla="*/ 1187668 w 6063916"/>
                <a:gd name="connsiteY4" fmla="*/ 988728 h 1412870"/>
                <a:gd name="connsiteX5" fmla="*/ 1645920 w 6063916"/>
                <a:gd name="connsiteY5" fmla="*/ 972152 h 1412870"/>
                <a:gd name="connsiteX6" fmla="*/ 2950277 w 6063916"/>
                <a:gd name="connsiteY6" fmla="*/ 950985 h 1412870"/>
                <a:gd name="connsiteX7" fmla="*/ 3137836 w 6063916"/>
                <a:gd name="connsiteY7" fmla="*/ 490888 h 1412870"/>
                <a:gd name="connsiteX8" fmla="*/ 3311091 w 6063916"/>
                <a:gd name="connsiteY8" fmla="*/ 1087655 h 1412870"/>
                <a:gd name="connsiteX9" fmla="*/ 3445845 w 6063916"/>
                <a:gd name="connsiteY9" fmla="*/ 539015 h 1412870"/>
                <a:gd name="connsiteX10" fmla="*/ 3590224 w 6063916"/>
                <a:gd name="connsiteY10" fmla="*/ 847023 h 1412870"/>
                <a:gd name="connsiteX11" fmla="*/ 3840480 w 6063916"/>
                <a:gd name="connsiteY11" fmla="*/ 596766 h 1412870"/>
                <a:gd name="connsiteX12" fmla="*/ 4061862 w 6063916"/>
                <a:gd name="connsiteY12" fmla="*/ 635267 h 1412870"/>
                <a:gd name="connsiteX13" fmla="*/ 4514249 w 6063916"/>
                <a:gd name="connsiteY13" fmla="*/ 490888 h 1412870"/>
                <a:gd name="connsiteX14" fmla="*/ 6063916 w 6063916"/>
                <a:gd name="connsiteY14" fmla="*/ 0 h 1412870"/>
                <a:gd name="connsiteX0" fmla="*/ 0 w 6063916"/>
                <a:gd name="connsiteY0" fmla="*/ 1135781 h 1411973"/>
                <a:gd name="connsiteX1" fmla="*/ 358052 w 6063916"/>
                <a:gd name="connsiteY1" fmla="*/ 1118847 h 1411973"/>
                <a:gd name="connsiteX2" fmla="*/ 639546 w 6063916"/>
                <a:gd name="connsiteY2" fmla="*/ 579431 h 1411973"/>
                <a:gd name="connsiteX3" fmla="*/ 904775 w 6063916"/>
                <a:gd name="connsiteY3" fmla="*/ 1405288 h 1411973"/>
                <a:gd name="connsiteX4" fmla="*/ 1187668 w 6063916"/>
                <a:gd name="connsiteY4" fmla="*/ 988728 h 1411973"/>
                <a:gd name="connsiteX5" fmla="*/ 1645920 w 6063916"/>
                <a:gd name="connsiteY5" fmla="*/ 972152 h 1411973"/>
                <a:gd name="connsiteX6" fmla="*/ 2950277 w 6063916"/>
                <a:gd name="connsiteY6" fmla="*/ 950985 h 1411973"/>
                <a:gd name="connsiteX7" fmla="*/ 3137836 w 6063916"/>
                <a:gd name="connsiteY7" fmla="*/ 490888 h 1411973"/>
                <a:gd name="connsiteX8" fmla="*/ 3311091 w 6063916"/>
                <a:gd name="connsiteY8" fmla="*/ 1087655 h 1411973"/>
                <a:gd name="connsiteX9" fmla="*/ 3445845 w 6063916"/>
                <a:gd name="connsiteY9" fmla="*/ 539015 h 1411973"/>
                <a:gd name="connsiteX10" fmla="*/ 3590224 w 6063916"/>
                <a:gd name="connsiteY10" fmla="*/ 847023 h 1411973"/>
                <a:gd name="connsiteX11" fmla="*/ 3840480 w 6063916"/>
                <a:gd name="connsiteY11" fmla="*/ 596766 h 1411973"/>
                <a:gd name="connsiteX12" fmla="*/ 4061862 w 6063916"/>
                <a:gd name="connsiteY12" fmla="*/ 635267 h 1411973"/>
                <a:gd name="connsiteX13" fmla="*/ 4514249 w 6063916"/>
                <a:gd name="connsiteY13" fmla="*/ 490888 h 1411973"/>
                <a:gd name="connsiteX14" fmla="*/ 6063916 w 6063916"/>
                <a:gd name="connsiteY14" fmla="*/ 0 h 1411973"/>
                <a:gd name="connsiteX0" fmla="*/ 0 w 6063916"/>
                <a:gd name="connsiteY0" fmla="*/ 1135781 h 1412094"/>
                <a:gd name="connsiteX1" fmla="*/ 358052 w 6063916"/>
                <a:gd name="connsiteY1" fmla="*/ 1118847 h 1412094"/>
                <a:gd name="connsiteX2" fmla="*/ 639546 w 6063916"/>
                <a:gd name="connsiteY2" fmla="*/ 579431 h 1412094"/>
                <a:gd name="connsiteX3" fmla="*/ 904775 w 6063916"/>
                <a:gd name="connsiteY3" fmla="*/ 1405288 h 1412094"/>
                <a:gd name="connsiteX4" fmla="*/ 1187668 w 6063916"/>
                <a:gd name="connsiteY4" fmla="*/ 988728 h 1412094"/>
                <a:gd name="connsiteX5" fmla="*/ 1645920 w 6063916"/>
                <a:gd name="connsiteY5" fmla="*/ 972152 h 1412094"/>
                <a:gd name="connsiteX6" fmla="*/ 2950277 w 6063916"/>
                <a:gd name="connsiteY6" fmla="*/ 950985 h 1412094"/>
                <a:gd name="connsiteX7" fmla="*/ 3137836 w 6063916"/>
                <a:gd name="connsiteY7" fmla="*/ 490888 h 1412094"/>
                <a:gd name="connsiteX8" fmla="*/ 3311091 w 6063916"/>
                <a:gd name="connsiteY8" fmla="*/ 1087655 h 1412094"/>
                <a:gd name="connsiteX9" fmla="*/ 3445845 w 6063916"/>
                <a:gd name="connsiteY9" fmla="*/ 539015 h 1412094"/>
                <a:gd name="connsiteX10" fmla="*/ 3590224 w 6063916"/>
                <a:gd name="connsiteY10" fmla="*/ 847023 h 1412094"/>
                <a:gd name="connsiteX11" fmla="*/ 3840480 w 6063916"/>
                <a:gd name="connsiteY11" fmla="*/ 596766 h 1412094"/>
                <a:gd name="connsiteX12" fmla="*/ 4061862 w 6063916"/>
                <a:gd name="connsiteY12" fmla="*/ 635267 h 1412094"/>
                <a:gd name="connsiteX13" fmla="*/ 4514249 w 6063916"/>
                <a:gd name="connsiteY13" fmla="*/ 490888 h 1412094"/>
                <a:gd name="connsiteX14" fmla="*/ 6063916 w 6063916"/>
                <a:gd name="connsiteY14" fmla="*/ 0 h 1412094"/>
                <a:gd name="connsiteX0" fmla="*/ 0 w 6063916"/>
                <a:gd name="connsiteY0" fmla="*/ 1135781 h 1412094"/>
                <a:gd name="connsiteX1" fmla="*/ 358052 w 6063916"/>
                <a:gd name="connsiteY1" fmla="*/ 1118847 h 1412094"/>
                <a:gd name="connsiteX2" fmla="*/ 639546 w 6063916"/>
                <a:gd name="connsiteY2" fmla="*/ 579431 h 1412094"/>
                <a:gd name="connsiteX3" fmla="*/ 904775 w 6063916"/>
                <a:gd name="connsiteY3" fmla="*/ 1405288 h 1412094"/>
                <a:gd name="connsiteX4" fmla="*/ 1187668 w 6063916"/>
                <a:gd name="connsiteY4" fmla="*/ 988728 h 1412094"/>
                <a:gd name="connsiteX5" fmla="*/ 1645920 w 6063916"/>
                <a:gd name="connsiteY5" fmla="*/ 972152 h 1412094"/>
                <a:gd name="connsiteX6" fmla="*/ 2950277 w 6063916"/>
                <a:gd name="connsiteY6" fmla="*/ 950985 h 1412094"/>
                <a:gd name="connsiteX7" fmla="*/ 3137836 w 6063916"/>
                <a:gd name="connsiteY7" fmla="*/ 490888 h 1412094"/>
                <a:gd name="connsiteX8" fmla="*/ 3311091 w 6063916"/>
                <a:gd name="connsiteY8" fmla="*/ 1087655 h 1412094"/>
                <a:gd name="connsiteX9" fmla="*/ 3445845 w 6063916"/>
                <a:gd name="connsiteY9" fmla="*/ 539015 h 1412094"/>
                <a:gd name="connsiteX10" fmla="*/ 3590224 w 6063916"/>
                <a:gd name="connsiteY10" fmla="*/ 847023 h 1412094"/>
                <a:gd name="connsiteX11" fmla="*/ 3840480 w 6063916"/>
                <a:gd name="connsiteY11" fmla="*/ 596766 h 1412094"/>
                <a:gd name="connsiteX12" fmla="*/ 4061862 w 6063916"/>
                <a:gd name="connsiteY12" fmla="*/ 635267 h 1412094"/>
                <a:gd name="connsiteX13" fmla="*/ 4514249 w 6063916"/>
                <a:gd name="connsiteY13" fmla="*/ 490888 h 1412094"/>
                <a:gd name="connsiteX14" fmla="*/ 6063916 w 6063916"/>
                <a:gd name="connsiteY14" fmla="*/ 0 h 1412094"/>
                <a:gd name="connsiteX0" fmla="*/ 0 w 6063916"/>
                <a:gd name="connsiteY0" fmla="*/ 1135781 h 1412878"/>
                <a:gd name="connsiteX1" fmla="*/ 358052 w 6063916"/>
                <a:gd name="connsiteY1" fmla="*/ 1118847 h 1412878"/>
                <a:gd name="connsiteX2" fmla="*/ 639546 w 6063916"/>
                <a:gd name="connsiteY2" fmla="*/ 579431 h 1412878"/>
                <a:gd name="connsiteX3" fmla="*/ 904775 w 6063916"/>
                <a:gd name="connsiteY3" fmla="*/ 1405288 h 1412878"/>
                <a:gd name="connsiteX4" fmla="*/ 1187668 w 6063916"/>
                <a:gd name="connsiteY4" fmla="*/ 988728 h 1412878"/>
                <a:gd name="connsiteX5" fmla="*/ 1652270 w 6063916"/>
                <a:gd name="connsiteY5" fmla="*/ 968977 h 1412878"/>
                <a:gd name="connsiteX6" fmla="*/ 2950277 w 6063916"/>
                <a:gd name="connsiteY6" fmla="*/ 950985 h 1412878"/>
                <a:gd name="connsiteX7" fmla="*/ 3137836 w 6063916"/>
                <a:gd name="connsiteY7" fmla="*/ 490888 h 1412878"/>
                <a:gd name="connsiteX8" fmla="*/ 3311091 w 6063916"/>
                <a:gd name="connsiteY8" fmla="*/ 1087655 h 1412878"/>
                <a:gd name="connsiteX9" fmla="*/ 3445845 w 6063916"/>
                <a:gd name="connsiteY9" fmla="*/ 539015 h 1412878"/>
                <a:gd name="connsiteX10" fmla="*/ 3590224 w 6063916"/>
                <a:gd name="connsiteY10" fmla="*/ 847023 h 1412878"/>
                <a:gd name="connsiteX11" fmla="*/ 3840480 w 6063916"/>
                <a:gd name="connsiteY11" fmla="*/ 596766 h 1412878"/>
                <a:gd name="connsiteX12" fmla="*/ 4061862 w 6063916"/>
                <a:gd name="connsiteY12" fmla="*/ 635267 h 1412878"/>
                <a:gd name="connsiteX13" fmla="*/ 4514249 w 6063916"/>
                <a:gd name="connsiteY13" fmla="*/ 490888 h 1412878"/>
                <a:gd name="connsiteX14" fmla="*/ 6063916 w 6063916"/>
                <a:gd name="connsiteY14" fmla="*/ 0 h 1412878"/>
                <a:gd name="connsiteX0" fmla="*/ 0 w 6063916"/>
                <a:gd name="connsiteY0" fmla="*/ 1135781 h 1412878"/>
                <a:gd name="connsiteX1" fmla="*/ 358052 w 6063916"/>
                <a:gd name="connsiteY1" fmla="*/ 1118847 h 1412878"/>
                <a:gd name="connsiteX2" fmla="*/ 639546 w 6063916"/>
                <a:gd name="connsiteY2" fmla="*/ 579431 h 1412878"/>
                <a:gd name="connsiteX3" fmla="*/ 904775 w 6063916"/>
                <a:gd name="connsiteY3" fmla="*/ 1405288 h 1412878"/>
                <a:gd name="connsiteX4" fmla="*/ 1187668 w 6063916"/>
                <a:gd name="connsiteY4" fmla="*/ 988728 h 1412878"/>
                <a:gd name="connsiteX5" fmla="*/ 1652270 w 6063916"/>
                <a:gd name="connsiteY5" fmla="*/ 968977 h 1412878"/>
                <a:gd name="connsiteX6" fmla="*/ 2950277 w 6063916"/>
                <a:gd name="connsiteY6" fmla="*/ 950985 h 1412878"/>
                <a:gd name="connsiteX7" fmla="*/ 3137836 w 6063916"/>
                <a:gd name="connsiteY7" fmla="*/ 490888 h 1412878"/>
                <a:gd name="connsiteX8" fmla="*/ 3311091 w 6063916"/>
                <a:gd name="connsiteY8" fmla="*/ 1087655 h 1412878"/>
                <a:gd name="connsiteX9" fmla="*/ 3445845 w 6063916"/>
                <a:gd name="connsiteY9" fmla="*/ 539015 h 1412878"/>
                <a:gd name="connsiteX10" fmla="*/ 3590224 w 6063916"/>
                <a:gd name="connsiteY10" fmla="*/ 847023 h 1412878"/>
                <a:gd name="connsiteX11" fmla="*/ 3840480 w 6063916"/>
                <a:gd name="connsiteY11" fmla="*/ 596766 h 1412878"/>
                <a:gd name="connsiteX12" fmla="*/ 4061862 w 6063916"/>
                <a:gd name="connsiteY12" fmla="*/ 635267 h 1412878"/>
                <a:gd name="connsiteX13" fmla="*/ 4514249 w 6063916"/>
                <a:gd name="connsiteY13" fmla="*/ 490888 h 1412878"/>
                <a:gd name="connsiteX14" fmla="*/ 6063916 w 6063916"/>
                <a:gd name="connsiteY14" fmla="*/ 0 h 1412878"/>
                <a:gd name="connsiteX0" fmla="*/ 0 w 6063916"/>
                <a:gd name="connsiteY0" fmla="*/ 1135781 h 1412977"/>
                <a:gd name="connsiteX1" fmla="*/ 358052 w 6063916"/>
                <a:gd name="connsiteY1" fmla="*/ 1118847 h 1412977"/>
                <a:gd name="connsiteX2" fmla="*/ 639546 w 6063916"/>
                <a:gd name="connsiteY2" fmla="*/ 579431 h 1412977"/>
                <a:gd name="connsiteX3" fmla="*/ 904775 w 6063916"/>
                <a:gd name="connsiteY3" fmla="*/ 1405288 h 1412977"/>
                <a:gd name="connsiteX4" fmla="*/ 1187668 w 6063916"/>
                <a:gd name="connsiteY4" fmla="*/ 988728 h 1412977"/>
                <a:gd name="connsiteX5" fmla="*/ 1644332 w 6063916"/>
                <a:gd name="connsiteY5" fmla="*/ 932464 h 1412977"/>
                <a:gd name="connsiteX6" fmla="*/ 2950277 w 6063916"/>
                <a:gd name="connsiteY6" fmla="*/ 950985 h 1412977"/>
                <a:gd name="connsiteX7" fmla="*/ 3137836 w 6063916"/>
                <a:gd name="connsiteY7" fmla="*/ 490888 h 1412977"/>
                <a:gd name="connsiteX8" fmla="*/ 3311091 w 6063916"/>
                <a:gd name="connsiteY8" fmla="*/ 1087655 h 1412977"/>
                <a:gd name="connsiteX9" fmla="*/ 3445845 w 6063916"/>
                <a:gd name="connsiteY9" fmla="*/ 539015 h 1412977"/>
                <a:gd name="connsiteX10" fmla="*/ 3590224 w 6063916"/>
                <a:gd name="connsiteY10" fmla="*/ 847023 h 1412977"/>
                <a:gd name="connsiteX11" fmla="*/ 3840480 w 6063916"/>
                <a:gd name="connsiteY11" fmla="*/ 596766 h 1412977"/>
                <a:gd name="connsiteX12" fmla="*/ 4061862 w 6063916"/>
                <a:gd name="connsiteY12" fmla="*/ 635267 h 1412977"/>
                <a:gd name="connsiteX13" fmla="*/ 4514249 w 6063916"/>
                <a:gd name="connsiteY13" fmla="*/ 490888 h 1412977"/>
                <a:gd name="connsiteX14" fmla="*/ 6063916 w 6063916"/>
                <a:gd name="connsiteY14" fmla="*/ 0 h 1412977"/>
                <a:gd name="connsiteX0" fmla="*/ 0 w 6063916"/>
                <a:gd name="connsiteY0" fmla="*/ 1135781 h 1412977"/>
                <a:gd name="connsiteX1" fmla="*/ 358052 w 6063916"/>
                <a:gd name="connsiteY1" fmla="*/ 1118847 h 1412977"/>
                <a:gd name="connsiteX2" fmla="*/ 639546 w 6063916"/>
                <a:gd name="connsiteY2" fmla="*/ 579431 h 1412977"/>
                <a:gd name="connsiteX3" fmla="*/ 904775 w 6063916"/>
                <a:gd name="connsiteY3" fmla="*/ 1405288 h 1412977"/>
                <a:gd name="connsiteX4" fmla="*/ 1187668 w 6063916"/>
                <a:gd name="connsiteY4" fmla="*/ 988728 h 1412977"/>
                <a:gd name="connsiteX5" fmla="*/ 1644332 w 6063916"/>
                <a:gd name="connsiteY5" fmla="*/ 932464 h 1412977"/>
                <a:gd name="connsiteX6" fmla="*/ 2950277 w 6063916"/>
                <a:gd name="connsiteY6" fmla="*/ 950985 h 1412977"/>
                <a:gd name="connsiteX7" fmla="*/ 3137836 w 6063916"/>
                <a:gd name="connsiteY7" fmla="*/ 490888 h 1412977"/>
                <a:gd name="connsiteX8" fmla="*/ 3311091 w 6063916"/>
                <a:gd name="connsiteY8" fmla="*/ 1087655 h 1412977"/>
                <a:gd name="connsiteX9" fmla="*/ 3445845 w 6063916"/>
                <a:gd name="connsiteY9" fmla="*/ 539015 h 1412977"/>
                <a:gd name="connsiteX10" fmla="*/ 3590224 w 6063916"/>
                <a:gd name="connsiteY10" fmla="*/ 847023 h 1412977"/>
                <a:gd name="connsiteX11" fmla="*/ 3840480 w 6063916"/>
                <a:gd name="connsiteY11" fmla="*/ 596766 h 1412977"/>
                <a:gd name="connsiteX12" fmla="*/ 4061862 w 6063916"/>
                <a:gd name="connsiteY12" fmla="*/ 635267 h 1412977"/>
                <a:gd name="connsiteX13" fmla="*/ 4514249 w 6063916"/>
                <a:gd name="connsiteY13" fmla="*/ 490888 h 1412977"/>
                <a:gd name="connsiteX14" fmla="*/ 6063916 w 6063916"/>
                <a:gd name="connsiteY14" fmla="*/ 0 h 1412977"/>
                <a:gd name="connsiteX0" fmla="*/ 0 w 6063916"/>
                <a:gd name="connsiteY0" fmla="*/ 1135781 h 1412245"/>
                <a:gd name="connsiteX1" fmla="*/ 358052 w 6063916"/>
                <a:gd name="connsiteY1" fmla="*/ 1118847 h 1412245"/>
                <a:gd name="connsiteX2" fmla="*/ 639546 w 6063916"/>
                <a:gd name="connsiteY2" fmla="*/ 579431 h 1412245"/>
                <a:gd name="connsiteX3" fmla="*/ 904775 w 6063916"/>
                <a:gd name="connsiteY3" fmla="*/ 1405288 h 1412245"/>
                <a:gd name="connsiteX4" fmla="*/ 1187668 w 6063916"/>
                <a:gd name="connsiteY4" fmla="*/ 988728 h 1412245"/>
                <a:gd name="connsiteX5" fmla="*/ 1644332 w 6063916"/>
                <a:gd name="connsiteY5" fmla="*/ 932464 h 1412245"/>
                <a:gd name="connsiteX6" fmla="*/ 2950277 w 6063916"/>
                <a:gd name="connsiteY6" fmla="*/ 950985 h 1412245"/>
                <a:gd name="connsiteX7" fmla="*/ 3137836 w 6063916"/>
                <a:gd name="connsiteY7" fmla="*/ 490888 h 1412245"/>
                <a:gd name="connsiteX8" fmla="*/ 3311091 w 6063916"/>
                <a:gd name="connsiteY8" fmla="*/ 1087655 h 1412245"/>
                <a:gd name="connsiteX9" fmla="*/ 3445845 w 6063916"/>
                <a:gd name="connsiteY9" fmla="*/ 539015 h 1412245"/>
                <a:gd name="connsiteX10" fmla="*/ 3590224 w 6063916"/>
                <a:gd name="connsiteY10" fmla="*/ 847023 h 1412245"/>
                <a:gd name="connsiteX11" fmla="*/ 3840480 w 6063916"/>
                <a:gd name="connsiteY11" fmla="*/ 596766 h 1412245"/>
                <a:gd name="connsiteX12" fmla="*/ 4061862 w 6063916"/>
                <a:gd name="connsiteY12" fmla="*/ 635267 h 1412245"/>
                <a:gd name="connsiteX13" fmla="*/ 4514249 w 6063916"/>
                <a:gd name="connsiteY13" fmla="*/ 490888 h 1412245"/>
                <a:gd name="connsiteX14" fmla="*/ 6063916 w 6063916"/>
                <a:gd name="connsiteY14" fmla="*/ 0 h 1412245"/>
                <a:gd name="connsiteX0" fmla="*/ 0 w 6063916"/>
                <a:gd name="connsiteY0" fmla="*/ 1135781 h 1412908"/>
                <a:gd name="connsiteX1" fmla="*/ 358052 w 6063916"/>
                <a:gd name="connsiteY1" fmla="*/ 1118847 h 1412908"/>
                <a:gd name="connsiteX2" fmla="*/ 639546 w 6063916"/>
                <a:gd name="connsiteY2" fmla="*/ 579431 h 1412908"/>
                <a:gd name="connsiteX3" fmla="*/ 904775 w 6063916"/>
                <a:gd name="connsiteY3" fmla="*/ 1405288 h 1412908"/>
                <a:gd name="connsiteX4" fmla="*/ 1187668 w 6063916"/>
                <a:gd name="connsiteY4" fmla="*/ 988728 h 1412908"/>
                <a:gd name="connsiteX5" fmla="*/ 1642744 w 6063916"/>
                <a:gd name="connsiteY5" fmla="*/ 957864 h 1412908"/>
                <a:gd name="connsiteX6" fmla="*/ 2950277 w 6063916"/>
                <a:gd name="connsiteY6" fmla="*/ 950985 h 1412908"/>
                <a:gd name="connsiteX7" fmla="*/ 3137836 w 6063916"/>
                <a:gd name="connsiteY7" fmla="*/ 490888 h 1412908"/>
                <a:gd name="connsiteX8" fmla="*/ 3311091 w 6063916"/>
                <a:gd name="connsiteY8" fmla="*/ 1087655 h 1412908"/>
                <a:gd name="connsiteX9" fmla="*/ 3445845 w 6063916"/>
                <a:gd name="connsiteY9" fmla="*/ 539015 h 1412908"/>
                <a:gd name="connsiteX10" fmla="*/ 3590224 w 6063916"/>
                <a:gd name="connsiteY10" fmla="*/ 847023 h 1412908"/>
                <a:gd name="connsiteX11" fmla="*/ 3840480 w 6063916"/>
                <a:gd name="connsiteY11" fmla="*/ 596766 h 1412908"/>
                <a:gd name="connsiteX12" fmla="*/ 4061862 w 6063916"/>
                <a:gd name="connsiteY12" fmla="*/ 635267 h 1412908"/>
                <a:gd name="connsiteX13" fmla="*/ 4514249 w 6063916"/>
                <a:gd name="connsiteY13" fmla="*/ 490888 h 1412908"/>
                <a:gd name="connsiteX14" fmla="*/ 6063916 w 6063916"/>
                <a:gd name="connsiteY14" fmla="*/ 0 h 1412908"/>
                <a:gd name="connsiteX0" fmla="*/ 0 w 6063916"/>
                <a:gd name="connsiteY0" fmla="*/ 1135781 h 1412927"/>
                <a:gd name="connsiteX1" fmla="*/ 358052 w 6063916"/>
                <a:gd name="connsiteY1" fmla="*/ 1118847 h 1412927"/>
                <a:gd name="connsiteX2" fmla="*/ 639546 w 6063916"/>
                <a:gd name="connsiteY2" fmla="*/ 579431 h 1412927"/>
                <a:gd name="connsiteX3" fmla="*/ 904775 w 6063916"/>
                <a:gd name="connsiteY3" fmla="*/ 1405288 h 1412927"/>
                <a:gd name="connsiteX4" fmla="*/ 1187668 w 6063916"/>
                <a:gd name="connsiteY4" fmla="*/ 988728 h 1412927"/>
                <a:gd name="connsiteX5" fmla="*/ 2950277 w 6063916"/>
                <a:gd name="connsiteY5" fmla="*/ 950985 h 1412927"/>
                <a:gd name="connsiteX6" fmla="*/ 3137836 w 6063916"/>
                <a:gd name="connsiteY6" fmla="*/ 490888 h 1412927"/>
                <a:gd name="connsiteX7" fmla="*/ 3311091 w 6063916"/>
                <a:gd name="connsiteY7" fmla="*/ 1087655 h 1412927"/>
                <a:gd name="connsiteX8" fmla="*/ 3445845 w 6063916"/>
                <a:gd name="connsiteY8" fmla="*/ 539015 h 1412927"/>
                <a:gd name="connsiteX9" fmla="*/ 3590224 w 6063916"/>
                <a:gd name="connsiteY9" fmla="*/ 847023 h 1412927"/>
                <a:gd name="connsiteX10" fmla="*/ 3840480 w 6063916"/>
                <a:gd name="connsiteY10" fmla="*/ 596766 h 1412927"/>
                <a:gd name="connsiteX11" fmla="*/ 4061862 w 6063916"/>
                <a:gd name="connsiteY11" fmla="*/ 635267 h 1412927"/>
                <a:gd name="connsiteX12" fmla="*/ 4514249 w 6063916"/>
                <a:gd name="connsiteY12" fmla="*/ 490888 h 1412927"/>
                <a:gd name="connsiteX13" fmla="*/ 6063916 w 6063916"/>
                <a:gd name="connsiteY13" fmla="*/ 0 h 1412927"/>
                <a:gd name="connsiteX0" fmla="*/ 0 w 6063916"/>
                <a:gd name="connsiteY0" fmla="*/ 1135781 h 1411880"/>
                <a:gd name="connsiteX1" fmla="*/ 358052 w 6063916"/>
                <a:gd name="connsiteY1" fmla="*/ 1118847 h 1411880"/>
                <a:gd name="connsiteX2" fmla="*/ 639546 w 6063916"/>
                <a:gd name="connsiteY2" fmla="*/ 579431 h 1411880"/>
                <a:gd name="connsiteX3" fmla="*/ 904775 w 6063916"/>
                <a:gd name="connsiteY3" fmla="*/ 1405288 h 1411880"/>
                <a:gd name="connsiteX4" fmla="*/ 1187668 w 6063916"/>
                <a:gd name="connsiteY4" fmla="*/ 988728 h 1411880"/>
                <a:gd name="connsiteX5" fmla="*/ 2950277 w 6063916"/>
                <a:gd name="connsiteY5" fmla="*/ 950985 h 1411880"/>
                <a:gd name="connsiteX6" fmla="*/ 3137836 w 6063916"/>
                <a:gd name="connsiteY6" fmla="*/ 490888 h 1411880"/>
                <a:gd name="connsiteX7" fmla="*/ 3311091 w 6063916"/>
                <a:gd name="connsiteY7" fmla="*/ 1087655 h 1411880"/>
                <a:gd name="connsiteX8" fmla="*/ 3445845 w 6063916"/>
                <a:gd name="connsiteY8" fmla="*/ 539015 h 1411880"/>
                <a:gd name="connsiteX9" fmla="*/ 3590224 w 6063916"/>
                <a:gd name="connsiteY9" fmla="*/ 847023 h 1411880"/>
                <a:gd name="connsiteX10" fmla="*/ 3840480 w 6063916"/>
                <a:gd name="connsiteY10" fmla="*/ 596766 h 1411880"/>
                <a:gd name="connsiteX11" fmla="*/ 4061862 w 6063916"/>
                <a:gd name="connsiteY11" fmla="*/ 635267 h 1411880"/>
                <a:gd name="connsiteX12" fmla="*/ 4514249 w 6063916"/>
                <a:gd name="connsiteY12" fmla="*/ 490888 h 1411880"/>
                <a:gd name="connsiteX13" fmla="*/ 6063916 w 6063916"/>
                <a:gd name="connsiteY13" fmla="*/ 0 h 1411880"/>
                <a:gd name="connsiteX0" fmla="*/ 0 w 6063916"/>
                <a:gd name="connsiteY0" fmla="*/ 1135781 h 1411880"/>
                <a:gd name="connsiteX1" fmla="*/ 358052 w 6063916"/>
                <a:gd name="connsiteY1" fmla="*/ 1118847 h 1411880"/>
                <a:gd name="connsiteX2" fmla="*/ 639546 w 6063916"/>
                <a:gd name="connsiteY2" fmla="*/ 579431 h 1411880"/>
                <a:gd name="connsiteX3" fmla="*/ 904775 w 6063916"/>
                <a:gd name="connsiteY3" fmla="*/ 1405288 h 1411880"/>
                <a:gd name="connsiteX4" fmla="*/ 1187668 w 6063916"/>
                <a:gd name="connsiteY4" fmla="*/ 988728 h 1411880"/>
                <a:gd name="connsiteX5" fmla="*/ 2950277 w 6063916"/>
                <a:gd name="connsiteY5" fmla="*/ 950985 h 1411880"/>
                <a:gd name="connsiteX6" fmla="*/ 3137836 w 6063916"/>
                <a:gd name="connsiteY6" fmla="*/ 490888 h 1411880"/>
                <a:gd name="connsiteX7" fmla="*/ 3311091 w 6063916"/>
                <a:gd name="connsiteY7" fmla="*/ 1087655 h 1411880"/>
                <a:gd name="connsiteX8" fmla="*/ 3445845 w 6063916"/>
                <a:gd name="connsiteY8" fmla="*/ 539015 h 1411880"/>
                <a:gd name="connsiteX9" fmla="*/ 3590224 w 6063916"/>
                <a:gd name="connsiteY9" fmla="*/ 847023 h 1411880"/>
                <a:gd name="connsiteX10" fmla="*/ 3840480 w 6063916"/>
                <a:gd name="connsiteY10" fmla="*/ 596766 h 1411880"/>
                <a:gd name="connsiteX11" fmla="*/ 4061862 w 6063916"/>
                <a:gd name="connsiteY11" fmla="*/ 635267 h 1411880"/>
                <a:gd name="connsiteX12" fmla="*/ 4514249 w 6063916"/>
                <a:gd name="connsiteY12" fmla="*/ 490888 h 1411880"/>
                <a:gd name="connsiteX13" fmla="*/ 6063916 w 6063916"/>
                <a:gd name="connsiteY13" fmla="*/ 0 h 1411880"/>
                <a:gd name="connsiteX0" fmla="*/ 0 w 6063916"/>
                <a:gd name="connsiteY0" fmla="*/ 1135781 h 1412316"/>
                <a:gd name="connsiteX1" fmla="*/ 358052 w 6063916"/>
                <a:gd name="connsiteY1" fmla="*/ 1118847 h 1412316"/>
                <a:gd name="connsiteX2" fmla="*/ 639546 w 6063916"/>
                <a:gd name="connsiteY2" fmla="*/ 579431 h 1412316"/>
                <a:gd name="connsiteX3" fmla="*/ 904775 w 6063916"/>
                <a:gd name="connsiteY3" fmla="*/ 1405288 h 1412316"/>
                <a:gd name="connsiteX4" fmla="*/ 1187668 w 6063916"/>
                <a:gd name="connsiteY4" fmla="*/ 988728 h 1412316"/>
                <a:gd name="connsiteX5" fmla="*/ 2950277 w 6063916"/>
                <a:gd name="connsiteY5" fmla="*/ 950985 h 1412316"/>
                <a:gd name="connsiteX6" fmla="*/ 3137836 w 6063916"/>
                <a:gd name="connsiteY6" fmla="*/ 490888 h 1412316"/>
                <a:gd name="connsiteX7" fmla="*/ 3311091 w 6063916"/>
                <a:gd name="connsiteY7" fmla="*/ 1087655 h 1412316"/>
                <a:gd name="connsiteX8" fmla="*/ 3445845 w 6063916"/>
                <a:gd name="connsiteY8" fmla="*/ 539015 h 1412316"/>
                <a:gd name="connsiteX9" fmla="*/ 3590224 w 6063916"/>
                <a:gd name="connsiteY9" fmla="*/ 847023 h 1412316"/>
                <a:gd name="connsiteX10" fmla="*/ 3840480 w 6063916"/>
                <a:gd name="connsiteY10" fmla="*/ 596766 h 1412316"/>
                <a:gd name="connsiteX11" fmla="*/ 4061862 w 6063916"/>
                <a:gd name="connsiteY11" fmla="*/ 635267 h 1412316"/>
                <a:gd name="connsiteX12" fmla="*/ 4514249 w 6063916"/>
                <a:gd name="connsiteY12" fmla="*/ 490888 h 1412316"/>
                <a:gd name="connsiteX13" fmla="*/ 6063916 w 6063916"/>
                <a:gd name="connsiteY13" fmla="*/ 0 h 141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063916" h="1412316">
                  <a:moveTo>
                    <a:pt x="0" y="1135781"/>
                  </a:moveTo>
                  <a:cubicBezTo>
                    <a:pt x="115147" y="1128873"/>
                    <a:pt x="281095" y="1122672"/>
                    <a:pt x="358052" y="1118847"/>
                  </a:cubicBezTo>
                  <a:cubicBezTo>
                    <a:pt x="435009" y="1115022"/>
                    <a:pt x="548426" y="531691"/>
                    <a:pt x="639546" y="579431"/>
                  </a:cubicBezTo>
                  <a:cubicBezTo>
                    <a:pt x="730667" y="627171"/>
                    <a:pt x="813421" y="1337072"/>
                    <a:pt x="904775" y="1405288"/>
                  </a:cubicBezTo>
                  <a:cubicBezTo>
                    <a:pt x="996129" y="1473504"/>
                    <a:pt x="1101782" y="1023534"/>
                    <a:pt x="1187668" y="988728"/>
                  </a:cubicBezTo>
                  <a:cubicBezTo>
                    <a:pt x="1273554" y="953922"/>
                    <a:pt x="2362741" y="963566"/>
                    <a:pt x="2950277" y="950985"/>
                  </a:cubicBezTo>
                  <a:cubicBezTo>
                    <a:pt x="3003842" y="950562"/>
                    <a:pt x="3077700" y="468110"/>
                    <a:pt x="3137836" y="490888"/>
                  </a:cubicBezTo>
                  <a:cubicBezTo>
                    <a:pt x="3197972" y="513666"/>
                    <a:pt x="3259756" y="1079634"/>
                    <a:pt x="3311091" y="1087655"/>
                  </a:cubicBezTo>
                  <a:cubicBezTo>
                    <a:pt x="3362426" y="1095676"/>
                    <a:pt x="3399323" y="579120"/>
                    <a:pt x="3445845" y="539015"/>
                  </a:cubicBezTo>
                  <a:cubicBezTo>
                    <a:pt x="3492367" y="498910"/>
                    <a:pt x="3524452" y="837398"/>
                    <a:pt x="3590224" y="847023"/>
                  </a:cubicBezTo>
                  <a:cubicBezTo>
                    <a:pt x="3655997" y="856648"/>
                    <a:pt x="3761874" y="632059"/>
                    <a:pt x="3840480" y="596766"/>
                  </a:cubicBezTo>
                  <a:cubicBezTo>
                    <a:pt x="3919086" y="561473"/>
                    <a:pt x="3949567" y="652913"/>
                    <a:pt x="4061862" y="635267"/>
                  </a:cubicBezTo>
                  <a:cubicBezTo>
                    <a:pt x="4174157" y="617621"/>
                    <a:pt x="4514249" y="490888"/>
                    <a:pt x="4514249" y="490888"/>
                  </a:cubicBezTo>
                  <a:lnTo>
                    <a:pt x="6063916" y="0"/>
                  </a:ln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 name="Rectangle 224">
              <a:extLst>
                <a:ext uri="{FF2B5EF4-FFF2-40B4-BE49-F238E27FC236}">
                  <a16:creationId xmlns:a16="http://schemas.microsoft.com/office/drawing/2014/main" id="{872A6136-6DB8-63B7-5DCE-6D0DEB262949}"/>
                </a:ext>
              </a:extLst>
            </p:cNvPr>
            <p:cNvSpPr/>
            <p:nvPr/>
          </p:nvSpPr>
          <p:spPr>
            <a:xfrm>
              <a:off x="15332376" y="11542964"/>
              <a:ext cx="2050164" cy="3368888"/>
            </a:xfrm>
            <a:custGeom>
              <a:avLst/>
              <a:gdLst>
                <a:gd name="connsiteX0" fmla="*/ 0 w 928330"/>
                <a:gd name="connsiteY0" fmla="*/ 0 h 3368888"/>
                <a:gd name="connsiteX1" fmla="*/ 928330 w 928330"/>
                <a:gd name="connsiteY1" fmla="*/ 0 h 3368888"/>
                <a:gd name="connsiteX2" fmla="*/ 928330 w 928330"/>
                <a:gd name="connsiteY2" fmla="*/ 3368888 h 3368888"/>
                <a:gd name="connsiteX3" fmla="*/ 0 w 928330"/>
                <a:gd name="connsiteY3" fmla="*/ 3368888 h 3368888"/>
                <a:gd name="connsiteX4" fmla="*/ 0 w 928330"/>
                <a:gd name="connsiteY4" fmla="*/ 0 h 3368888"/>
                <a:gd name="connsiteX0" fmla="*/ 0 w 928330"/>
                <a:gd name="connsiteY0" fmla="*/ 0 h 3368888"/>
                <a:gd name="connsiteX1" fmla="*/ 928330 w 928330"/>
                <a:gd name="connsiteY1" fmla="*/ 0 h 3368888"/>
                <a:gd name="connsiteX2" fmla="*/ 927163 w 928330"/>
                <a:gd name="connsiteY2" fmla="*/ 626534 h 3368888"/>
                <a:gd name="connsiteX3" fmla="*/ 928330 w 928330"/>
                <a:gd name="connsiteY3" fmla="*/ 3368888 h 3368888"/>
                <a:gd name="connsiteX4" fmla="*/ 0 w 928330"/>
                <a:gd name="connsiteY4" fmla="*/ 3368888 h 3368888"/>
                <a:gd name="connsiteX5" fmla="*/ 0 w 928330"/>
                <a:gd name="connsiteY5" fmla="*/ 0 h 3368888"/>
                <a:gd name="connsiteX0" fmla="*/ 0 w 1609897"/>
                <a:gd name="connsiteY0" fmla="*/ 0 h 3368888"/>
                <a:gd name="connsiteX1" fmla="*/ 1609897 w 1609897"/>
                <a:gd name="connsiteY1" fmla="*/ 0 h 3368888"/>
                <a:gd name="connsiteX2" fmla="*/ 927163 w 1609897"/>
                <a:gd name="connsiteY2" fmla="*/ 626534 h 3368888"/>
                <a:gd name="connsiteX3" fmla="*/ 928330 w 1609897"/>
                <a:gd name="connsiteY3" fmla="*/ 3368888 h 3368888"/>
                <a:gd name="connsiteX4" fmla="*/ 0 w 1609897"/>
                <a:gd name="connsiteY4" fmla="*/ 3368888 h 3368888"/>
                <a:gd name="connsiteX5" fmla="*/ 0 w 1609897"/>
                <a:gd name="connsiteY5" fmla="*/ 0 h 3368888"/>
                <a:gd name="connsiteX0" fmla="*/ 0 w 1609897"/>
                <a:gd name="connsiteY0" fmla="*/ 0 h 3368888"/>
                <a:gd name="connsiteX1" fmla="*/ 1609897 w 1609897"/>
                <a:gd name="connsiteY1" fmla="*/ 0 h 3368888"/>
                <a:gd name="connsiteX2" fmla="*/ 922930 w 1609897"/>
                <a:gd name="connsiteY2" fmla="*/ 846667 h 3368888"/>
                <a:gd name="connsiteX3" fmla="*/ 928330 w 1609897"/>
                <a:gd name="connsiteY3" fmla="*/ 3368888 h 3368888"/>
                <a:gd name="connsiteX4" fmla="*/ 0 w 1609897"/>
                <a:gd name="connsiteY4" fmla="*/ 3368888 h 3368888"/>
                <a:gd name="connsiteX5" fmla="*/ 0 w 1609897"/>
                <a:gd name="connsiteY5" fmla="*/ 0 h 3368888"/>
                <a:gd name="connsiteX0" fmla="*/ 0 w 1609897"/>
                <a:gd name="connsiteY0" fmla="*/ 0 h 3368888"/>
                <a:gd name="connsiteX1" fmla="*/ 1609897 w 1609897"/>
                <a:gd name="connsiteY1" fmla="*/ 0 h 3368888"/>
                <a:gd name="connsiteX2" fmla="*/ 922930 w 1609897"/>
                <a:gd name="connsiteY2" fmla="*/ 846667 h 3368888"/>
                <a:gd name="connsiteX3" fmla="*/ 928330 w 1609897"/>
                <a:gd name="connsiteY3" fmla="*/ 3368888 h 3368888"/>
                <a:gd name="connsiteX4" fmla="*/ 0 w 1609897"/>
                <a:gd name="connsiteY4" fmla="*/ 3368888 h 3368888"/>
                <a:gd name="connsiteX5" fmla="*/ 0 w 1609897"/>
                <a:gd name="connsiteY5" fmla="*/ 0 h 3368888"/>
                <a:gd name="connsiteX0" fmla="*/ 0 w 2050164"/>
                <a:gd name="connsiteY0" fmla="*/ 0 h 3368888"/>
                <a:gd name="connsiteX1" fmla="*/ 2050164 w 2050164"/>
                <a:gd name="connsiteY1" fmla="*/ 0 h 3368888"/>
                <a:gd name="connsiteX2" fmla="*/ 922930 w 2050164"/>
                <a:gd name="connsiteY2" fmla="*/ 846667 h 3368888"/>
                <a:gd name="connsiteX3" fmla="*/ 928330 w 2050164"/>
                <a:gd name="connsiteY3" fmla="*/ 3368888 h 3368888"/>
                <a:gd name="connsiteX4" fmla="*/ 0 w 2050164"/>
                <a:gd name="connsiteY4" fmla="*/ 3368888 h 3368888"/>
                <a:gd name="connsiteX5" fmla="*/ 0 w 2050164"/>
                <a:gd name="connsiteY5" fmla="*/ 0 h 3368888"/>
                <a:gd name="connsiteX0" fmla="*/ 0 w 2050164"/>
                <a:gd name="connsiteY0" fmla="*/ 0 h 3368888"/>
                <a:gd name="connsiteX1" fmla="*/ 2050164 w 2050164"/>
                <a:gd name="connsiteY1" fmla="*/ 0 h 3368888"/>
                <a:gd name="connsiteX2" fmla="*/ 918696 w 2050164"/>
                <a:gd name="connsiteY2" fmla="*/ 1176867 h 3368888"/>
                <a:gd name="connsiteX3" fmla="*/ 928330 w 2050164"/>
                <a:gd name="connsiteY3" fmla="*/ 3368888 h 3368888"/>
                <a:gd name="connsiteX4" fmla="*/ 0 w 2050164"/>
                <a:gd name="connsiteY4" fmla="*/ 3368888 h 3368888"/>
                <a:gd name="connsiteX5" fmla="*/ 0 w 2050164"/>
                <a:gd name="connsiteY5" fmla="*/ 0 h 3368888"/>
                <a:gd name="connsiteX0" fmla="*/ 0 w 2050164"/>
                <a:gd name="connsiteY0" fmla="*/ 0 h 3368888"/>
                <a:gd name="connsiteX1" fmla="*/ 2050164 w 2050164"/>
                <a:gd name="connsiteY1" fmla="*/ 0 h 3368888"/>
                <a:gd name="connsiteX2" fmla="*/ 918696 w 2050164"/>
                <a:gd name="connsiteY2" fmla="*/ 1282700 h 3368888"/>
                <a:gd name="connsiteX3" fmla="*/ 928330 w 2050164"/>
                <a:gd name="connsiteY3" fmla="*/ 3368888 h 3368888"/>
                <a:gd name="connsiteX4" fmla="*/ 0 w 2050164"/>
                <a:gd name="connsiteY4" fmla="*/ 3368888 h 3368888"/>
                <a:gd name="connsiteX5" fmla="*/ 0 w 2050164"/>
                <a:gd name="connsiteY5" fmla="*/ 0 h 3368888"/>
                <a:gd name="connsiteX0" fmla="*/ 0 w 2050164"/>
                <a:gd name="connsiteY0" fmla="*/ 0 h 3368888"/>
                <a:gd name="connsiteX1" fmla="*/ 2050164 w 2050164"/>
                <a:gd name="connsiteY1" fmla="*/ 0 h 3368888"/>
                <a:gd name="connsiteX2" fmla="*/ 918696 w 2050164"/>
                <a:gd name="connsiteY2" fmla="*/ 1282700 h 3368888"/>
                <a:gd name="connsiteX3" fmla="*/ 928330 w 2050164"/>
                <a:gd name="connsiteY3" fmla="*/ 3368888 h 3368888"/>
                <a:gd name="connsiteX4" fmla="*/ 0 w 2050164"/>
                <a:gd name="connsiteY4" fmla="*/ 3368888 h 3368888"/>
                <a:gd name="connsiteX5" fmla="*/ 0 w 2050164"/>
                <a:gd name="connsiteY5" fmla="*/ 0 h 33688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50164" h="3368888">
                  <a:moveTo>
                    <a:pt x="0" y="0"/>
                  </a:moveTo>
                  <a:lnTo>
                    <a:pt x="2050164" y="0"/>
                  </a:lnTo>
                  <a:cubicBezTo>
                    <a:pt x="2048364" y="836789"/>
                    <a:pt x="924729" y="691444"/>
                    <a:pt x="918696" y="1282700"/>
                  </a:cubicBezTo>
                  <a:cubicBezTo>
                    <a:pt x="921907" y="2013374"/>
                    <a:pt x="925119" y="2638214"/>
                    <a:pt x="928330" y="3368888"/>
                  </a:cubicBezTo>
                  <a:lnTo>
                    <a:pt x="0" y="3368888"/>
                  </a:lnTo>
                  <a:lnTo>
                    <a:pt x="0" y="0"/>
                  </a:lnTo>
                  <a:close/>
                </a:path>
              </a:pathLst>
            </a:custGeom>
            <a:solidFill>
              <a:schemeClr val="accent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nchorCtr="0"/>
            <a:lstStyle/>
            <a:p>
              <a:r>
                <a:rPr lang="en-US" sz="1600" dirty="0">
                  <a:solidFill>
                    <a:schemeClr val="tx1"/>
                  </a:solidFill>
                </a:rPr>
                <a:t>Transient from winch acceleration</a:t>
              </a:r>
            </a:p>
          </p:txBody>
        </p:sp>
        <p:sp>
          <p:nvSpPr>
            <p:cNvPr id="226" name="Rectangle 225">
              <a:extLst>
                <a:ext uri="{FF2B5EF4-FFF2-40B4-BE49-F238E27FC236}">
                  <a16:creationId xmlns:a16="http://schemas.microsoft.com/office/drawing/2014/main" id="{8AB95D4A-F90B-C1C0-03A0-279476C5FC37}"/>
                </a:ext>
              </a:extLst>
            </p:cNvPr>
            <p:cNvSpPr/>
            <p:nvPr/>
          </p:nvSpPr>
          <p:spPr>
            <a:xfrm>
              <a:off x="17932400" y="11533444"/>
              <a:ext cx="1188720" cy="3368888"/>
            </a:xfrm>
            <a:prstGeom prst="rect">
              <a:avLst/>
            </a:prstGeom>
            <a:solidFill>
              <a:schemeClr val="accent3">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en-US" b="1" dirty="0">
                  <a:solidFill>
                    <a:schemeClr val="tx1"/>
                  </a:solidFill>
                </a:rPr>
                <a:t>Fluid impact</a:t>
              </a:r>
            </a:p>
          </p:txBody>
        </p:sp>
        <p:sp>
          <p:nvSpPr>
            <p:cNvPr id="227" name="Rectangle 226">
              <a:extLst>
                <a:ext uri="{FF2B5EF4-FFF2-40B4-BE49-F238E27FC236}">
                  <a16:creationId xmlns:a16="http://schemas.microsoft.com/office/drawing/2014/main" id="{8035BFA0-EE69-8583-033B-9D1FCA6C2372}"/>
                </a:ext>
              </a:extLst>
            </p:cNvPr>
            <p:cNvSpPr/>
            <p:nvPr/>
          </p:nvSpPr>
          <p:spPr>
            <a:xfrm>
              <a:off x="19120103" y="11533444"/>
              <a:ext cx="1920721" cy="3368888"/>
            </a:xfrm>
            <a:prstGeom prst="rect">
              <a:avLst/>
            </a:prstGeom>
            <a:solidFill>
              <a:schemeClr val="accent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bIns="274320" rtlCol="0" anchor="b" anchorCtr="0"/>
            <a:lstStyle/>
            <a:p>
              <a:r>
                <a:rPr lang="en-US" dirty="0">
                  <a:solidFill>
                    <a:schemeClr val="tx1"/>
                  </a:solidFill>
                </a:rPr>
                <a:t>Buoyant force accumulates</a:t>
              </a:r>
            </a:p>
          </p:txBody>
        </p:sp>
        <p:sp>
          <p:nvSpPr>
            <p:cNvPr id="228" name="Freeform: Shape 227">
              <a:extLst>
                <a:ext uri="{FF2B5EF4-FFF2-40B4-BE49-F238E27FC236}">
                  <a16:creationId xmlns:a16="http://schemas.microsoft.com/office/drawing/2014/main" id="{2DE2F241-5B91-F7A7-7556-65DFF9BA7A3B}"/>
                </a:ext>
              </a:extLst>
            </p:cNvPr>
            <p:cNvSpPr/>
            <p:nvPr/>
          </p:nvSpPr>
          <p:spPr>
            <a:xfrm>
              <a:off x="14980602" y="11979426"/>
              <a:ext cx="6057265" cy="1094423"/>
            </a:xfrm>
            <a:custGeom>
              <a:avLst/>
              <a:gdLst>
                <a:gd name="connsiteX0" fmla="*/ 0 w 6060440"/>
                <a:gd name="connsiteY0" fmla="*/ 1153160 h 1153160"/>
                <a:gd name="connsiteX1" fmla="*/ 355600 w 6060440"/>
                <a:gd name="connsiteY1" fmla="*/ 1127760 h 1153160"/>
                <a:gd name="connsiteX2" fmla="*/ 782320 w 6060440"/>
                <a:gd name="connsiteY2" fmla="*/ 1036320 h 1153160"/>
                <a:gd name="connsiteX3" fmla="*/ 1290320 w 6060440"/>
                <a:gd name="connsiteY3" fmla="*/ 1000760 h 1153160"/>
                <a:gd name="connsiteX4" fmla="*/ 2961640 w 6060440"/>
                <a:gd name="connsiteY4" fmla="*/ 980440 h 1153160"/>
                <a:gd name="connsiteX5" fmla="*/ 3642360 w 6060440"/>
                <a:gd name="connsiteY5" fmla="*/ 645160 h 1153160"/>
                <a:gd name="connsiteX6" fmla="*/ 4450080 w 6060440"/>
                <a:gd name="connsiteY6" fmla="*/ 513080 h 1153160"/>
                <a:gd name="connsiteX7" fmla="*/ 6060440 w 6060440"/>
                <a:gd name="connsiteY7" fmla="*/ 0 h 1153160"/>
                <a:gd name="connsiteX0" fmla="*/ 0 w 6060440"/>
                <a:gd name="connsiteY0" fmla="*/ 1153160 h 1153160"/>
                <a:gd name="connsiteX1" fmla="*/ 363538 w 6060440"/>
                <a:gd name="connsiteY1" fmla="*/ 1113473 h 1153160"/>
                <a:gd name="connsiteX2" fmla="*/ 782320 w 6060440"/>
                <a:gd name="connsiteY2" fmla="*/ 1036320 h 1153160"/>
                <a:gd name="connsiteX3" fmla="*/ 1290320 w 6060440"/>
                <a:gd name="connsiteY3" fmla="*/ 1000760 h 1153160"/>
                <a:gd name="connsiteX4" fmla="*/ 2961640 w 6060440"/>
                <a:gd name="connsiteY4" fmla="*/ 980440 h 1153160"/>
                <a:gd name="connsiteX5" fmla="*/ 3642360 w 6060440"/>
                <a:gd name="connsiteY5" fmla="*/ 645160 h 1153160"/>
                <a:gd name="connsiteX6" fmla="*/ 4450080 w 6060440"/>
                <a:gd name="connsiteY6" fmla="*/ 513080 h 1153160"/>
                <a:gd name="connsiteX7" fmla="*/ 6060440 w 6060440"/>
                <a:gd name="connsiteY7" fmla="*/ 0 h 1153160"/>
                <a:gd name="connsiteX0" fmla="*/ 0 w 6054090"/>
                <a:gd name="connsiteY0" fmla="*/ 1145223 h 1145223"/>
                <a:gd name="connsiteX1" fmla="*/ 357188 w 6054090"/>
                <a:gd name="connsiteY1" fmla="*/ 1113473 h 1145223"/>
                <a:gd name="connsiteX2" fmla="*/ 775970 w 6054090"/>
                <a:gd name="connsiteY2" fmla="*/ 1036320 h 1145223"/>
                <a:gd name="connsiteX3" fmla="*/ 1283970 w 6054090"/>
                <a:gd name="connsiteY3" fmla="*/ 1000760 h 1145223"/>
                <a:gd name="connsiteX4" fmla="*/ 2955290 w 6054090"/>
                <a:gd name="connsiteY4" fmla="*/ 980440 h 1145223"/>
                <a:gd name="connsiteX5" fmla="*/ 3636010 w 6054090"/>
                <a:gd name="connsiteY5" fmla="*/ 645160 h 1145223"/>
                <a:gd name="connsiteX6" fmla="*/ 4443730 w 6054090"/>
                <a:gd name="connsiteY6" fmla="*/ 513080 h 1145223"/>
                <a:gd name="connsiteX7" fmla="*/ 6054090 w 6054090"/>
                <a:gd name="connsiteY7" fmla="*/ 0 h 1145223"/>
                <a:gd name="connsiteX0" fmla="*/ 0 w 6052502"/>
                <a:gd name="connsiteY0" fmla="*/ 1126173 h 1126173"/>
                <a:gd name="connsiteX1" fmla="*/ 355600 w 6052502"/>
                <a:gd name="connsiteY1" fmla="*/ 1113473 h 1126173"/>
                <a:gd name="connsiteX2" fmla="*/ 774382 w 6052502"/>
                <a:gd name="connsiteY2" fmla="*/ 1036320 h 1126173"/>
                <a:gd name="connsiteX3" fmla="*/ 1282382 w 6052502"/>
                <a:gd name="connsiteY3" fmla="*/ 1000760 h 1126173"/>
                <a:gd name="connsiteX4" fmla="*/ 2953702 w 6052502"/>
                <a:gd name="connsiteY4" fmla="*/ 980440 h 1126173"/>
                <a:gd name="connsiteX5" fmla="*/ 3634422 w 6052502"/>
                <a:gd name="connsiteY5" fmla="*/ 645160 h 1126173"/>
                <a:gd name="connsiteX6" fmla="*/ 4442142 w 6052502"/>
                <a:gd name="connsiteY6" fmla="*/ 513080 h 1126173"/>
                <a:gd name="connsiteX7" fmla="*/ 6052502 w 6052502"/>
                <a:gd name="connsiteY7" fmla="*/ 0 h 1126173"/>
                <a:gd name="connsiteX0" fmla="*/ 0 w 6052502"/>
                <a:gd name="connsiteY0" fmla="*/ 1126173 h 1126173"/>
                <a:gd name="connsiteX1" fmla="*/ 357187 w 6052502"/>
                <a:gd name="connsiteY1" fmla="*/ 1097598 h 1126173"/>
                <a:gd name="connsiteX2" fmla="*/ 774382 w 6052502"/>
                <a:gd name="connsiteY2" fmla="*/ 1036320 h 1126173"/>
                <a:gd name="connsiteX3" fmla="*/ 1282382 w 6052502"/>
                <a:gd name="connsiteY3" fmla="*/ 1000760 h 1126173"/>
                <a:gd name="connsiteX4" fmla="*/ 2953702 w 6052502"/>
                <a:gd name="connsiteY4" fmla="*/ 980440 h 1126173"/>
                <a:gd name="connsiteX5" fmla="*/ 3634422 w 6052502"/>
                <a:gd name="connsiteY5" fmla="*/ 645160 h 1126173"/>
                <a:gd name="connsiteX6" fmla="*/ 4442142 w 6052502"/>
                <a:gd name="connsiteY6" fmla="*/ 513080 h 1126173"/>
                <a:gd name="connsiteX7" fmla="*/ 6052502 w 6052502"/>
                <a:gd name="connsiteY7" fmla="*/ 0 h 1126173"/>
                <a:gd name="connsiteX0" fmla="*/ 0 w 6052502"/>
                <a:gd name="connsiteY0" fmla="*/ 1126173 h 1126173"/>
                <a:gd name="connsiteX1" fmla="*/ 357187 w 6052502"/>
                <a:gd name="connsiteY1" fmla="*/ 1097598 h 1126173"/>
                <a:gd name="connsiteX2" fmla="*/ 774382 w 6052502"/>
                <a:gd name="connsiteY2" fmla="*/ 993457 h 1126173"/>
                <a:gd name="connsiteX3" fmla="*/ 1282382 w 6052502"/>
                <a:gd name="connsiteY3" fmla="*/ 1000760 h 1126173"/>
                <a:gd name="connsiteX4" fmla="*/ 2953702 w 6052502"/>
                <a:gd name="connsiteY4" fmla="*/ 980440 h 1126173"/>
                <a:gd name="connsiteX5" fmla="*/ 3634422 w 6052502"/>
                <a:gd name="connsiteY5" fmla="*/ 645160 h 1126173"/>
                <a:gd name="connsiteX6" fmla="*/ 4442142 w 6052502"/>
                <a:gd name="connsiteY6" fmla="*/ 513080 h 1126173"/>
                <a:gd name="connsiteX7" fmla="*/ 6052502 w 6052502"/>
                <a:gd name="connsiteY7" fmla="*/ 0 h 1126173"/>
                <a:gd name="connsiteX0" fmla="*/ 0 w 6052502"/>
                <a:gd name="connsiteY0" fmla="*/ 1126173 h 1126173"/>
                <a:gd name="connsiteX1" fmla="*/ 357187 w 6052502"/>
                <a:gd name="connsiteY1" fmla="*/ 1097598 h 1126173"/>
                <a:gd name="connsiteX2" fmla="*/ 779144 w 6052502"/>
                <a:gd name="connsiteY2" fmla="*/ 1025207 h 1126173"/>
                <a:gd name="connsiteX3" fmla="*/ 1282382 w 6052502"/>
                <a:gd name="connsiteY3" fmla="*/ 1000760 h 1126173"/>
                <a:gd name="connsiteX4" fmla="*/ 2953702 w 6052502"/>
                <a:gd name="connsiteY4" fmla="*/ 980440 h 1126173"/>
                <a:gd name="connsiteX5" fmla="*/ 3634422 w 6052502"/>
                <a:gd name="connsiteY5" fmla="*/ 645160 h 1126173"/>
                <a:gd name="connsiteX6" fmla="*/ 4442142 w 6052502"/>
                <a:gd name="connsiteY6" fmla="*/ 513080 h 1126173"/>
                <a:gd name="connsiteX7" fmla="*/ 6052502 w 6052502"/>
                <a:gd name="connsiteY7" fmla="*/ 0 h 1126173"/>
                <a:gd name="connsiteX0" fmla="*/ 0 w 6055677"/>
                <a:gd name="connsiteY0" fmla="*/ 1148398 h 1148398"/>
                <a:gd name="connsiteX1" fmla="*/ 360362 w 6055677"/>
                <a:gd name="connsiteY1" fmla="*/ 1097598 h 1148398"/>
                <a:gd name="connsiteX2" fmla="*/ 782319 w 6055677"/>
                <a:gd name="connsiteY2" fmla="*/ 1025207 h 1148398"/>
                <a:gd name="connsiteX3" fmla="*/ 1285557 w 6055677"/>
                <a:gd name="connsiteY3" fmla="*/ 1000760 h 1148398"/>
                <a:gd name="connsiteX4" fmla="*/ 2956877 w 6055677"/>
                <a:gd name="connsiteY4" fmla="*/ 980440 h 1148398"/>
                <a:gd name="connsiteX5" fmla="*/ 3637597 w 6055677"/>
                <a:gd name="connsiteY5" fmla="*/ 645160 h 1148398"/>
                <a:gd name="connsiteX6" fmla="*/ 4445317 w 6055677"/>
                <a:gd name="connsiteY6" fmla="*/ 513080 h 1148398"/>
                <a:gd name="connsiteX7" fmla="*/ 6055677 w 6055677"/>
                <a:gd name="connsiteY7" fmla="*/ 0 h 1148398"/>
                <a:gd name="connsiteX0" fmla="*/ 0 w 6055677"/>
                <a:gd name="connsiteY0" fmla="*/ 1148398 h 1148398"/>
                <a:gd name="connsiteX1" fmla="*/ 349250 w 6055677"/>
                <a:gd name="connsiteY1" fmla="*/ 1130935 h 1148398"/>
                <a:gd name="connsiteX2" fmla="*/ 782319 w 6055677"/>
                <a:gd name="connsiteY2" fmla="*/ 1025207 h 1148398"/>
                <a:gd name="connsiteX3" fmla="*/ 1285557 w 6055677"/>
                <a:gd name="connsiteY3" fmla="*/ 1000760 h 1148398"/>
                <a:gd name="connsiteX4" fmla="*/ 2956877 w 6055677"/>
                <a:gd name="connsiteY4" fmla="*/ 980440 h 1148398"/>
                <a:gd name="connsiteX5" fmla="*/ 3637597 w 6055677"/>
                <a:gd name="connsiteY5" fmla="*/ 645160 h 1148398"/>
                <a:gd name="connsiteX6" fmla="*/ 4445317 w 6055677"/>
                <a:gd name="connsiteY6" fmla="*/ 513080 h 1148398"/>
                <a:gd name="connsiteX7" fmla="*/ 6055677 w 6055677"/>
                <a:gd name="connsiteY7" fmla="*/ 0 h 1148398"/>
                <a:gd name="connsiteX0" fmla="*/ 0 w 6055677"/>
                <a:gd name="connsiteY0" fmla="*/ 1148398 h 1148398"/>
                <a:gd name="connsiteX1" fmla="*/ 349250 w 6055677"/>
                <a:gd name="connsiteY1" fmla="*/ 1130935 h 1148398"/>
                <a:gd name="connsiteX2" fmla="*/ 782319 w 6055677"/>
                <a:gd name="connsiteY2" fmla="*/ 1025207 h 1148398"/>
                <a:gd name="connsiteX3" fmla="*/ 1285557 w 6055677"/>
                <a:gd name="connsiteY3" fmla="*/ 1000760 h 1148398"/>
                <a:gd name="connsiteX4" fmla="*/ 2956877 w 6055677"/>
                <a:gd name="connsiteY4" fmla="*/ 980440 h 1148398"/>
                <a:gd name="connsiteX5" fmla="*/ 3637597 w 6055677"/>
                <a:gd name="connsiteY5" fmla="*/ 645160 h 1148398"/>
                <a:gd name="connsiteX6" fmla="*/ 4445317 w 6055677"/>
                <a:gd name="connsiteY6" fmla="*/ 513080 h 1148398"/>
                <a:gd name="connsiteX7" fmla="*/ 6055677 w 6055677"/>
                <a:gd name="connsiteY7" fmla="*/ 0 h 1148398"/>
                <a:gd name="connsiteX0" fmla="*/ 0 w 6055677"/>
                <a:gd name="connsiteY0" fmla="*/ 1148398 h 1148398"/>
                <a:gd name="connsiteX1" fmla="*/ 349250 w 6055677"/>
                <a:gd name="connsiteY1" fmla="*/ 1130935 h 1148398"/>
                <a:gd name="connsiteX2" fmla="*/ 782319 w 6055677"/>
                <a:gd name="connsiteY2" fmla="*/ 1025207 h 1148398"/>
                <a:gd name="connsiteX3" fmla="*/ 1285557 w 6055677"/>
                <a:gd name="connsiteY3" fmla="*/ 1000760 h 1148398"/>
                <a:gd name="connsiteX4" fmla="*/ 2956877 w 6055677"/>
                <a:gd name="connsiteY4" fmla="*/ 980440 h 1148398"/>
                <a:gd name="connsiteX5" fmla="*/ 3637597 w 6055677"/>
                <a:gd name="connsiteY5" fmla="*/ 645160 h 1148398"/>
                <a:gd name="connsiteX6" fmla="*/ 4445317 w 6055677"/>
                <a:gd name="connsiteY6" fmla="*/ 513080 h 1148398"/>
                <a:gd name="connsiteX7" fmla="*/ 6055677 w 6055677"/>
                <a:gd name="connsiteY7" fmla="*/ 0 h 1148398"/>
                <a:gd name="connsiteX0" fmla="*/ 0 w 6055677"/>
                <a:gd name="connsiteY0" fmla="*/ 1148398 h 1148398"/>
                <a:gd name="connsiteX1" fmla="*/ 349250 w 6055677"/>
                <a:gd name="connsiteY1" fmla="*/ 1130935 h 1148398"/>
                <a:gd name="connsiteX2" fmla="*/ 782319 w 6055677"/>
                <a:gd name="connsiteY2" fmla="*/ 1025207 h 1148398"/>
                <a:gd name="connsiteX3" fmla="*/ 1285557 w 6055677"/>
                <a:gd name="connsiteY3" fmla="*/ 1000760 h 1148398"/>
                <a:gd name="connsiteX4" fmla="*/ 2956877 w 6055677"/>
                <a:gd name="connsiteY4" fmla="*/ 980440 h 1148398"/>
                <a:gd name="connsiteX5" fmla="*/ 3637597 w 6055677"/>
                <a:gd name="connsiteY5" fmla="*/ 645160 h 1148398"/>
                <a:gd name="connsiteX6" fmla="*/ 4445317 w 6055677"/>
                <a:gd name="connsiteY6" fmla="*/ 513080 h 1148398"/>
                <a:gd name="connsiteX7" fmla="*/ 6055677 w 6055677"/>
                <a:gd name="connsiteY7" fmla="*/ 0 h 1148398"/>
                <a:gd name="connsiteX0" fmla="*/ 0 w 6055677"/>
                <a:gd name="connsiteY0" fmla="*/ 1148398 h 1148413"/>
                <a:gd name="connsiteX1" fmla="*/ 349250 w 6055677"/>
                <a:gd name="connsiteY1" fmla="*/ 1130935 h 1148413"/>
                <a:gd name="connsiteX2" fmla="*/ 782319 w 6055677"/>
                <a:gd name="connsiteY2" fmla="*/ 993457 h 1148413"/>
                <a:gd name="connsiteX3" fmla="*/ 1285557 w 6055677"/>
                <a:gd name="connsiteY3" fmla="*/ 1000760 h 1148413"/>
                <a:gd name="connsiteX4" fmla="*/ 2956877 w 6055677"/>
                <a:gd name="connsiteY4" fmla="*/ 980440 h 1148413"/>
                <a:gd name="connsiteX5" fmla="*/ 3637597 w 6055677"/>
                <a:gd name="connsiteY5" fmla="*/ 645160 h 1148413"/>
                <a:gd name="connsiteX6" fmla="*/ 4445317 w 6055677"/>
                <a:gd name="connsiteY6" fmla="*/ 513080 h 1148413"/>
                <a:gd name="connsiteX7" fmla="*/ 6055677 w 6055677"/>
                <a:gd name="connsiteY7" fmla="*/ 0 h 1148413"/>
                <a:gd name="connsiteX0" fmla="*/ 0 w 6055677"/>
                <a:gd name="connsiteY0" fmla="*/ 1148398 h 1148398"/>
                <a:gd name="connsiteX1" fmla="*/ 349250 w 6055677"/>
                <a:gd name="connsiteY1" fmla="*/ 1130935 h 1148398"/>
                <a:gd name="connsiteX2" fmla="*/ 782319 w 6055677"/>
                <a:gd name="connsiteY2" fmla="*/ 993457 h 1148398"/>
                <a:gd name="connsiteX3" fmla="*/ 1285557 w 6055677"/>
                <a:gd name="connsiteY3" fmla="*/ 1000760 h 1148398"/>
                <a:gd name="connsiteX4" fmla="*/ 2956877 w 6055677"/>
                <a:gd name="connsiteY4" fmla="*/ 980440 h 1148398"/>
                <a:gd name="connsiteX5" fmla="*/ 3637597 w 6055677"/>
                <a:gd name="connsiteY5" fmla="*/ 645160 h 1148398"/>
                <a:gd name="connsiteX6" fmla="*/ 4445317 w 6055677"/>
                <a:gd name="connsiteY6" fmla="*/ 513080 h 1148398"/>
                <a:gd name="connsiteX7" fmla="*/ 6055677 w 6055677"/>
                <a:gd name="connsiteY7" fmla="*/ 0 h 1148398"/>
                <a:gd name="connsiteX0" fmla="*/ 0 w 6055677"/>
                <a:gd name="connsiteY0" fmla="*/ 1148398 h 1148398"/>
                <a:gd name="connsiteX1" fmla="*/ 349250 w 6055677"/>
                <a:gd name="connsiteY1" fmla="*/ 1130935 h 1148398"/>
                <a:gd name="connsiteX2" fmla="*/ 782319 w 6055677"/>
                <a:gd name="connsiteY2" fmla="*/ 993457 h 1148398"/>
                <a:gd name="connsiteX3" fmla="*/ 1285557 w 6055677"/>
                <a:gd name="connsiteY3" fmla="*/ 1000760 h 1148398"/>
                <a:gd name="connsiteX4" fmla="*/ 2963227 w 6055677"/>
                <a:gd name="connsiteY4" fmla="*/ 958215 h 1148398"/>
                <a:gd name="connsiteX5" fmla="*/ 3637597 w 6055677"/>
                <a:gd name="connsiteY5" fmla="*/ 645160 h 1148398"/>
                <a:gd name="connsiteX6" fmla="*/ 4445317 w 6055677"/>
                <a:gd name="connsiteY6" fmla="*/ 513080 h 1148398"/>
                <a:gd name="connsiteX7" fmla="*/ 6055677 w 6055677"/>
                <a:gd name="connsiteY7" fmla="*/ 0 h 1148398"/>
                <a:gd name="connsiteX0" fmla="*/ 0 w 6055677"/>
                <a:gd name="connsiteY0" fmla="*/ 1148398 h 1148398"/>
                <a:gd name="connsiteX1" fmla="*/ 349250 w 6055677"/>
                <a:gd name="connsiteY1" fmla="*/ 1130935 h 1148398"/>
                <a:gd name="connsiteX2" fmla="*/ 782319 w 6055677"/>
                <a:gd name="connsiteY2" fmla="*/ 993457 h 1148398"/>
                <a:gd name="connsiteX3" fmla="*/ 1285557 w 6055677"/>
                <a:gd name="connsiteY3" fmla="*/ 1000760 h 1148398"/>
                <a:gd name="connsiteX4" fmla="*/ 2963227 w 6055677"/>
                <a:gd name="connsiteY4" fmla="*/ 958215 h 1148398"/>
                <a:gd name="connsiteX5" fmla="*/ 3637597 w 6055677"/>
                <a:gd name="connsiteY5" fmla="*/ 645160 h 1148398"/>
                <a:gd name="connsiteX6" fmla="*/ 4445317 w 6055677"/>
                <a:gd name="connsiteY6" fmla="*/ 513080 h 1148398"/>
                <a:gd name="connsiteX7" fmla="*/ 6055677 w 6055677"/>
                <a:gd name="connsiteY7" fmla="*/ 0 h 1148398"/>
                <a:gd name="connsiteX0" fmla="*/ 0 w 6055677"/>
                <a:gd name="connsiteY0" fmla="*/ 1148398 h 1148398"/>
                <a:gd name="connsiteX1" fmla="*/ 349250 w 6055677"/>
                <a:gd name="connsiteY1" fmla="*/ 1130935 h 1148398"/>
                <a:gd name="connsiteX2" fmla="*/ 782319 w 6055677"/>
                <a:gd name="connsiteY2" fmla="*/ 993457 h 1148398"/>
                <a:gd name="connsiteX3" fmla="*/ 1285557 w 6055677"/>
                <a:gd name="connsiteY3" fmla="*/ 1000760 h 1148398"/>
                <a:gd name="connsiteX4" fmla="*/ 2963227 w 6055677"/>
                <a:gd name="connsiteY4" fmla="*/ 958215 h 1148398"/>
                <a:gd name="connsiteX5" fmla="*/ 3637597 w 6055677"/>
                <a:gd name="connsiteY5" fmla="*/ 645160 h 1148398"/>
                <a:gd name="connsiteX6" fmla="*/ 4445317 w 6055677"/>
                <a:gd name="connsiteY6" fmla="*/ 513080 h 1148398"/>
                <a:gd name="connsiteX7" fmla="*/ 6055677 w 6055677"/>
                <a:gd name="connsiteY7" fmla="*/ 0 h 1148398"/>
                <a:gd name="connsiteX0" fmla="*/ 0 w 6055677"/>
                <a:gd name="connsiteY0" fmla="*/ 1148398 h 1148398"/>
                <a:gd name="connsiteX1" fmla="*/ 349250 w 6055677"/>
                <a:gd name="connsiteY1" fmla="*/ 1130935 h 1148398"/>
                <a:gd name="connsiteX2" fmla="*/ 782319 w 6055677"/>
                <a:gd name="connsiteY2" fmla="*/ 993457 h 1148398"/>
                <a:gd name="connsiteX3" fmla="*/ 1285557 w 6055677"/>
                <a:gd name="connsiteY3" fmla="*/ 1000760 h 1148398"/>
                <a:gd name="connsiteX4" fmla="*/ 2963227 w 6055677"/>
                <a:gd name="connsiteY4" fmla="*/ 958215 h 1148398"/>
                <a:gd name="connsiteX5" fmla="*/ 3412172 w 6055677"/>
                <a:gd name="connsiteY5" fmla="*/ 753110 h 1148398"/>
                <a:gd name="connsiteX6" fmla="*/ 4445317 w 6055677"/>
                <a:gd name="connsiteY6" fmla="*/ 513080 h 1148398"/>
                <a:gd name="connsiteX7" fmla="*/ 6055677 w 6055677"/>
                <a:gd name="connsiteY7" fmla="*/ 0 h 1148398"/>
                <a:gd name="connsiteX0" fmla="*/ 0 w 6055677"/>
                <a:gd name="connsiteY0" fmla="*/ 1148398 h 1148398"/>
                <a:gd name="connsiteX1" fmla="*/ 349250 w 6055677"/>
                <a:gd name="connsiteY1" fmla="*/ 1130935 h 1148398"/>
                <a:gd name="connsiteX2" fmla="*/ 782319 w 6055677"/>
                <a:gd name="connsiteY2" fmla="*/ 993457 h 1148398"/>
                <a:gd name="connsiteX3" fmla="*/ 1285557 w 6055677"/>
                <a:gd name="connsiteY3" fmla="*/ 1000760 h 1148398"/>
                <a:gd name="connsiteX4" fmla="*/ 2963227 w 6055677"/>
                <a:gd name="connsiteY4" fmla="*/ 958215 h 1148398"/>
                <a:gd name="connsiteX5" fmla="*/ 3412172 w 6055677"/>
                <a:gd name="connsiteY5" fmla="*/ 753110 h 1148398"/>
                <a:gd name="connsiteX6" fmla="*/ 4445317 w 6055677"/>
                <a:gd name="connsiteY6" fmla="*/ 513080 h 1148398"/>
                <a:gd name="connsiteX7" fmla="*/ 6055677 w 6055677"/>
                <a:gd name="connsiteY7" fmla="*/ 0 h 1148398"/>
                <a:gd name="connsiteX0" fmla="*/ 0 w 6057265"/>
                <a:gd name="connsiteY0" fmla="*/ 1132523 h 1132523"/>
                <a:gd name="connsiteX1" fmla="*/ 349250 w 6057265"/>
                <a:gd name="connsiteY1" fmla="*/ 1115060 h 1132523"/>
                <a:gd name="connsiteX2" fmla="*/ 782319 w 6057265"/>
                <a:gd name="connsiteY2" fmla="*/ 977582 h 1132523"/>
                <a:gd name="connsiteX3" fmla="*/ 1285557 w 6057265"/>
                <a:gd name="connsiteY3" fmla="*/ 984885 h 1132523"/>
                <a:gd name="connsiteX4" fmla="*/ 2963227 w 6057265"/>
                <a:gd name="connsiteY4" fmla="*/ 942340 h 1132523"/>
                <a:gd name="connsiteX5" fmla="*/ 3412172 w 6057265"/>
                <a:gd name="connsiteY5" fmla="*/ 737235 h 1132523"/>
                <a:gd name="connsiteX6" fmla="*/ 4445317 w 6057265"/>
                <a:gd name="connsiteY6" fmla="*/ 497205 h 1132523"/>
                <a:gd name="connsiteX7" fmla="*/ 6057265 w 6057265"/>
                <a:gd name="connsiteY7" fmla="*/ 0 h 1132523"/>
                <a:gd name="connsiteX0" fmla="*/ 0 w 6057265"/>
                <a:gd name="connsiteY0" fmla="*/ 1132523 h 1132523"/>
                <a:gd name="connsiteX1" fmla="*/ 349250 w 6057265"/>
                <a:gd name="connsiteY1" fmla="*/ 1115060 h 1132523"/>
                <a:gd name="connsiteX2" fmla="*/ 782319 w 6057265"/>
                <a:gd name="connsiteY2" fmla="*/ 977582 h 1132523"/>
                <a:gd name="connsiteX3" fmla="*/ 1285557 w 6057265"/>
                <a:gd name="connsiteY3" fmla="*/ 984885 h 1132523"/>
                <a:gd name="connsiteX4" fmla="*/ 2963227 w 6057265"/>
                <a:gd name="connsiteY4" fmla="*/ 942340 h 1132523"/>
                <a:gd name="connsiteX5" fmla="*/ 3412172 w 6057265"/>
                <a:gd name="connsiteY5" fmla="*/ 737235 h 1132523"/>
                <a:gd name="connsiteX6" fmla="*/ 4445317 w 6057265"/>
                <a:gd name="connsiteY6" fmla="*/ 497205 h 1132523"/>
                <a:gd name="connsiteX7" fmla="*/ 6057265 w 6057265"/>
                <a:gd name="connsiteY7" fmla="*/ 0 h 1132523"/>
                <a:gd name="connsiteX0" fmla="*/ 0 w 6057265"/>
                <a:gd name="connsiteY0" fmla="*/ 1132523 h 1132523"/>
                <a:gd name="connsiteX1" fmla="*/ 349250 w 6057265"/>
                <a:gd name="connsiteY1" fmla="*/ 1115060 h 1132523"/>
                <a:gd name="connsiteX2" fmla="*/ 782319 w 6057265"/>
                <a:gd name="connsiteY2" fmla="*/ 977582 h 1132523"/>
                <a:gd name="connsiteX3" fmla="*/ 1285557 w 6057265"/>
                <a:gd name="connsiteY3" fmla="*/ 984885 h 1132523"/>
                <a:gd name="connsiteX4" fmla="*/ 2963227 w 6057265"/>
                <a:gd name="connsiteY4" fmla="*/ 942340 h 1132523"/>
                <a:gd name="connsiteX5" fmla="*/ 3412172 w 6057265"/>
                <a:gd name="connsiteY5" fmla="*/ 737235 h 1132523"/>
                <a:gd name="connsiteX6" fmla="*/ 4445317 w 6057265"/>
                <a:gd name="connsiteY6" fmla="*/ 497205 h 1132523"/>
                <a:gd name="connsiteX7" fmla="*/ 6057265 w 6057265"/>
                <a:gd name="connsiteY7" fmla="*/ 0 h 1132523"/>
                <a:gd name="connsiteX0" fmla="*/ 0 w 6057265"/>
                <a:gd name="connsiteY0" fmla="*/ 1132523 h 1132523"/>
                <a:gd name="connsiteX1" fmla="*/ 349250 w 6057265"/>
                <a:gd name="connsiteY1" fmla="*/ 1115060 h 1132523"/>
                <a:gd name="connsiteX2" fmla="*/ 782319 w 6057265"/>
                <a:gd name="connsiteY2" fmla="*/ 977582 h 1132523"/>
                <a:gd name="connsiteX3" fmla="*/ 1285557 w 6057265"/>
                <a:gd name="connsiteY3" fmla="*/ 984885 h 1132523"/>
                <a:gd name="connsiteX4" fmla="*/ 2963227 w 6057265"/>
                <a:gd name="connsiteY4" fmla="*/ 942340 h 1132523"/>
                <a:gd name="connsiteX5" fmla="*/ 3412172 w 6057265"/>
                <a:gd name="connsiteY5" fmla="*/ 737235 h 1132523"/>
                <a:gd name="connsiteX6" fmla="*/ 4445317 w 6057265"/>
                <a:gd name="connsiteY6" fmla="*/ 497205 h 1132523"/>
                <a:gd name="connsiteX7" fmla="*/ 6057265 w 6057265"/>
                <a:gd name="connsiteY7" fmla="*/ 0 h 1132523"/>
                <a:gd name="connsiteX0" fmla="*/ 0 w 6057265"/>
                <a:gd name="connsiteY0" fmla="*/ 1132523 h 1132523"/>
                <a:gd name="connsiteX1" fmla="*/ 349250 w 6057265"/>
                <a:gd name="connsiteY1" fmla="*/ 1115060 h 1132523"/>
                <a:gd name="connsiteX2" fmla="*/ 782319 w 6057265"/>
                <a:gd name="connsiteY2" fmla="*/ 977582 h 1132523"/>
                <a:gd name="connsiteX3" fmla="*/ 1287144 w 6057265"/>
                <a:gd name="connsiteY3" fmla="*/ 976948 h 1132523"/>
                <a:gd name="connsiteX4" fmla="*/ 2963227 w 6057265"/>
                <a:gd name="connsiteY4" fmla="*/ 942340 h 1132523"/>
                <a:gd name="connsiteX5" fmla="*/ 3412172 w 6057265"/>
                <a:gd name="connsiteY5" fmla="*/ 737235 h 1132523"/>
                <a:gd name="connsiteX6" fmla="*/ 4445317 w 6057265"/>
                <a:gd name="connsiteY6" fmla="*/ 497205 h 1132523"/>
                <a:gd name="connsiteX7" fmla="*/ 6057265 w 6057265"/>
                <a:gd name="connsiteY7" fmla="*/ 0 h 1132523"/>
                <a:gd name="connsiteX0" fmla="*/ 0 w 6057265"/>
                <a:gd name="connsiteY0" fmla="*/ 1132523 h 1132523"/>
                <a:gd name="connsiteX1" fmla="*/ 349250 w 6057265"/>
                <a:gd name="connsiteY1" fmla="*/ 1115060 h 1132523"/>
                <a:gd name="connsiteX2" fmla="*/ 782319 w 6057265"/>
                <a:gd name="connsiteY2" fmla="*/ 977582 h 1132523"/>
                <a:gd name="connsiteX3" fmla="*/ 1287144 w 6057265"/>
                <a:gd name="connsiteY3" fmla="*/ 976948 h 1132523"/>
                <a:gd name="connsiteX4" fmla="*/ 2963227 w 6057265"/>
                <a:gd name="connsiteY4" fmla="*/ 942340 h 1132523"/>
                <a:gd name="connsiteX5" fmla="*/ 3412172 w 6057265"/>
                <a:gd name="connsiteY5" fmla="*/ 737235 h 1132523"/>
                <a:gd name="connsiteX6" fmla="*/ 4445317 w 6057265"/>
                <a:gd name="connsiteY6" fmla="*/ 497205 h 1132523"/>
                <a:gd name="connsiteX7" fmla="*/ 6057265 w 6057265"/>
                <a:gd name="connsiteY7" fmla="*/ 0 h 1132523"/>
                <a:gd name="connsiteX0" fmla="*/ 0 w 6057265"/>
                <a:gd name="connsiteY0" fmla="*/ 1132523 h 1132523"/>
                <a:gd name="connsiteX1" fmla="*/ 349250 w 6057265"/>
                <a:gd name="connsiteY1" fmla="*/ 1115060 h 1132523"/>
                <a:gd name="connsiteX2" fmla="*/ 782319 w 6057265"/>
                <a:gd name="connsiteY2" fmla="*/ 977582 h 1132523"/>
                <a:gd name="connsiteX3" fmla="*/ 1380806 w 6057265"/>
                <a:gd name="connsiteY3" fmla="*/ 961073 h 1132523"/>
                <a:gd name="connsiteX4" fmla="*/ 2963227 w 6057265"/>
                <a:gd name="connsiteY4" fmla="*/ 942340 h 1132523"/>
                <a:gd name="connsiteX5" fmla="*/ 3412172 w 6057265"/>
                <a:gd name="connsiteY5" fmla="*/ 737235 h 1132523"/>
                <a:gd name="connsiteX6" fmla="*/ 4445317 w 6057265"/>
                <a:gd name="connsiteY6" fmla="*/ 497205 h 1132523"/>
                <a:gd name="connsiteX7" fmla="*/ 6057265 w 6057265"/>
                <a:gd name="connsiteY7" fmla="*/ 0 h 1132523"/>
                <a:gd name="connsiteX0" fmla="*/ 0 w 6057265"/>
                <a:gd name="connsiteY0" fmla="*/ 1132523 h 1132523"/>
                <a:gd name="connsiteX1" fmla="*/ 349250 w 6057265"/>
                <a:gd name="connsiteY1" fmla="*/ 1115060 h 1132523"/>
                <a:gd name="connsiteX2" fmla="*/ 782319 w 6057265"/>
                <a:gd name="connsiteY2" fmla="*/ 977582 h 1132523"/>
                <a:gd name="connsiteX3" fmla="*/ 1380806 w 6057265"/>
                <a:gd name="connsiteY3" fmla="*/ 961073 h 1132523"/>
                <a:gd name="connsiteX4" fmla="*/ 2963227 w 6057265"/>
                <a:gd name="connsiteY4" fmla="*/ 942340 h 1132523"/>
                <a:gd name="connsiteX5" fmla="*/ 3412172 w 6057265"/>
                <a:gd name="connsiteY5" fmla="*/ 737235 h 1132523"/>
                <a:gd name="connsiteX6" fmla="*/ 4445317 w 6057265"/>
                <a:gd name="connsiteY6" fmla="*/ 497205 h 1132523"/>
                <a:gd name="connsiteX7" fmla="*/ 6057265 w 6057265"/>
                <a:gd name="connsiteY7" fmla="*/ 0 h 1132523"/>
                <a:gd name="connsiteX0" fmla="*/ 0 w 6057265"/>
                <a:gd name="connsiteY0" fmla="*/ 1132523 h 1132523"/>
                <a:gd name="connsiteX1" fmla="*/ 349250 w 6057265"/>
                <a:gd name="connsiteY1" fmla="*/ 1115060 h 1132523"/>
                <a:gd name="connsiteX2" fmla="*/ 782319 w 6057265"/>
                <a:gd name="connsiteY2" fmla="*/ 977582 h 1132523"/>
                <a:gd name="connsiteX3" fmla="*/ 1380806 w 6057265"/>
                <a:gd name="connsiteY3" fmla="*/ 961073 h 1132523"/>
                <a:gd name="connsiteX4" fmla="*/ 2963227 w 6057265"/>
                <a:gd name="connsiteY4" fmla="*/ 942340 h 1132523"/>
                <a:gd name="connsiteX5" fmla="*/ 3412172 w 6057265"/>
                <a:gd name="connsiteY5" fmla="*/ 737235 h 1132523"/>
                <a:gd name="connsiteX6" fmla="*/ 4445317 w 6057265"/>
                <a:gd name="connsiteY6" fmla="*/ 497205 h 1132523"/>
                <a:gd name="connsiteX7" fmla="*/ 6057265 w 6057265"/>
                <a:gd name="connsiteY7" fmla="*/ 0 h 1132523"/>
                <a:gd name="connsiteX0" fmla="*/ 0 w 6057265"/>
                <a:gd name="connsiteY0" fmla="*/ 1132523 h 1132523"/>
                <a:gd name="connsiteX1" fmla="*/ 349250 w 6057265"/>
                <a:gd name="connsiteY1" fmla="*/ 1115060 h 1132523"/>
                <a:gd name="connsiteX2" fmla="*/ 782319 w 6057265"/>
                <a:gd name="connsiteY2" fmla="*/ 977582 h 1132523"/>
                <a:gd name="connsiteX3" fmla="*/ 1380806 w 6057265"/>
                <a:gd name="connsiteY3" fmla="*/ 961073 h 1132523"/>
                <a:gd name="connsiteX4" fmla="*/ 2963227 w 6057265"/>
                <a:gd name="connsiteY4" fmla="*/ 942340 h 1132523"/>
                <a:gd name="connsiteX5" fmla="*/ 3416935 w 6057265"/>
                <a:gd name="connsiteY5" fmla="*/ 776922 h 1132523"/>
                <a:gd name="connsiteX6" fmla="*/ 4445317 w 6057265"/>
                <a:gd name="connsiteY6" fmla="*/ 497205 h 1132523"/>
                <a:gd name="connsiteX7" fmla="*/ 6057265 w 6057265"/>
                <a:gd name="connsiteY7" fmla="*/ 0 h 1132523"/>
                <a:gd name="connsiteX0" fmla="*/ 0 w 6057265"/>
                <a:gd name="connsiteY0" fmla="*/ 1132523 h 1132523"/>
                <a:gd name="connsiteX1" fmla="*/ 349250 w 6057265"/>
                <a:gd name="connsiteY1" fmla="*/ 1115060 h 1132523"/>
                <a:gd name="connsiteX2" fmla="*/ 782319 w 6057265"/>
                <a:gd name="connsiteY2" fmla="*/ 977582 h 1132523"/>
                <a:gd name="connsiteX3" fmla="*/ 1380806 w 6057265"/>
                <a:gd name="connsiteY3" fmla="*/ 961073 h 1132523"/>
                <a:gd name="connsiteX4" fmla="*/ 2963227 w 6057265"/>
                <a:gd name="connsiteY4" fmla="*/ 942340 h 1132523"/>
                <a:gd name="connsiteX5" fmla="*/ 3416935 w 6057265"/>
                <a:gd name="connsiteY5" fmla="*/ 776922 h 1132523"/>
                <a:gd name="connsiteX6" fmla="*/ 4445317 w 6057265"/>
                <a:gd name="connsiteY6" fmla="*/ 497205 h 1132523"/>
                <a:gd name="connsiteX7" fmla="*/ 6057265 w 6057265"/>
                <a:gd name="connsiteY7" fmla="*/ 0 h 1132523"/>
                <a:gd name="connsiteX0" fmla="*/ 0 w 6057265"/>
                <a:gd name="connsiteY0" fmla="*/ 1132523 h 1132523"/>
                <a:gd name="connsiteX1" fmla="*/ 349250 w 6057265"/>
                <a:gd name="connsiteY1" fmla="*/ 1115060 h 1132523"/>
                <a:gd name="connsiteX2" fmla="*/ 782319 w 6057265"/>
                <a:gd name="connsiteY2" fmla="*/ 977582 h 1132523"/>
                <a:gd name="connsiteX3" fmla="*/ 1380806 w 6057265"/>
                <a:gd name="connsiteY3" fmla="*/ 961073 h 1132523"/>
                <a:gd name="connsiteX4" fmla="*/ 2963227 w 6057265"/>
                <a:gd name="connsiteY4" fmla="*/ 942340 h 1132523"/>
                <a:gd name="connsiteX5" fmla="*/ 3416935 w 6057265"/>
                <a:gd name="connsiteY5" fmla="*/ 776922 h 1132523"/>
                <a:gd name="connsiteX6" fmla="*/ 4459605 w 6057265"/>
                <a:gd name="connsiteY6" fmla="*/ 525780 h 1132523"/>
                <a:gd name="connsiteX7" fmla="*/ 6057265 w 6057265"/>
                <a:gd name="connsiteY7" fmla="*/ 0 h 1132523"/>
                <a:gd name="connsiteX0" fmla="*/ 0 w 6057265"/>
                <a:gd name="connsiteY0" fmla="*/ 1094423 h 1094423"/>
                <a:gd name="connsiteX1" fmla="*/ 349250 w 6057265"/>
                <a:gd name="connsiteY1" fmla="*/ 1076960 h 1094423"/>
                <a:gd name="connsiteX2" fmla="*/ 782319 w 6057265"/>
                <a:gd name="connsiteY2" fmla="*/ 939482 h 1094423"/>
                <a:gd name="connsiteX3" fmla="*/ 1380806 w 6057265"/>
                <a:gd name="connsiteY3" fmla="*/ 922973 h 1094423"/>
                <a:gd name="connsiteX4" fmla="*/ 2963227 w 6057265"/>
                <a:gd name="connsiteY4" fmla="*/ 904240 h 1094423"/>
                <a:gd name="connsiteX5" fmla="*/ 3416935 w 6057265"/>
                <a:gd name="connsiteY5" fmla="*/ 738822 h 1094423"/>
                <a:gd name="connsiteX6" fmla="*/ 4459605 w 6057265"/>
                <a:gd name="connsiteY6" fmla="*/ 487680 h 1094423"/>
                <a:gd name="connsiteX7" fmla="*/ 6057265 w 6057265"/>
                <a:gd name="connsiteY7" fmla="*/ 0 h 1094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57265" h="1094423">
                  <a:moveTo>
                    <a:pt x="0" y="1094423"/>
                  </a:moveTo>
                  <a:cubicBezTo>
                    <a:pt x="112606" y="1091459"/>
                    <a:pt x="250614" y="1082145"/>
                    <a:pt x="349250" y="1076960"/>
                  </a:cubicBezTo>
                  <a:cubicBezTo>
                    <a:pt x="447886" y="1071775"/>
                    <a:pt x="610393" y="965146"/>
                    <a:pt x="782319" y="939482"/>
                  </a:cubicBezTo>
                  <a:cubicBezTo>
                    <a:pt x="954245" y="913818"/>
                    <a:pt x="1247033" y="922867"/>
                    <a:pt x="1380806" y="922973"/>
                  </a:cubicBezTo>
                  <a:cubicBezTo>
                    <a:pt x="1514579" y="923079"/>
                    <a:pt x="2914384" y="907944"/>
                    <a:pt x="2963227" y="904240"/>
                  </a:cubicBezTo>
                  <a:cubicBezTo>
                    <a:pt x="3012070" y="900536"/>
                    <a:pt x="3167539" y="808249"/>
                    <a:pt x="3416935" y="738822"/>
                  </a:cubicBezTo>
                  <a:cubicBezTo>
                    <a:pt x="3666331" y="669395"/>
                    <a:pt x="4056592" y="595207"/>
                    <a:pt x="4459605" y="487680"/>
                  </a:cubicBezTo>
                  <a:cubicBezTo>
                    <a:pt x="4862618" y="380153"/>
                    <a:pt x="5444066" y="188488"/>
                    <a:pt x="6057265" y="0"/>
                  </a:cubicBezTo>
                </a:path>
              </a:pathLst>
            </a:custGeom>
            <a:noFill/>
            <a:ln>
              <a:solidFill>
                <a:srgbClr val="FF660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Freeform: Shape 228">
              <a:extLst>
                <a:ext uri="{FF2B5EF4-FFF2-40B4-BE49-F238E27FC236}">
                  <a16:creationId xmlns:a16="http://schemas.microsoft.com/office/drawing/2014/main" id="{450E775B-D8FC-CAFF-29CB-7A8A3759A9B5}"/>
                </a:ext>
              </a:extLst>
            </p:cNvPr>
            <p:cNvSpPr/>
            <p:nvPr/>
          </p:nvSpPr>
          <p:spPr>
            <a:xfrm>
              <a:off x="14973300" y="13253236"/>
              <a:ext cx="6053138" cy="742950"/>
            </a:xfrm>
            <a:custGeom>
              <a:avLst/>
              <a:gdLst>
                <a:gd name="connsiteX0" fmla="*/ 0 w 6057900"/>
                <a:gd name="connsiteY0" fmla="*/ 1206500 h 1238485"/>
                <a:gd name="connsiteX1" fmla="*/ 365125 w 6057900"/>
                <a:gd name="connsiteY1" fmla="*/ 1203325 h 1238485"/>
                <a:gd name="connsiteX2" fmla="*/ 441325 w 6057900"/>
                <a:gd name="connsiteY2" fmla="*/ 1203325 h 1238485"/>
                <a:gd name="connsiteX3" fmla="*/ 673100 w 6057900"/>
                <a:gd name="connsiteY3" fmla="*/ 727075 h 1238485"/>
                <a:gd name="connsiteX4" fmla="*/ 844550 w 6057900"/>
                <a:gd name="connsiteY4" fmla="*/ 717550 h 1238485"/>
                <a:gd name="connsiteX5" fmla="*/ 1054100 w 6057900"/>
                <a:gd name="connsiteY5" fmla="*/ 1139825 h 1238485"/>
                <a:gd name="connsiteX6" fmla="*/ 1184275 w 6057900"/>
                <a:gd name="connsiteY6" fmla="*/ 1193800 h 1238485"/>
                <a:gd name="connsiteX7" fmla="*/ 3013075 w 6057900"/>
                <a:gd name="connsiteY7" fmla="*/ 1196975 h 1238485"/>
                <a:gd name="connsiteX8" fmla="*/ 3025775 w 6057900"/>
                <a:gd name="connsiteY8" fmla="*/ 1196975 h 1238485"/>
                <a:gd name="connsiteX9" fmla="*/ 3092450 w 6057900"/>
                <a:gd name="connsiteY9" fmla="*/ 892175 h 1238485"/>
                <a:gd name="connsiteX10" fmla="*/ 3270250 w 6057900"/>
                <a:gd name="connsiteY10" fmla="*/ 1079500 h 1238485"/>
                <a:gd name="connsiteX11" fmla="*/ 3355975 w 6057900"/>
                <a:gd name="connsiteY11" fmla="*/ 822325 h 1238485"/>
                <a:gd name="connsiteX12" fmla="*/ 3438525 w 6057900"/>
                <a:gd name="connsiteY12" fmla="*/ 971550 h 1238485"/>
                <a:gd name="connsiteX13" fmla="*/ 3511550 w 6057900"/>
                <a:gd name="connsiteY13" fmla="*/ 835025 h 1238485"/>
                <a:gd name="connsiteX14" fmla="*/ 3575050 w 6057900"/>
                <a:gd name="connsiteY14" fmla="*/ 885825 h 1238485"/>
                <a:gd name="connsiteX15" fmla="*/ 3632200 w 6057900"/>
                <a:gd name="connsiteY15" fmla="*/ 838200 h 1238485"/>
                <a:gd name="connsiteX16" fmla="*/ 3876675 w 6057900"/>
                <a:gd name="connsiteY16" fmla="*/ 695325 h 1238485"/>
                <a:gd name="connsiteX17" fmla="*/ 4165600 w 6057900"/>
                <a:gd name="connsiteY17" fmla="*/ 568325 h 1238485"/>
                <a:gd name="connsiteX18" fmla="*/ 6057900 w 6057900"/>
                <a:gd name="connsiteY18" fmla="*/ 0 h 1238485"/>
                <a:gd name="connsiteX0" fmla="*/ 0 w 6057900"/>
                <a:gd name="connsiteY0" fmla="*/ 1206500 h 1238485"/>
                <a:gd name="connsiteX1" fmla="*/ 365125 w 6057900"/>
                <a:gd name="connsiteY1" fmla="*/ 1203325 h 1238485"/>
                <a:gd name="connsiteX2" fmla="*/ 441325 w 6057900"/>
                <a:gd name="connsiteY2" fmla="*/ 1203325 h 1238485"/>
                <a:gd name="connsiteX3" fmla="*/ 673100 w 6057900"/>
                <a:gd name="connsiteY3" fmla="*/ 727075 h 1238485"/>
                <a:gd name="connsiteX4" fmla="*/ 844550 w 6057900"/>
                <a:gd name="connsiteY4" fmla="*/ 717550 h 1238485"/>
                <a:gd name="connsiteX5" fmla="*/ 1054100 w 6057900"/>
                <a:gd name="connsiteY5" fmla="*/ 1139825 h 1238485"/>
                <a:gd name="connsiteX6" fmla="*/ 1184275 w 6057900"/>
                <a:gd name="connsiteY6" fmla="*/ 1193800 h 1238485"/>
                <a:gd name="connsiteX7" fmla="*/ 3013075 w 6057900"/>
                <a:gd name="connsiteY7" fmla="*/ 1196975 h 1238485"/>
                <a:gd name="connsiteX8" fmla="*/ 3025775 w 6057900"/>
                <a:gd name="connsiteY8" fmla="*/ 1196975 h 1238485"/>
                <a:gd name="connsiteX9" fmla="*/ 3092450 w 6057900"/>
                <a:gd name="connsiteY9" fmla="*/ 892175 h 1238485"/>
                <a:gd name="connsiteX10" fmla="*/ 3270250 w 6057900"/>
                <a:gd name="connsiteY10" fmla="*/ 1079500 h 1238485"/>
                <a:gd name="connsiteX11" fmla="*/ 3355975 w 6057900"/>
                <a:gd name="connsiteY11" fmla="*/ 822325 h 1238485"/>
                <a:gd name="connsiteX12" fmla="*/ 3438525 w 6057900"/>
                <a:gd name="connsiteY12" fmla="*/ 971550 h 1238485"/>
                <a:gd name="connsiteX13" fmla="*/ 3511550 w 6057900"/>
                <a:gd name="connsiteY13" fmla="*/ 835025 h 1238485"/>
                <a:gd name="connsiteX14" fmla="*/ 3575050 w 6057900"/>
                <a:gd name="connsiteY14" fmla="*/ 885825 h 1238485"/>
                <a:gd name="connsiteX15" fmla="*/ 3632200 w 6057900"/>
                <a:gd name="connsiteY15" fmla="*/ 838200 h 1238485"/>
                <a:gd name="connsiteX16" fmla="*/ 3876675 w 6057900"/>
                <a:gd name="connsiteY16" fmla="*/ 695325 h 1238485"/>
                <a:gd name="connsiteX17" fmla="*/ 4165600 w 6057900"/>
                <a:gd name="connsiteY17" fmla="*/ 568325 h 1238485"/>
                <a:gd name="connsiteX18" fmla="*/ 6057900 w 6057900"/>
                <a:gd name="connsiteY18" fmla="*/ 0 h 1238485"/>
                <a:gd name="connsiteX0" fmla="*/ 0 w 6057900"/>
                <a:gd name="connsiteY0" fmla="*/ 1206500 h 1238485"/>
                <a:gd name="connsiteX1" fmla="*/ 365125 w 6057900"/>
                <a:gd name="connsiteY1" fmla="*/ 1203325 h 1238485"/>
                <a:gd name="connsiteX2" fmla="*/ 441325 w 6057900"/>
                <a:gd name="connsiteY2" fmla="*/ 1203325 h 1238485"/>
                <a:gd name="connsiteX3" fmla="*/ 673100 w 6057900"/>
                <a:gd name="connsiteY3" fmla="*/ 727075 h 1238485"/>
                <a:gd name="connsiteX4" fmla="*/ 844550 w 6057900"/>
                <a:gd name="connsiteY4" fmla="*/ 717550 h 1238485"/>
                <a:gd name="connsiteX5" fmla="*/ 1054100 w 6057900"/>
                <a:gd name="connsiteY5" fmla="*/ 1139825 h 1238485"/>
                <a:gd name="connsiteX6" fmla="*/ 1184275 w 6057900"/>
                <a:gd name="connsiteY6" fmla="*/ 1193800 h 1238485"/>
                <a:gd name="connsiteX7" fmla="*/ 3013075 w 6057900"/>
                <a:gd name="connsiteY7" fmla="*/ 1196975 h 1238485"/>
                <a:gd name="connsiteX8" fmla="*/ 3092450 w 6057900"/>
                <a:gd name="connsiteY8" fmla="*/ 892175 h 1238485"/>
                <a:gd name="connsiteX9" fmla="*/ 3270250 w 6057900"/>
                <a:gd name="connsiteY9" fmla="*/ 1079500 h 1238485"/>
                <a:gd name="connsiteX10" fmla="*/ 3355975 w 6057900"/>
                <a:gd name="connsiteY10" fmla="*/ 822325 h 1238485"/>
                <a:gd name="connsiteX11" fmla="*/ 3438525 w 6057900"/>
                <a:gd name="connsiteY11" fmla="*/ 971550 h 1238485"/>
                <a:gd name="connsiteX12" fmla="*/ 3511550 w 6057900"/>
                <a:gd name="connsiteY12" fmla="*/ 835025 h 1238485"/>
                <a:gd name="connsiteX13" fmla="*/ 3575050 w 6057900"/>
                <a:gd name="connsiteY13" fmla="*/ 885825 h 1238485"/>
                <a:gd name="connsiteX14" fmla="*/ 3632200 w 6057900"/>
                <a:gd name="connsiteY14" fmla="*/ 838200 h 1238485"/>
                <a:gd name="connsiteX15" fmla="*/ 3876675 w 6057900"/>
                <a:gd name="connsiteY15" fmla="*/ 695325 h 1238485"/>
                <a:gd name="connsiteX16" fmla="*/ 4165600 w 6057900"/>
                <a:gd name="connsiteY16" fmla="*/ 568325 h 1238485"/>
                <a:gd name="connsiteX17" fmla="*/ 6057900 w 6057900"/>
                <a:gd name="connsiteY17" fmla="*/ 0 h 1238485"/>
                <a:gd name="connsiteX0" fmla="*/ 0 w 6057900"/>
                <a:gd name="connsiteY0" fmla="*/ 1206500 h 1238485"/>
                <a:gd name="connsiteX1" fmla="*/ 365125 w 6057900"/>
                <a:gd name="connsiteY1" fmla="*/ 1203325 h 1238485"/>
                <a:gd name="connsiteX2" fmla="*/ 441325 w 6057900"/>
                <a:gd name="connsiteY2" fmla="*/ 1203325 h 1238485"/>
                <a:gd name="connsiteX3" fmla="*/ 673100 w 6057900"/>
                <a:gd name="connsiteY3" fmla="*/ 727075 h 1238485"/>
                <a:gd name="connsiteX4" fmla="*/ 844550 w 6057900"/>
                <a:gd name="connsiteY4" fmla="*/ 717550 h 1238485"/>
                <a:gd name="connsiteX5" fmla="*/ 1054100 w 6057900"/>
                <a:gd name="connsiteY5" fmla="*/ 1139825 h 1238485"/>
                <a:gd name="connsiteX6" fmla="*/ 1184275 w 6057900"/>
                <a:gd name="connsiteY6" fmla="*/ 1193800 h 1238485"/>
                <a:gd name="connsiteX7" fmla="*/ 3013075 w 6057900"/>
                <a:gd name="connsiteY7" fmla="*/ 1196975 h 1238485"/>
                <a:gd name="connsiteX8" fmla="*/ 3092450 w 6057900"/>
                <a:gd name="connsiteY8" fmla="*/ 892175 h 1238485"/>
                <a:gd name="connsiteX9" fmla="*/ 3270250 w 6057900"/>
                <a:gd name="connsiteY9" fmla="*/ 1079500 h 1238485"/>
                <a:gd name="connsiteX10" fmla="*/ 3355975 w 6057900"/>
                <a:gd name="connsiteY10" fmla="*/ 822325 h 1238485"/>
                <a:gd name="connsiteX11" fmla="*/ 3438525 w 6057900"/>
                <a:gd name="connsiteY11" fmla="*/ 971550 h 1238485"/>
                <a:gd name="connsiteX12" fmla="*/ 3511550 w 6057900"/>
                <a:gd name="connsiteY12" fmla="*/ 835025 h 1238485"/>
                <a:gd name="connsiteX13" fmla="*/ 3575050 w 6057900"/>
                <a:gd name="connsiteY13" fmla="*/ 885825 h 1238485"/>
                <a:gd name="connsiteX14" fmla="*/ 3632200 w 6057900"/>
                <a:gd name="connsiteY14" fmla="*/ 838200 h 1238485"/>
                <a:gd name="connsiteX15" fmla="*/ 3876675 w 6057900"/>
                <a:gd name="connsiteY15" fmla="*/ 695325 h 1238485"/>
                <a:gd name="connsiteX16" fmla="*/ 4165600 w 6057900"/>
                <a:gd name="connsiteY16" fmla="*/ 568325 h 1238485"/>
                <a:gd name="connsiteX17" fmla="*/ 6057900 w 6057900"/>
                <a:gd name="connsiteY17" fmla="*/ 0 h 1238485"/>
                <a:gd name="connsiteX0" fmla="*/ 0 w 6057900"/>
                <a:gd name="connsiteY0" fmla="*/ 1206500 h 1238485"/>
                <a:gd name="connsiteX1" fmla="*/ 365125 w 6057900"/>
                <a:gd name="connsiteY1" fmla="*/ 1203325 h 1238485"/>
                <a:gd name="connsiteX2" fmla="*/ 441325 w 6057900"/>
                <a:gd name="connsiteY2" fmla="*/ 1203325 h 1238485"/>
                <a:gd name="connsiteX3" fmla="*/ 673100 w 6057900"/>
                <a:gd name="connsiteY3" fmla="*/ 727075 h 1238485"/>
                <a:gd name="connsiteX4" fmla="*/ 844550 w 6057900"/>
                <a:gd name="connsiteY4" fmla="*/ 717550 h 1238485"/>
                <a:gd name="connsiteX5" fmla="*/ 1054100 w 6057900"/>
                <a:gd name="connsiteY5" fmla="*/ 1139825 h 1238485"/>
                <a:gd name="connsiteX6" fmla="*/ 1184275 w 6057900"/>
                <a:gd name="connsiteY6" fmla="*/ 1193800 h 1238485"/>
                <a:gd name="connsiteX7" fmla="*/ 3013075 w 6057900"/>
                <a:gd name="connsiteY7" fmla="*/ 1196975 h 1238485"/>
                <a:gd name="connsiteX8" fmla="*/ 3092450 w 6057900"/>
                <a:gd name="connsiteY8" fmla="*/ 892175 h 1238485"/>
                <a:gd name="connsiteX9" fmla="*/ 3270250 w 6057900"/>
                <a:gd name="connsiteY9" fmla="*/ 1079500 h 1238485"/>
                <a:gd name="connsiteX10" fmla="*/ 3355975 w 6057900"/>
                <a:gd name="connsiteY10" fmla="*/ 822325 h 1238485"/>
                <a:gd name="connsiteX11" fmla="*/ 3438525 w 6057900"/>
                <a:gd name="connsiteY11" fmla="*/ 971550 h 1238485"/>
                <a:gd name="connsiteX12" fmla="*/ 3511550 w 6057900"/>
                <a:gd name="connsiteY12" fmla="*/ 835025 h 1238485"/>
                <a:gd name="connsiteX13" fmla="*/ 3575050 w 6057900"/>
                <a:gd name="connsiteY13" fmla="*/ 885825 h 1238485"/>
                <a:gd name="connsiteX14" fmla="*/ 3632200 w 6057900"/>
                <a:gd name="connsiteY14" fmla="*/ 838200 h 1238485"/>
                <a:gd name="connsiteX15" fmla="*/ 3876675 w 6057900"/>
                <a:gd name="connsiteY15" fmla="*/ 695325 h 1238485"/>
                <a:gd name="connsiteX16" fmla="*/ 4165600 w 6057900"/>
                <a:gd name="connsiteY16" fmla="*/ 568325 h 1238485"/>
                <a:gd name="connsiteX17" fmla="*/ 6057900 w 6057900"/>
                <a:gd name="connsiteY17" fmla="*/ 0 h 1238485"/>
                <a:gd name="connsiteX0" fmla="*/ 0 w 6057900"/>
                <a:gd name="connsiteY0" fmla="*/ 1206500 h 1238485"/>
                <a:gd name="connsiteX1" fmla="*/ 365125 w 6057900"/>
                <a:gd name="connsiteY1" fmla="*/ 1203325 h 1238485"/>
                <a:gd name="connsiteX2" fmla="*/ 441325 w 6057900"/>
                <a:gd name="connsiteY2" fmla="*/ 1203325 h 1238485"/>
                <a:gd name="connsiteX3" fmla="*/ 673100 w 6057900"/>
                <a:gd name="connsiteY3" fmla="*/ 727075 h 1238485"/>
                <a:gd name="connsiteX4" fmla="*/ 844550 w 6057900"/>
                <a:gd name="connsiteY4" fmla="*/ 717550 h 1238485"/>
                <a:gd name="connsiteX5" fmla="*/ 1054100 w 6057900"/>
                <a:gd name="connsiteY5" fmla="*/ 1139825 h 1238485"/>
                <a:gd name="connsiteX6" fmla="*/ 1184275 w 6057900"/>
                <a:gd name="connsiteY6" fmla="*/ 1193800 h 1238485"/>
                <a:gd name="connsiteX7" fmla="*/ 3013075 w 6057900"/>
                <a:gd name="connsiteY7" fmla="*/ 1196975 h 1238485"/>
                <a:gd name="connsiteX8" fmla="*/ 3092450 w 6057900"/>
                <a:gd name="connsiteY8" fmla="*/ 892175 h 1238485"/>
                <a:gd name="connsiteX9" fmla="*/ 3270250 w 6057900"/>
                <a:gd name="connsiteY9" fmla="*/ 1079500 h 1238485"/>
                <a:gd name="connsiteX10" fmla="*/ 3355975 w 6057900"/>
                <a:gd name="connsiteY10" fmla="*/ 822325 h 1238485"/>
                <a:gd name="connsiteX11" fmla="*/ 3438525 w 6057900"/>
                <a:gd name="connsiteY11" fmla="*/ 971550 h 1238485"/>
                <a:gd name="connsiteX12" fmla="*/ 3511550 w 6057900"/>
                <a:gd name="connsiteY12" fmla="*/ 835025 h 1238485"/>
                <a:gd name="connsiteX13" fmla="*/ 3575050 w 6057900"/>
                <a:gd name="connsiteY13" fmla="*/ 885825 h 1238485"/>
                <a:gd name="connsiteX14" fmla="*/ 3632200 w 6057900"/>
                <a:gd name="connsiteY14" fmla="*/ 838200 h 1238485"/>
                <a:gd name="connsiteX15" fmla="*/ 3876675 w 6057900"/>
                <a:gd name="connsiteY15" fmla="*/ 695325 h 1238485"/>
                <a:gd name="connsiteX16" fmla="*/ 4165600 w 6057900"/>
                <a:gd name="connsiteY16" fmla="*/ 568325 h 1238485"/>
                <a:gd name="connsiteX17" fmla="*/ 6057900 w 6057900"/>
                <a:gd name="connsiteY17" fmla="*/ 0 h 1238485"/>
                <a:gd name="connsiteX0" fmla="*/ 0 w 6057900"/>
                <a:gd name="connsiteY0" fmla="*/ 1206500 h 1238485"/>
                <a:gd name="connsiteX1" fmla="*/ 365125 w 6057900"/>
                <a:gd name="connsiteY1" fmla="*/ 1203325 h 1238485"/>
                <a:gd name="connsiteX2" fmla="*/ 441325 w 6057900"/>
                <a:gd name="connsiteY2" fmla="*/ 1203325 h 1238485"/>
                <a:gd name="connsiteX3" fmla="*/ 673100 w 6057900"/>
                <a:gd name="connsiteY3" fmla="*/ 727075 h 1238485"/>
                <a:gd name="connsiteX4" fmla="*/ 844550 w 6057900"/>
                <a:gd name="connsiteY4" fmla="*/ 717550 h 1238485"/>
                <a:gd name="connsiteX5" fmla="*/ 1054100 w 6057900"/>
                <a:gd name="connsiteY5" fmla="*/ 1139825 h 1238485"/>
                <a:gd name="connsiteX6" fmla="*/ 1250950 w 6057900"/>
                <a:gd name="connsiteY6" fmla="*/ 1192212 h 1238485"/>
                <a:gd name="connsiteX7" fmla="*/ 3013075 w 6057900"/>
                <a:gd name="connsiteY7" fmla="*/ 1196975 h 1238485"/>
                <a:gd name="connsiteX8" fmla="*/ 3092450 w 6057900"/>
                <a:gd name="connsiteY8" fmla="*/ 892175 h 1238485"/>
                <a:gd name="connsiteX9" fmla="*/ 3270250 w 6057900"/>
                <a:gd name="connsiteY9" fmla="*/ 1079500 h 1238485"/>
                <a:gd name="connsiteX10" fmla="*/ 3355975 w 6057900"/>
                <a:gd name="connsiteY10" fmla="*/ 822325 h 1238485"/>
                <a:gd name="connsiteX11" fmla="*/ 3438525 w 6057900"/>
                <a:gd name="connsiteY11" fmla="*/ 971550 h 1238485"/>
                <a:gd name="connsiteX12" fmla="*/ 3511550 w 6057900"/>
                <a:gd name="connsiteY12" fmla="*/ 835025 h 1238485"/>
                <a:gd name="connsiteX13" fmla="*/ 3575050 w 6057900"/>
                <a:gd name="connsiteY13" fmla="*/ 885825 h 1238485"/>
                <a:gd name="connsiteX14" fmla="*/ 3632200 w 6057900"/>
                <a:gd name="connsiteY14" fmla="*/ 838200 h 1238485"/>
                <a:gd name="connsiteX15" fmla="*/ 3876675 w 6057900"/>
                <a:gd name="connsiteY15" fmla="*/ 695325 h 1238485"/>
                <a:gd name="connsiteX16" fmla="*/ 4165600 w 6057900"/>
                <a:gd name="connsiteY16" fmla="*/ 568325 h 1238485"/>
                <a:gd name="connsiteX17" fmla="*/ 6057900 w 6057900"/>
                <a:gd name="connsiteY17" fmla="*/ 0 h 1238485"/>
                <a:gd name="connsiteX0" fmla="*/ 0 w 6057900"/>
                <a:gd name="connsiteY0" fmla="*/ 1206500 h 1238485"/>
                <a:gd name="connsiteX1" fmla="*/ 365125 w 6057900"/>
                <a:gd name="connsiteY1" fmla="*/ 1203325 h 1238485"/>
                <a:gd name="connsiteX2" fmla="*/ 441325 w 6057900"/>
                <a:gd name="connsiteY2" fmla="*/ 1203325 h 1238485"/>
                <a:gd name="connsiteX3" fmla="*/ 673100 w 6057900"/>
                <a:gd name="connsiteY3" fmla="*/ 727075 h 1238485"/>
                <a:gd name="connsiteX4" fmla="*/ 844550 w 6057900"/>
                <a:gd name="connsiteY4" fmla="*/ 717550 h 1238485"/>
                <a:gd name="connsiteX5" fmla="*/ 1087438 w 6057900"/>
                <a:gd name="connsiteY5" fmla="*/ 1111250 h 1238485"/>
                <a:gd name="connsiteX6" fmla="*/ 1250950 w 6057900"/>
                <a:gd name="connsiteY6" fmla="*/ 1192212 h 1238485"/>
                <a:gd name="connsiteX7" fmla="*/ 3013075 w 6057900"/>
                <a:gd name="connsiteY7" fmla="*/ 1196975 h 1238485"/>
                <a:gd name="connsiteX8" fmla="*/ 3092450 w 6057900"/>
                <a:gd name="connsiteY8" fmla="*/ 892175 h 1238485"/>
                <a:gd name="connsiteX9" fmla="*/ 3270250 w 6057900"/>
                <a:gd name="connsiteY9" fmla="*/ 1079500 h 1238485"/>
                <a:gd name="connsiteX10" fmla="*/ 3355975 w 6057900"/>
                <a:gd name="connsiteY10" fmla="*/ 822325 h 1238485"/>
                <a:gd name="connsiteX11" fmla="*/ 3438525 w 6057900"/>
                <a:gd name="connsiteY11" fmla="*/ 971550 h 1238485"/>
                <a:gd name="connsiteX12" fmla="*/ 3511550 w 6057900"/>
                <a:gd name="connsiteY12" fmla="*/ 835025 h 1238485"/>
                <a:gd name="connsiteX13" fmla="*/ 3575050 w 6057900"/>
                <a:gd name="connsiteY13" fmla="*/ 885825 h 1238485"/>
                <a:gd name="connsiteX14" fmla="*/ 3632200 w 6057900"/>
                <a:gd name="connsiteY14" fmla="*/ 838200 h 1238485"/>
                <a:gd name="connsiteX15" fmla="*/ 3876675 w 6057900"/>
                <a:gd name="connsiteY15" fmla="*/ 695325 h 1238485"/>
                <a:gd name="connsiteX16" fmla="*/ 4165600 w 6057900"/>
                <a:gd name="connsiteY16" fmla="*/ 568325 h 1238485"/>
                <a:gd name="connsiteX17" fmla="*/ 6057900 w 6057900"/>
                <a:gd name="connsiteY17" fmla="*/ 0 h 1238485"/>
                <a:gd name="connsiteX0" fmla="*/ 0 w 6057900"/>
                <a:gd name="connsiteY0" fmla="*/ 1206500 h 1243604"/>
                <a:gd name="connsiteX1" fmla="*/ 365125 w 6057900"/>
                <a:gd name="connsiteY1" fmla="*/ 1203325 h 1243604"/>
                <a:gd name="connsiteX2" fmla="*/ 441325 w 6057900"/>
                <a:gd name="connsiteY2" fmla="*/ 1203325 h 1243604"/>
                <a:gd name="connsiteX3" fmla="*/ 673100 w 6057900"/>
                <a:gd name="connsiteY3" fmla="*/ 727075 h 1243604"/>
                <a:gd name="connsiteX4" fmla="*/ 844550 w 6057900"/>
                <a:gd name="connsiteY4" fmla="*/ 717550 h 1243604"/>
                <a:gd name="connsiteX5" fmla="*/ 1250950 w 6057900"/>
                <a:gd name="connsiteY5" fmla="*/ 1192212 h 1243604"/>
                <a:gd name="connsiteX6" fmla="*/ 3013075 w 6057900"/>
                <a:gd name="connsiteY6" fmla="*/ 1196975 h 1243604"/>
                <a:gd name="connsiteX7" fmla="*/ 3092450 w 6057900"/>
                <a:gd name="connsiteY7" fmla="*/ 892175 h 1243604"/>
                <a:gd name="connsiteX8" fmla="*/ 3270250 w 6057900"/>
                <a:gd name="connsiteY8" fmla="*/ 1079500 h 1243604"/>
                <a:gd name="connsiteX9" fmla="*/ 3355975 w 6057900"/>
                <a:gd name="connsiteY9" fmla="*/ 822325 h 1243604"/>
                <a:gd name="connsiteX10" fmla="*/ 3438525 w 6057900"/>
                <a:gd name="connsiteY10" fmla="*/ 971550 h 1243604"/>
                <a:gd name="connsiteX11" fmla="*/ 3511550 w 6057900"/>
                <a:gd name="connsiteY11" fmla="*/ 835025 h 1243604"/>
                <a:gd name="connsiteX12" fmla="*/ 3575050 w 6057900"/>
                <a:gd name="connsiteY12" fmla="*/ 885825 h 1243604"/>
                <a:gd name="connsiteX13" fmla="*/ 3632200 w 6057900"/>
                <a:gd name="connsiteY13" fmla="*/ 838200 h 1243604"/>
                <a:gd name="connsiteX14" fmla="*/ 3876675 w 6057900"/>
                <a:gd name="connsiteY14" fmla="*/ 695325 h 1243604"/>
                <a:gd name="connsiteX15" fmla="*/ 4165600 w 6057900"/>
                <a:gd name="connsiteY15" fmla="*/ 568325 h 1243604"/>
                <a:gd name="connsiteX16" fmla="*/ 6057900 w 6057900"/>
                <a:gd name="connsiteY16" fmla="*/ 0 h 1243604"/>
                <a:gd name="connsiteX0" fmla="*/ 0 w 6057900"/>
                <a:gd name="connsiteY0" fmla="*/ 1206500 h 1242968"/>
                <a:gd name="connsiteX1" fmla="*/ 365125 w 6057900"/>
                <a:gd name="connsiteY1" fmla="*/ 1203325 h 1242968"/>
                <a:gd name="connsiteX2" fmla="*/ 441325 w 6057900"/>
                <a:gd name="connsiteY2" fmla="*/ 1203325 h 1242968"/>
                <a:gd name="connsiteX3" fmla="*/ 673100 w 6057900"/>
                <a:gd name="connsiteY3" fmla="*/ 727075 h 1242968"/>
                <a:gd name="connsiteX4" fmla="*/ 1250950 w 6057900"/>
                <a:gd name="connsiteY4" fmla="*/ 1192212 h 1242968"/>
                <a:gd name="connsiteX5" fmla="*/ 3013075 w 6057900"/>
                <a:gd name="connsiteY5" fmla="*/ 1196975 h 1242968"/>
                <a:gd name="connsiteX6" fmla="*/ 3092450 w 6057900"/>
                <a:gd name="connsiteY6" fmla="*/ 892175 h 1242968"/>
                <a:gd name="connsiteX7" fmla="*/ 3270250 w 6057900"/>
                <a:gd name="connsiteY7" fmla="*/ 1079500 h 1242968"/>
                <a:gd name="connsiteX8" fmla="*/ 3355975 w 6057900"/>
                <a:gd name="connsiteY8" fmla="*/ 822325 h 1242968"/>
                <a:gd name="connsiteX9" fmla="*/ 3438525 w 6057900"/>
                <a:gd name="connsiteY9" fmla="*/ 971550 h 1242968"/>
                <a:gd name="connsiteX10" fmla="*/ 3511550 w 6057900"/>
                <a:gd name="connsiteY10" fmla="*/ 835025 h 1242968"/>
                <a:gd name="connsiteX11" fmla="*/ 3575050 w 6057900"/>
                <a:gd name="connsiteY11" fmla="*/ 885825 h 1242968"/>
                <a:gd name="connsiteX12" fmla="*/ 3632200 w 6057900"/>
                <a:gd name="connsiteY12" fmla="*/ 838200 h 1242968"/>
                <a:gd name="connsiteX13" fmla="*/ 3876675 w 6057900"/>
                <a:gd name="connsiteY13" fmla="*/ 695325 h 1242968"/>
                <a:gd name="connsiteX14" fmla="*/ 4165600 w 6057900"/>
                <a:gd name="connsiteY14" fmla="*/ 568325 h 1242968"/>
                <a:gd name="connsiteX15" fmla="*/ 6057900 w 6057900"/>
                <a:gd name="connsiteY15" fmla="*/ 0 h 1242968"/>
                <a:gd name="connsiteX0" fmla="*/ 0 w 6057900"/>
                <a:gd name="connsiteY0" fmla="*/ 1206500 h 1244136"/>
                <a:gd name="connsiteX1" fmla="*/ 365125 w 6057900"/>
                <a:gd name="connsiteY1" fmla="*/ 1203325 h 1244136"/>
                <a:gd name="connsiteX2" fmla="*/ 441325 w 6057900"/>
                <a:gd name="connsiteY2" fmla="*/ 1203325 h 1244136"/>
                <a:gd name="connsiteX3" fmla="*/ 823913 w 6057900"/>
                <a:gd name="connsiteY3" fmla="*/ 709613 h 1244136"/>
                <a:gd name="connsiteX4" fmla="*/ 1250950 w 6057900"/>
                <a:gd name="connsiteY4" fmla="*/ 1192212 h 1244136"/>
                <a:gd name="connsiteX5" fmla="*/ 3013075 w 6057900"/>
                <a:gd name="connsiteY5" fmla="*/ 1196975 h 1244136"/>
                <a:gd name="connsiteX6" fmla="*/ 3092450 w 6057900"/>
                <a:gd name="connsiteY6" fmla="*/ 892175 h 1244136"/>
                <a:gd name="connsiteX7" fmla="*/ 3270250 w 6057900"/>
                <a:gd name="connsiteY7" fmla="*/ 1079500 h 1244136"/>
                <a:gd name="connsiteX8" fmla="*/ 3355975 w 6057900"/>
                <a:gd name="connsiteY8" fmla="*/ 822325 h 1244136"/>
                <a:gd name="connsiteX9" fmla="*/ 3438525 w 6057900"/>
                <a:gd name="connsiteY9" fmla="*/ 971550 h 1244136"/>
                <a:gd name="connsiteX10" fmla="*/ 3511550 w 6057900"/>
                <a:gd name="connsiteY10" fmla="*/ 835025 h 1244136"/>
                <a:gd name="connsiteX11" fmla="*/ 3575050 w 6057900"/>
                <a:gd name="connsiteY11" fmla="*/ 885825 h 1244136"/>
                <a:gd name="connsiteX12" fmla="*/ 3632200 w 6057900"/>
                <a:gd name="connsiteY12" fmla="*/ 838200 h 1244136"/>
                <a:gd name="connsiteX13" fmla="*/ 3876675 w 6057900"/>
                <a:gd name="connsiteY13" fmla="*/ 695325 h 1244136"/>
                <a:gd name="connsiteX14" fmla="*/ 4165600 w 6057900"/>
                <a:gd name="connsiteY14" fmla="*/ 568325 h 1244136"/>
                <a:gd name="connsiteX15" fmla="*/ 6057900 w 6057900"/>
                <a:gd name="connsiteY15" fmla="*/ 0 h 1244136"/>
                <a:gd name="connsiteX0" fmla="*/ 0 w 6057900"/>
                <a:gd name="connsiteY0" fmla="*/ 1206500 h 1239778"/>
                <a:gd name="connsiteX1" fmla="*/ 365125 w 6057900"/>
                <a:gd name="connsiteY1" fmla="*/ 1203325 h 1239778"/>
                <a:gd name="connsiteX2" fmla="*/ 441325 w 6057900"/>
                <a:gd name="connsiteY2" fmla="*/ 1203325 h 1239778"/>
                <a:gd name="connsiteX3" fmla="*/ 823913 w 6057900"/>
                <a:gd name="connsiteY3" fmla="*/ 709613 h 1239778"/>
                <a:gd name="connsiteX4" fmla="*/ 1250950 w 6057900"/>
                <a:gd name="connsiteY4" fmla="*/ 1192212 h 1239778"/>
                <a:gd name="connsiteX5" fmla="*/ 3013075 w 6057900"/>
                <a:gd name="connsiteY5" fmla="*/ 1196975 h 1239778"/>
                <a:gd name="connsiteX6" fmla="*/ 3092450 w 6057900"/>
                <a:gd name="connsiteY6" fmla="*/ 892175 h 1239778"/>
                <a:gd name="connsiteX7" fmla="*/ 3270250 w 6057900"/>
                <a:gd name="connsiteY7" fmla="*/ 1079500 h 1239778"/>
                <a:gd name="connsiteX8" fmla="*/ 3355975 w 6057900"/>
                <a:gd name="connsiteY8" fmla="*/ 822325 h 1239778"/>
                <a:gd name="connsiteX9" fmla="*/ 3438525 w 6057900"/>
                <a:gd name="connsiteY9" fmla="*/ 971550 h 1239778"/>
                <a:gd name="connsiteX10" fmla="*/ 3511550 w 6057900"/>
                <a:gd name="connsiteY10" fmla="*/ 835025 h 1239778"/>
                <a:gd name="connsiteX11" fmla="*/ 3575050 w 6057900"/>
                <a:gd name="connsiteY11" fmla="*/ 885825 h 1239778"/>
                <a:gd name="connsiteX12" fmla="*/ 3632200 w 6057900"/>
                <a:gd name="connsiteY12" fmla="*/ 838200 h 1239778"/>
                <a:gd name="connsiteX13" fmla="*/ 3876675 w 6057900"/>
                <a:gd name="connsiteY13" fmla="*/ 695325 h 1239778"/>
                <a:gd name="connsiteX14" fmla="*/ 4165600 w 6057900"/>
                <a:gd name="connsiteY14" fmla="*/ 568325 h 1239778"/>
                <a:gd name="connsiteX15" fmla="*/ 6057900 w 6057900"/>
                <a:gd name="connsiteY15" fmla="*/ 0 h 1239778"/>
                <a:gd name="connsiteX0" fmla="*/ 0 w 6057900"/>
                <a:gd name="connsiteY0" fmla="*/ 1206500 h 1218743"/>
                <a:gd name="connsiteX1" fmla="*/ 365125 w 6057900"/>
                <a:gd name="connsiteY1" fmla="*/ 1203325 h 1218743"/>
                <a:gd name="connsiteX2" fmla="*/ 823913 w 6057900"/>
                <a:gd name="connsiteY2" fmla="*/ 709613 h 1218743"/>
                <a:gd name="connsiteX3" fmla="*/ 1250950 w 6057900"/>
                <a:gd name="connsiteY3" fmla="*/ 1192212 h 1218743"/>
                <a:gd name="connsiteX4" fmla="*/ 3013075 w 6057900"/>
                <a:gd name="connsiteY4" fmla="*/ 1196975 h 1218743"/>
                <a:gd name="connsiteX5" fmla="*/ 3092450 w 6057900"/>
                <a:gd name="connsiteY5" fmla="*/ 892175 h 1218743"/>
                <a:gd name="connsiteX6" fmla="*/ 3270250 w 6057900"/>
                <a:gd name="connsiteY6" fmla="*/ 1079500 h 1218743"/>
                <a:gd name="connsiteX7" fmla="*/ 3355975 w 6057900"/>
                <a:gd name="connsiteY7" fmla="*/ 822325 h 1218743"/>
                <a:gd name="connsiteX8" fmla="*/ 3438525 w 6057900"/>
                <a:gd name="connsiteY8" fmla="*/ 971550 h 1218743"/>
                <a:gd name="connsiteX9" fmla="*/ 3511550 w 6057900"/>
                <a:gd name="connsiteY9" fmla="*/ 835025 h 1218743"/>
                <a:gd name="connsiteX10" fmla="*/ 3575050 w 6057900"/>
                <a:gd name="connsiteY10" fmla="*/ 885825 h 1218743"/>
                <a:gd name="connsiteX11" fmla="*/ 3632200 w 6057900"/>
                <a:gd name="connsiteY11" fmla="*/ 838200 h 1218743"/>
                <a:gd name="connsiteX12" fmla="*/ 3876675 w 6057900"/>
                <a:gd name="connsiteY12" fmla="*/ 695325 h 1218743"/>
                <a:gd name="connsiteX13" fmla="*/ 4165600 w 6057900"/>
                <a:gd name="connsiteY13" fmla="*/ 568325 h 1218743"/>
                <a:gd name="connsiteX14" fmla="*/ 6057900 w 6057900"/>
                <a:gd name="connsiteY14" fmla="*/ 0 h 1218743"/>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092450 w 6057900"/>
                <a:gd name="connsiteY5" fmla="*/ 892175 h 1206500"/>
                <a:gd name="connsiteX6" fmla="*/ 3270250 w 6057900"/>
                <a:gd name="connsiteY6" fmla="*/ 1079500 h 1206500"/>
                <a:gd name="connsiteX7" fmla="*/ 3355975 w 6057900"/>
                <a:gd name="connsiteY7" fmla="*/ 822325 h 1206500"/>
                <a:gd name="connsiteX8" fmla="*/ 3438525 w 6057900"/>
                <a:gd name="connsiteY8" fmla="*/ 971550 h 1206500"/>
                <a:gd name="connsiteX9" fmla="*/ 3511550 w 6057900"/>
                <a:gd name="connsiteY9" fmla="*/ 835025 h 1206500"/>
                <a:gd name="connsiteX10" fmla="*/ 3575050 w 6057900"/>
                <a:gd name="connsiteY10" fmla="*/ 885825 h 1206500"/>
                <a:gd name="connsiteX11" fmla="*/ 3632200 w 6057900"/>
                <a:gd name="connsiteY11" fmla="*/ 838200 h 1206500"/>
                <a:gd name="connsiteX12" fmla="*/ 3876675 w 6057900"/>
                <a:gd name="connsiteY12" fmla="*/ 695325 h 1206500"/>
                <a:gd name="connsiteX13" fmla="*/ 4165600 w 6057900"/>
                <a:gd name="connsiteY13" fmla="*/ 568325 h 1206500"/>
                <a:gd name="connsiteX14" fmla="*/ 6057900 w 6057900"/>
                <a:gd name="connsiteY14" fmla="*/ 0 h 1206500"/>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092450 w 6057900"/>
                <a:gd name="connsiteY5" fmla="*/ 892175 h 1206500"/>
                <a:gd name="connsiteX6" fmla="*/ 3270250 w 6057900"/>
                <a:gd name="connsiteY6" fmla="*/ 1079500 h 1206500"/>
                <a:gd name="connsiteX7" fmla="*/ 3355975 w 6057900"/>
                <a:gd name="connsiteY7" fmla="*/ 822325 h 1206500"/>
                <a:gd name="connsiteX8" fmla="*/ 3438525 w 6057900"/>
                <a:gd name="connsiteY8" fmla="*/ 971550 h 1206500"/>
                <a:gd name="connsiteX9" fmla="*/ 3511550 w 6057900"/>
                <a:gd name="connsiteY9" fmla="*/ 835025 h 1206500"/>
                <a:gd name="connsiteX10" fmla="*/ 3575050 w 6057900"/>
                <a:gd name="connsiteY10" fmla="*/ 885825 h 1206500"/>
                <a:gd name="connsiteX11" fmla="*/ 3632200 w 6057900"/>
                <a:gd name="connsiteY11" fmla="*/ 838200 h 1206500"/>
                <a:gd name="connsiteX12" fmla="*/ 3876675 w 6057900"/>
                <a:gd name="connsiteY12" fmla="*/ 695325 h 1206500"/>
                <a:gd name="connsiteX13" fmla="*/ 4165600 w 6057900"/>
                <a:gd name="connsiteY13" fmla="*/ 568325 h 1206500"/>
                <a:gd name="connsiteX14" fmla="*/ 6057900 w 6057900"/>
                <a:gd name="connsiteY14" fmla="*/ 0 h 1206500"/>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092450 w 6057900"/>
                <a:gd name="connsiteY5" fmla="*/ 892175 h 1206500"/>
                <a:gd name="connsiteX6" fmla="*/ 3270250 w 6057900"/>
                <a:gd name="connsiteY6" fmla="*/ 1079500 h 1206500"/>
                <a:gd name="connsiteX7" fmla="*/ 3355975 w 6057900"/>
                <a:gd name="connsiteY7" fmla="*/ 822325 h 1206500"/>
                <a:gd name="connsiteX8" fmla="*/ 3438525 w 6057900"/>
                <a:gd name="connsiteY8" fmla="*/ 971550 h 1206500"/>
                <a:gd name="connsiteX9" fmla="*/ 3511550 w 6057900"/>
                <a:gd name="connsiteY9" fmla="*/ 835025 h 1206500"/>
                <a:gd name="connsiteX10" fmla="*/ 3575050 w 6057900"/>
                <a:gd name="connsiteY10" fmla="*/ 885825 h 1206500"/>
                <a:gd name="connsiteX11" fmla="*/ 3632200 w 6057900"/>
                <a:gd name="connsiteY11" fmla="*/ 838200 h 1206500"/>
                <a:gd name="connsiteX12" fmla="*/ 3876675 w 6057900"/>
                <a:gd name="connsiteY12" fmla="*/ 695325 h 1206500"/>
                <a:gd name="connsiteX13" fmla="*/ 4165600 w 6057900"/>
                <a:gd name="connsiteY13" fmla="*/ 568325 h 1206500"/>
                <a:gd name="connsiteX14" fmla="*/ 6057900 w 6057900"/>
                <a:gd name="connsiteY14" fmla="*/ 0 h 1206500"/>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092450 w 6057900"/>
                <a:gd name="connsiteY5" fmla="*/ 892175 h 1206500"/>
                <a:gd name="connsiteX6" fmla="*/ 3270250 w 6057900"/>
                <a:gd name="connsiteY6" fmla="*/ 1079500 h 1206500"/>
                <a:gd name="connsiteX7" fmla="*/ 3355975 w 6057900"/>
                <a:gd name="connsiteY7" fmla="*/ 822325 h 1206500"/>
                <a:gd name="connsiteX8" fmla="*/ 3438525 w 6057900"/>
                <a:gd name="connsiteY8" fmla="*/ 971550 h 1206500"/>
                <a:gd name="connsiteX9" fmla="*/ 3511550 w 6057900"/>
                <a:gd name="connsiteY9" fmla="*/ 835025 h 1206500"/>
                <a:gd name="connsiteX10" fmla="*/ 3575050 w 6057900"/>
                <a:gd name="connsiteY10" fmla="*/ 885825 h 1206500"/>
                <a:gd name="connsiteX11" fmla="*/ 3632200 w 6057900"/>
                <a:gd name="connsiteY11" fmla="*/ 838200 h 1206500"/>
                <a:gd name="connsiteX12" fmla="*/ 3876675 w 6057900"/>
                <a:gd name="connsiteY12" fmla="*/ 695325 h 1206500"/>
                <a:gd name="connsiteX13" fmla="*/ 6057900 w 6057900"/>
                <a:gd name="connsiteY13" fmla="*/ 0 h 1206500"/>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092450 w 6057900"/>
                <a:gd name="connsiteY5" fmla="*/ 892175 h 1206500"/>
                <a:gd name="connsiteX6" fmla="*/ 3270250 w 6057900"/>
                <a:gd name="connsiteY6" fmla="*/ 1079500 h 1206500"/>
                <a:gd name="connsiteX7" fmla="*/ 3355975 w 6057900"/>
                <a:gd name="connsiteY7" fmla="*/ 822325 h 1206500"/>
                <a:gd name="connsiteX8" fmla="*/ 3438525 w 6057900"/>
                <a:gd name="connsiteY8" fmla="*/ 971550 h 1206500"/>
                <a:gd name="connsiteX9" fmla="*/ 3511550 w 6057900"/>
                <a:gd name="connsiteY9" fmla="*/ 835025 h 1206500"/>
                <a:gd name="connsiteX10" fmla="*/ 3575050 w 6057900"/>
                <a:gd name="connsiteY10" fmla="*/ 885825 h 1206500"/>
                <a:gd name="connsiteX11" fmla="*/ 3632200 w 6057900"/>
                <a:gd name="connsiteY11" fmla="*/ 838200 h 1206500"/>
                <a:gd name="connsiteX12" fmla="*/ 6057900 w 6057900"/>
                <a:gd name="connsiteY12" fmla="*/ 0 h 1206500"/>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092450 w 6057900"/>
                <a:gd name="connsiteY5" fmla="*/ 892175 h 1206500"/>
                <a:gd name="connsiteX6" fmla="*/ 3270250 w 6057900"/>
                <a:gd name="connsiteY6" fmla="*/ 1079500 h 1206500"/>
                <a:gd name="connsiteX7" fmla="*/ 3355975 w 6057900"/>
                <a:gd name="connsiteY7" fmla="*/ 822325 h 1206500"/>
                <a:gd name="connsiteX8" fmla="*/ 3438525 w 6057900"/>
                <a:gd name="connsiteY8" fmla="*/ 971550 h 1206500"/>
                <a:gd name="connsiteX9" fmla="*/ 3511550 w 6057900"/>
                <a:gd name="connsiteY9" fmla="*/ 835025 h 1206500"/>
                <a:gd name="connsiteX10" fmla="*/ 3575050 w 6057900"/>
                <a:gd name="connsiteY10" fmla="*/ 885825 h 1206500"/>
                <a:gd name="connsiteX11" fmla="*/ 4402138 w 6057900"/>
                <a:gd name="connsiteY11" fmla="*/ 571500 h 1206500"/>
                <a:gd name="connsiteX12" fmla="*/ 6057900 w 6057900"/>
                <a:gd name="connsiteY12" fmla="*/ 0 h 1206500"/>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092450 w 6057900"/>
                <a:gd name="connsiteY5" fmla="*/ 892175 h 1206500"/>
                <a:gd name="connsiteX6" fmla="*/ 3270250 w 6057900"/>
                <a:gd name="connsiteY6" fmla="*/ 1079500 h 1206500"/>
                <a:gd name="connsiteX7" fmla="*/ 3355975 w 6057900"/>
                <a:gd name="connsiteY7" fmla="*/ 822325 h 1206500"/>
                <a:gd name="connsiteX8" fmla="*/ 3438525 w 6057900"/>
                <a:gd name="connsiteY8" fmla="*/ 971550 h 1206500"/>
                <a:gd name="connsiteX9" fmla="*/ 3511550 w 6057900"/>
                <a:gd name="connsiteY9" fmla="*/ 835025 h 1206500"/>
                <a:gd name="connsiteX10" fmla="*/ 3575050 w 6057900"/>
                <a:gd name="connsiteY10" fmla="*/ 885825 h 1206500"/>
                <a:gd name="connsiteX11" fmla="*/ 4402138 w 6057900"/>
                <a:gd name="connsiteY11" fmla="*/ 571500 h 1206500"/>
                <a:gd name="connsiteX12" fmla="*/ 6057900 w 6057900"/>
                <a:gd name="connsiteY12" fmla="*/ 0 h 1206500"/>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092450 w 6057900"/>
                <a:gd name="connsiteY5" fmla="*/ 892175 h 1206500"/>
                <a:gd name="connsiteX6" fmla="*/ 3270250 w 6057900"/>
                <a:gd name="connsiteY6" fmla="*/ 1079500 h 1206500"/>
                <a:gd name="connsiteX7" fmla="*/ 3355975 w 6057900"/>
                <a:gd name="connsiteY7" fmla="*/ 822325 h 1206500"/>
                <a:gd name="connsiteX8" fmla="*/ 3438525 w 6057900"/>
                <a:gd name="connsiteY8" fmla="*/ 971550 h 1206500"/>
                <a:gd name="connsiteX9" fmla="*/ 3511550 w 6057900"/>
                <a:gd name="connsiteY9" fmla="*/ 835025 h 1206500"/>
                <a:gd name="connsiteX10" fmla="*/ 3656012 w 6057900"/>
                <a:gd name="connsiteY10" fmla="*/ 849313 h 1206500"/>
                <a:gd name="connsiteX11" fmla="*/ 4402138 w 6057900"/>
                <a:gd name="connsiteY11" fmla="*/ 571500 h 1206500"/>
                <a:gd name="connsiteX12" fmla="*/ 6057900 w 6057900"/>
                <a:gd name="connsiteY12" fmla="*/ 0 h 1206500"/>
                <a:gd name="connsiteX0" fmla="*/ 0 w 6057900"/>
                <a:gd name="connsiteY0" fmla="*/ 1206500 h 1219800"/>
                <a:gd name="connsiteX1" fmla="*/ 365125 w 6057900"/>
                <a:gd name="connsiteY1" fmla="*/ 1203325 h 1219800"/>
                <a:gd name="connsiteX2" fmla="*/ 823913 w 6057900"/>
                <a:gd name="connsiteY2" fmla="*/ 709613 h 1219800"/>
                <a:gd name="connsiteX3" fmla="*/ 1250950 w 6057900"/>
                <a:gd name="connsiteY3" fmla="*/ 1192212 h 1219800"/>
                <a:gd name="connsiteX4" fmla="*/ 3013075 w 6057900"/>
                <a:gd name="connsiteY4" fmla="*/ 1196975 h 1219800"/>
                <a:gd name="connsiteX5" fmla="*/ 3138488 w 6057900"/>
                <a:gd name="connsiteY5" fmla="*/ 877888 h 1219800"/>
                <a:gd name="connsiteX6" fmla="*/ 3270250 w 6057900"/>
                <a:gd name="connsiteY6" fmla="*/ 1079500 h 1219800"/>
                <a:gd name="connsiteX7" fmla="*/ 3355975 w 6057900"/>
                <a:gd name="connsiteY7" fmla="*/ 822325 h 1219800"/>
                <a:gd name="connsiteX8" fmla="*/ 3438525 w 6057900"/>
                <a:gd name="connsiteY8" fmla="*/ 971550 h 1219800"/>
                <a:gd name="connsiteX9" fmla="*/ 3511550 w 6057900"/>
                <a:gd name="connsiteY9" fmla="*/ 835025 h 1219800"/>
                <a:gd name="connsiteX10" fmla="*/ 3656012 w 6057900"/>
                <a:gd name="connsiteY10" fmla="*/ 849313 h 1219800"/>
                <a:gd name="connsiteX11" fmla="*/ 4402138 w 6057900"/>
                <a:gd name="connsiteY11" fmla="*/ 571500 h 1219800"/>
                <a:gd name="connsiteX12" fmla="*/ 6057900 w 6057900"/>
                <a:gd name="connsiteY12" fmla="*/ 0 h 1219800"/>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138488 w 6057900"/>
                <a:gd name="connsiteY5" fmla="*/ 877888 h 1206500"/>
                <a:gd name="connsiteX6" fmla="*/ 3270250 w 6057900"/>
                <a:gd name="connsiteY6" fmla="*/ 1079500 h 1206500"/>
                <a:gd name="connsiteX7" fmla="*/ 3355975 w 6057900"/>
                <a:gd name="connsiteY7" fmla="*/ 822325 h 1206500"/>
                <a:gd name="connsiteX8" fmla="*/ 3438525 w 6057900"/>
                <a:gd name="connsiteY8" fmla="*/ 971550 h 1206500"/>
                <a:gd name="connsiteX9" fmla="*/ 3511550 w 6057900"/>
                <a:gd name="connsiteY9" fmla="*/ 835025 h 1206500"/>
                <a:gd name="connsiteX10" fmla="*/ 3656012 w 6057900"/>
                <a:gd name="connsiteY10" fmla="*/ 849313 h 1206500"/>
                <a:gd name="connsiteX11" fmla="*/ 4402138 w 6057900"/>
                <a:gd name="connsiteY11" fmla="*/ 571500 h 1206500"/>
                <a:gd name="connsiteX12" fmla="*/ 6057900 w 6057900"/>
                <a:gd name="connsiteY12" fmla="*/ 0 h 1206500"/>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138488 w 6057900"/>
                <a:gd name="connsiteY5" fmla="*/ 877888 h 1206500"/>
                <a:gd name="connsiteX6" fmla="*/ 3270250 w 6057900"/>
                <a:gd name="connsiteY6" fmla="*/ 1079500 h 1206500"/>
                <a:gd name="connsiteX7" fmla="*/ 3355975 w 6057900"/>
                <a:gd name="connsiteY7" fmla="*/ 822325 h 1206500"/>
                <a:gd name="connsiteX8" fmla="*/ 3438525 w 6057900"/>
                <a:gd name="connsiteY8" fmla="*/ 971550 h 1206500"/>
                <a:gd name="connsiteX9" fmla="*/ 3511550 w 6057900"/>
                <a:gd name="connsiteY9" fmla="*/ 835025 h 1206500"/>
                <a:gd name="connsiteX10" fmla="*/ 3656012 w 6057900"/>
                <a:gd name="connsiteY10" fmla="*/ 849313 h 1206500"/>
                <a:gd name="connsiteX11" fmla="*/ 4402138 w 6057900"/>
                <a:gd name="connsiteY11" fmla="*/ 571500 h 1206500"/>
                <a:gd name="connsiteX12" fmla="*/ 6057900 w 6057900"/>
                <a:gd name="connsiteY12" fmla="*/ 0 h 1206500"/>
                <a:gd name="connsiteX0" fmla="*/ 0 w 6057900"/>
                <a:gd name="connsiteY0" fmla="*/ 1206500 h 1221916"/>
                <a:gd name="connsiteX1" fmla="*/ 365125 w 6057900"/>
                <a:gd name="connsiteY1" fmla="*/ 1203325 h 1221916"/>
                <a:gd name="connsiteX2" fmla="*/ 823913 w 6057900"/>
                <a:gd name="connsiteY2" fmla="*/ 709613 h 1221916"/>
                <a:gd name="connsiteX3" fmla="*/ 1250950 w 6057900"/>
                <a:gd name="connsiteY3" fmla="*/ 1192212 h 1221916"/>
                <a:gd name="connsiteX4" fmla="*/ 3013075 w 6057900"/>
                <a:gd name="connsiteY4" fmla="*/ 1196975 h 1221916"/>
                <a:gd name="connsiteX5" fmla="*/ 3240088 w 6057900"/>
                <a:gd name="connsiteY5" fmla="*/ 849313 h 1221916"/>
                <a:gd name="connsiteX6" fmla="*/ 3270250 w 6057900"/>
                <a:gd name="connsiteY6" fmla="*/ 1079500 h 1221916"/>
                <a:gd name="connsiteX7" fmla="*/ 3355975 w 6057900"/>
                <a:gd name="connsiteY7" fmla="*/ 822325 h 1221916"/>
                <a:gd name="connsiteX8" fmla="*/ 3438525 w 6057900"/>
                <a:gd name="connsiteY8" fmla="*/ 971550 h 1221916"/>
                <a:gd name="connsiteX9" fmla="*/ 3511550 w 6057900"/>
                <a:gd name="connsiteY9" fmla="*/ 835025 h 1221916"/>
                <a:gd name="connsiteX10" fmla="*/ 3656012 w 6057900"/>
                <a:gd name="connsiteY10" fmla="*/ 849313 h 1221916"/>
                <a:gd name="connsiteX11" fmla="*/ 4402138 w 6057900"/>
                <a:gd name="connsiteY11" fmla="*/ 571500 h 1221916"/>
                <a:gd name="connsiteX12" fmla="*/ 6057900 w 6057900"/>
                <a:gd name="connsiteY12" fmla="*/ 0 h 1221916"/>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240088 w 6057900"/>
                <a:gd name="connsiteY5" fmla="*/ 849313 h 1206500"/>
                <a:gd name="connsiteX6" fmla="*/ 3270250 w 6057900"/>
                <a:gd name="connsiteY6" fmla="*/ 1079500 h 1206500"/>
                <a:gd name="connsiteX7" fmla="*/ 3355975 w 6057900"/>
                <a:gd name="connsiteY7" fmla="*/ 822325 h 1206500"/>
                <a:gd name="connsiteX8" fmla="*/ 3438525 w 6057900"/>
                <a:gd name="connsiteY8" fmla="*/ 971550 h 1206500"/>
                <a:gd name="connsiteX9" fmla="*/ 3511550 w 6057900"/>
                <a:gd name="connsiteY9" fmla="*/ 835025 h 1206500"/>
                <a:gd name="connsiteX10" fmla="*/ 3656012 w 6057900"/>
                <a:gd name="connsiteY10" fmla="*/ 849313 h 1206500"/>
                <a:gd name="connsiteX11" fmla="*/ 4402138 w 6057900"/>
                <a:gd name="connsiteY11" fmla="*/ 571500 h 1206500"/>
                <a:gd name="connsiteX12" fmla="*/ 6057900 w 6057900"/>
                <a:gd name="connsiteY12" fmla="*/ 0 h 1206500"/>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240088 w 6057900"/>
                <a:gd name="connsiteY5" fmla="*/ 849313 h 1206500"/>
                <a:gd name="connsiteX6" fmla="*/ 3270250 w 6057900"/>
                <a:gd name="connsiteY6" fmla="*/ 1079500 h 1206500"/>
                <a:gd name="connsiteX7" fmla="*/ 3355975 w 6057900"/>
                <a:gd name="connsiteY7" fmla="*/ 822325 h 1206500"/>
                <a:gd name="connsiteX8" fmla="*/ 3438525 w 6057900"/>
                <a:gd name="connsiteY8" fmla="*/ 971550 h 1206500"/>
                <a:gd name="connsiteX9" fmla="*/ 3511550 w 6057900"/>
                <a:gd name="connsiteY9" fmla="*/ 835025 h 1206500"/>
                <a:gd name="connsiteX10" fmla="*/ 3656012 w 6057900"/>
                <a:gd name="connsiteY10" fmla="*/ 849313 h 1206500"/>
                <a:gd name="connsiteX11" fmla="*/ 4402138 w 6057900"/>
                <a:gd name="connsiteY11" fmla="*/ 571500 h 1206500"/>
                <a:gd name="connsiteX12" fmla="*/ 6057900 w 6057900"/>
                <a:gd name="connsiteY12" fmla="*/ 0 h 1206500"/>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240088 w 6057900"/>
                <a:gd name="connsiteY5" fmla="*/ 849313 h 1206500"/>
                <a:gd name="connsiteX6" fmla="*/ 3324225 w 6057900"/>
                <a:gd name="connsiteY6" fmla="*/ 1077912 h 1206500"/>
                <a:gd name="connsiteX7" fmla="*/ 3355975 w 6057900"/>
                <a:gd name="connsiteY7" fmla="*/ 822325 h 1206500"/>
                <a:gd name="connsiteX8" fmla="*/ 3438525 w 6057900"/>
                <a:gd name="connsiteY8" fmla="*/ 971550 h 1206500"/>
                <a:gd name="connsiteX9" fmla="*/ 3511550 w 6057900"/>
                <a:gd name="connsiteY9" fmla="*/ 835025 h 1206500"/>
                <a:gd name="connsiteX10" fmla="*/ 3656012 w 6057900"/>
                <a:gd name="connsiteY10" fmla="*/ 849313 h 1206500"/>
                <a:gd name="connsiteX11" fmla="*/ 4402138 w 6057900"/>
                <a:gd name="connsiteY11" fmla="*/ 571500 h 1206500"/>
                <a:gd name="connsiteX12" fmla="*/ 6057900 w 6057900"/>
                <a:gd name="connsiteY12" fmla="*/ 0 h 1206500"/>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240088 w 6057900"/>
                <a:gd name="connsiteY5" fmla="*/ 849313 h 1206500"/>
                <a:gd name="connsiteX6" fmla="*/ 3341688 w 6057900"/>
                <a:gd name="connsiteY6" fmla="*/ 1057274 h 1206500"/>
                <a:gd name="connsiteX7" fmla="*/ 3355975 w 6057900"/>
                <a:gd name="connsiteY7" fmla="*/ 822325 h 1206500"/>
                <a:gd name="connsiteX8" fmla="*/ 3438525 w 6057900"/>
                <a:gd name="connsiteY8" fmla="*/ 971550 h 1206500"/>
                <a:gd name="connsiteX9" fmla="*/ 3511550 w 6057900"/>
                <a:gd name="connsiteY9" fmla="*/ 835025 h 1206500"/>
                <a:gd name="connsiteX10" fmla="*/ 3656012 w 6057900"/>
                <a:gd name="connsiteY10" fmla="*/ 849313 h 1206500"/>
                <a:gd name="connsiteX11" fmla="*/ 4402138 w 6057900"/>
                <a:gd name="connsiteY11" fmla="*/ 571500 h 1206500"/>
                <a:gd name="connsiteX12" fmla="*/ 6057900 w 6057900"/>
                <a:gd name="connsiteY12" fmla="*/ 0 h 1206500"/>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240088 w 6057900"/>
                <a:gd name="connsiteY5" fmla="*/ 849313 h 1206500"/>
                <a:gd name="connsiteX6" fmla="*/ 3341688 w 6057900"/>
                <a:gd name="connsiteY6" fmla="*/ 1057274 h 1206500"/>
                <a:gd name="connsiteX7" fmla="*/ 3355975 w 6057900"/>
                <a:gd name="connsiteY7" fmla="*/ 822325 h 1206500"/>
                <a:gd name="connsiteX8" fmla="*/ 3438525 w 6057900"/>
                <a:gd name="connsiteY8" fmla="*/ 971550 h 1206500"/>
                <a:gd name="connsiteX9" fmla="*/ 3511550 w 6057900"/>
                <a:gd name="connsiteY9" fmla="*/ 835025 h 1206500"/>
                <a:gd name="connsiteX10" fmla="*/ 3656012 w 6057900"/>
                <a:gd name="connsiteY10" fmla="*/ 849313 h 1206500"/>
                <a:gd name="connsiteX11" fmla="*/ 4402138 w 6057900"/>
                <a:gd name="connsiteY11" fmla="*/ 571500 h 1206500"/>
                <a:gd name="connsiteX12" fmla="*/ 6057900 w 6057900"/>
                <a:gd name="connsiteY12" fmla="*/ 0 h 1206500"/>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240088 w 6057900"/>
                <a:gd name="connsiteY5" fmla="*/ 849313 h 1206500"/>
                <a:gd name="connsiteX6" fmla="*/ 3341688 w 6057900"/>
                <a:gd name="connsiteY6" fmla="*/ 1057274 h 1206500"/>
                <a:gd name="connsiteX7" fmla="*/ 3470275 w 6057900"/>
                <a:gd name="connsiteY7" fmla="*/ 806450 h 1206500"/>
                <a:gd name="connsiteX8" fmla="*/ 3438525 w 6057900"/>
                <a:gd name="connsiteY8" fmla="*/ 971550 h 1206500"/>
                <a:gd name="connsiteX9" fmla="*/ 3511550 w 6057900"/>
                <a:gd name="connsiteY9" fmla="*/ 835025 h 1206500"/>
                <a:gd name="connsiteX10" fmla="*/ 3656012 w 6057900"/>
                <a:gd name="connsiteY10" fmla="*/ 849313 h 1206500"/>
                <a:gd name="connsiteX11" fmla="*/ 4402138 w 6057900"/>
                <a:gd name="connsiteY11" fmla="*/ 571500 h 1206500"/>
                <a:gd name="connsiteX12" fmla="*/ 6057900 w 6057900"/>
                <a:gd name="connsiteY12" fmla="*/ 0 h 1206500"/>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240088 w 6057900"/>
                <a:gd name="connsiteY5" fmla="*/ 849313 h 1206500"/>
                <a:gd name="connsiteX6" fmla="*/ 3341688 w 6057900"/>
                <a:gd name="connsiteY6" fmla="*/ 1057274 h 1206500"/>
                <a:gd name="connsiteX7" fmla="*/ 3470275 w 6057900"/>
                <a:gd name="connsiteY7" fmla="*/ 806450 h 1206500"/>
                <a:gd name="connsiteX8" fmla="*/ 3735388 w 6057900"/>
                <a:gd name="connsiteY8" fmla="*/ 942975 h 1206500"/>
                <a:gd name="connsiteX9" fmla="*/ 3511550 w 6057900"/>
                <a:gd name="connsiteY9" fmla="*/ 835025 h 1206500"/>
                <a:gd name="connsiteX10" fmla="*/ 3656012 w 6057900"/>
                <a:gd name="connsiteY10" fmla="*/ 849313 h 1206500"/>
                <a:gd name="connsiteX11" fmla="*/ 4402138 w 6057900"/>
                <a:gd name="connsiteY11" fmla="*/ 571500 h 1206500"/>
                <a:gd name="connsiteX12" fmla="*/ 6057900 w 6057900"/>
                <a:gd name="connsiteY12" fmla="*/ 0 h 1206500"/>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240088 w 6057900"/>
                <a:gd name="connsiteY5" fmla="*/ 849313 h 1206500"/>
                <a:gd name="connsiteX6" fmla="*/ 3341688 w 6057900"/>
                <a:gd name="connsiteY6" fmla="*/ 1057274 h 1206500"/>
                <a:gd name="connsiteX7" fmla="*/ 3470275 w 6057900"/>
                <a:gd name="connsiteY7" fmla="*/ 806450 h 1206500"/>
                <a:gd name="connsiteX8" fmla="*/ 3735388 w 6057900"/>
                <a:gd name="connsiteY8" fmla="*/ 942975 h 1206500"/>
                <a:gd name="connsiteX9" fmla="*/ 3937000 w 6057900"/>
                <a:gd name="connsiteY9" fmla="*/ 738188 h 1206500"/>
                <a:gd name="connsiteX10" fmla="*/ 3656012 w 6057900"/>
                <a:gd name="connsiteY10" fmla="*/ 849313 h 1206500"/>
                <a:gd name="connsiteX11" fmla="*/ 4402138 w 6057900"/>
                <a:gd name="connsiteY11" fmla="*/ 571500 h 1206500"/>
                <a:gd name="connsiteX12" fmla="*/ 6057900 w 6057900"/>
                <a:gd name="connsiteY12" fmla="*/ 0 h 1206500"/>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240088 w 6057900"/>
                <a:gd name="connsiteY5" fmla="*/ 849313 h 1206500"/>
                <a:gd name="connsiteX6" fmla="*/ 3341688 w 6057900"/>
                <a:gd name="connsiteY6" fmla="*/ 1057274 h 1206500"/>
                <a:gd name="connsiteX7" fmla="*/ 3470275 w 6057900"/>
                <a:gd name="connsiteY7" fmla="*/ 806450 h 1206500"/>
                <a:gd name="connsiteX8" fmla="*/ 3735388 w 6057900"/>
                <a:gd name="connsiteY8" fmla="*/ 942975 h 1206500"/>
                <a:gd name="connsiteX9" fmla="*/ 3937000 w 6057900"/>
                <a:gd name="connsiteY9" fmla="*/ 738188 h 1206500"/>
                <a:gd name="connsiteX10" fmla="*/ 4240212 w 6057900"/>
                <a:gd name="connsiteY10" fmla="*/ 692151 h 1206500"/>
                <a:gd name="connsiteX11" fmla="*/ 4402138 w 6057900"/>
                <a:gd name="connsiteY11" fmla="*/ 571500 h 1206500"/>
                <a:gd name="connsiteX12" fmla="*/ 6057900 w 6057900"/>
                <a:gd name="connsiteY12" fmla="*/ 0 h 1206500"/>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240088 w 6057900"/>
                <a:gd name="connsiteY5" fmla="*/ 849313 h 1206500"/>
                <a:gd name="connsiteX6" fmla="*/ 3341688 w 6057900"/>
                <a:gd name="connsiteY6" fmla="*/ 1057274 h 1206500"/>
                <a:gd name="connsiteX7" fmla="*/ 3470275 w 6057900"/>
                <a:gd name="connsiteY7" fmla="*/ 806450 h 1206500"/>
                <a:gd name="connsiteX8" fmla="*/ 3735388 w 6057900"/>
                <a:gd name="connsiteY8" fmla="*/ 942975 h 1206500"/>
                <a:gd name="connsiteX9" fmla="*/ 3937000 w 6057900"/>
                <a:gd name="connsiteY9" fmla="*/ 738188 h 1206500"/>
                <a:gd name="connsiteX10" fmla="*/ 4240212 w 6057900"/>
                <a:gd name="connsiteY10" fmla="*/ 692151 h 1206500"/>
                <a:gd name="connsiteX11" fmla="*/ 6057900 w 6057900"/>
                <a:gd name="connsiteY11" fmla="*/ 0 h 1206500"/>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240088 w 6057900"/>
                <a:gd name="connsiteY5" fmla="*/ 849313 h 1206500"/>
                <a:gd name="connsiteX6" fmla="*/ 3341688 w 6057900"/>
                <a:gd name="connsiteY6" fmla="*/ 1057274 h 1206500"/>
                <a:gd name="connsiteX7" fmla="*/ 3470275 w 6057900"/>
                <a:gd name="connsiteY7" fmla="*/ 806450 h 1206500"/>
                <a:gd name="connsiteX8" fmla="*/ 3735388 w 6057900"/>
                <a:gd name="connsiteY8" fmla="*/ 942975 h 1206500"/>
                <a:gd name="connsiteX9" fmla="*/ 3937000 w 6057900"/>
                <a:gd name="connsiteY9" fmla="*/ 738188 h 1206500"/>
                <a:gd name="connsiteX10" fmla="*/ 4240212 w 6057900"/>
                <a:gd name="connsiteY10" fmla="*/ 692151 h 1206500"/>
                <a:gd name="connsiteX11" fmla="*/ 6057900 w 6057900"/>
                <a:gd name="connsiteY11" fmla="*/ 0 h 1206500"/>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240088 w 6057900"/>
                <a:gd name="connsiteY5" fmla="*/ 849313 h 1206500"/>
                <a:gd name="connsiteX6" fmla="*/ 3341688 w 6057900"/>
                <a:gd name="connsiteY6" fmla="*/ 1057274 h 1206500"/>
                <a:gd name="connsiteX7" fmla="*/ 3470275 w 6057900"/>
                <a:gd name="connsiteY7" fmla="*/ 806450 h 1206500"/>
                <a:gd name="connsiteX8" fmla="*/ 3735388 w 6057900"/>
                <a:gd name="connsiteY8" fmla="*/ 942975 h 1206500"/>
                <a:gd name="connsiteX9" fmla="*/ 4033838 w 6057900"/>
                <a:gd name="connsiteY9" fmla="*/ 709613 h 1206500"/>
                <a:gd name="connsiteX10" fmla="*/ 4240212 w 6057900"/>
                <a:gd name="connsiteY10" fmla="*/ 692151 h 1206500"/>
                <a:gd name="connsiteX11" fmla="*/ 6057900 w 6057900"/>
                <a:gd name="connsiteY11" fmla="*/ 0 h 1206500"/>
                <a:gd name="connsiteX0" fmla="*/ 0 w 6057900"/>
                <a:gd name="connsiteY0" fmla="*/ 1206500 h 1206500"/>
                <a:gd name="connsiteX1" fmla="*/ 365125 w 6057900"/>
                <a:gd name="connsiteY1" fmla="*/ 1203325 h 1206500"/>
                <a:gd name="connsiteX2" fmla="*/ 823913 w 6057900"/>
                <a:gd name="connsiteY2" fmla="*/ 709613 h 1206500"/>
                <a:gd name="connsiteX3" fmla="*/ 1250950 w 6057900"/>
                <a:gd name="connsiteY3" fmla="*/ 1192212 h 1206500"/>
                <a:gd name="connsiteX4" fmla="*/ 3013075 w 6057900"/>
                <a:gd name="connsiteY4" fmla="*/ 1196975 h 1206500"/>
                <a:gd name="connsiteX5" fmla="*/ 3240088 w 6057900"/>
                <a:gd name="connsiteY5" fmla="*/ 849313 h 1206500"/>
                <a:gd name="connsiteX6" fmla="*/ 3341688 w 6057900"/>
                <a:gd name="connsiteY6" fmla="*/ 1057274 h 1206500"/>
                <a:gd name="connsiteX7" fmla="*/ 3470275 w 6057900"/>
                <a:gd name="connsiteY7" fmla="*/ 806450 h 1206500"/>
                <a:gd name="connsiteX8" fmla="*/ 3735388 w 6057900"/>
                <a:gd name="connsiteY8" fmla="*/ 942975 h 1206500"/>
                <a:gd name="connsiteX9" fmla="*/ 4033838 w 6057900"/>
                <a:gd name="connsiteY9" fmla="*/ 709613 h 1206500"/>
                <a:gd name="connsiteX10" fmla="*/ 4240212 w 6057900"/>
                <a:gd name="connsiteY10" fmla="*/ 692151 h 1206500"/>
                <a:gd name="connsiteX11" fmla="*/ 6057900 w 6057900"/>
                <a:gd name="connsiteY11" fmla="*/ 0 h 1206500"/>
                <a:gd name="connsiteX0" fmla="*/ 0 w 6053138"/>
                <a:gd name="connsiteY0" fmla="*/ 742950 h 742950"/>
                <a:gd name="connsiteX1" fmla="*/ 365125 w 6053138"/>
                <a:gd name="connsiteY1" fmla="*/ 739775 h 742950"/>
                <a:gd name="connsiteX2" fmla="*/ 823913 w 6053138"/>
                <a:gd name="connsiteY2" fmla="*/ 246063 h 742950"/>
                <a:gd name="connsiteX3" fmla="*/ 1250950 w 6053138"/>
                <a:gd name="connsiteY3" fmla="*/ 728662 h 742950"/>
                <a:gd name="connsiteX4" fmla="*/ 3013075 w 6053138"/>
                <a:gd name="connsiteY4" fmla="*/ 733425 h 742950"/>
                <a:gd name="connsiteX5" fmla="*/ 3240088 w 6053138"/>
                <a:gd name="connsiteY5" fmla="*/ 385763 h 742950"/>
                <a:gd name="connsiteX6" fmla="*/ 3341688 w 6053138"/>
                <a:gd name="connsiteY6" fmla="*/ 593724 h 742950"/>
                <a:gd name="connsiteX7" fmla="*/ 3470275 w 6053138"/>
                <a:gd name="connsiteY7" fmla="*/ 342900 h 742950"/>
                <a:gd name="connsiteX8" fmla="*/ 3735388 w 6053138"/>
                <a:gd name="connsiteY8" fmla="*/ 479425 h 742950"/>
                <a:gd name="connsiteX9" fmla="*/ 4033838 w 6053138"/>
                <a:gd name="connsiteY9" fmla="*/ 246063 h 742950"/>
                <a:gd name="connsiteX10" fmla="*/ 4240212 w 6053138"/>
                <a:gd name="connsiteY10" fmla="*/ 228601 h 742950"/>
                <a:gd name="connsiteX11" fmla="*/ 6053138 w 6053138"/>
                <a:gd name="connsiteY11" fmla="*/ 0 h 742950"/>
                <a:gd name="connsiteX0" fmla="*/ 0 w 6053138"/>
                <a:gd name="connsiteY0" fmla="*/ 742950 h 742950"/>
                <a:gd name="connsiteX1" fmla="*/ 365125 w 6053138"/>
                <a:gd name="connsiteY1" fmla="*/ 739775 h 742950"/>
                <a:gd name="connsiteX2" fmla="*/ 823913 w 6053138"/>
                <a:gd name="connsiteY2" fmla="*/ 246063 h 742950"/>
                <a:gd name="connsiteX3" fmla="*/ 1250950 w 6053138"/>
                <a:gd name="connsiteY3" fmla="*/ 728662 h 742950"/>
                <a:gd name="connsiteX4" fmla="*/ 3013075 w 6053138"/>
                <a:gd name="connsiteY4" fmla="*/ 733425 h 742950"/>
                <a:gd name="connsiteX5" fmla="*/ 3240088 w 6053138"/>
                <a:gd name="connsiteY5" fmla="*/ 385763 h 742950"/>
                <a:gd name="connsiteX6" fmla="*/ 3341688 w 6053138"/>
                <a:gd name="connsiteY6" fmla="*/ 593724 h 742950"/>
                <a:gd name="connsiteX7" fmla="*/ 3470275 w 6053138"/>
                <a:gd name="connsiteY7" fmla="*/ 342900 h 742950"/>
                <a:gd name="connsiteX8" fmla="*/ 3735388 w 6053138"/>
                <a:gd name="connsiteY8" fmla="*/ 479425 h 742950"/>
                <a:gd name="connsiteX9" fmla="*/ 4033838 w 6053138"/>
                <a:gd name="connsiteY9" fmla="*/ 246063 h 742950"/>
                <a:gd name="connsiteX10" fmla="*/ 4240212 w 6053138"/>
                <a:gd name="connsiteY10" fmla="*/ 228601 h 742950"/>
                <a:gd name="connsiteX11" fmla="*/ 6053138 w 6053138"/>
                <a:gd name="connsiteY11" fmla="*/ 0 h 742950"/>
                <a:gd name="connsiteX0" fmla="*/ 0 w 6053138"/>
                <a:gd name="connsiteY0" fmla="*/ 742950 h 742950"/>
                <a:gd name="connsiteX1" fmla="*/ 365125 w 6053138"/>
                <a:gd name="connsiteY1" fmla="*/ 739775 h 742950"/>
                <a:gd name="connsiteX2" fmla="*/ 823913 w 6053138"/>
                <a:gd name="connsiteY2" fmla="*/ 246063 h 742950"/>
                <a:gd name="connsiteX3" fmla="*/ 1250950 w 6053138"/>
                <a:gd name="connsiteY3" fmla="*/ 728662 h 742950"/>
                <a:gd name="connsiteX4" fmla="*/ 3013075 w 6053138"/>
                <a:gd name="connsiteY4" fmla="*/ 733425 h 742950"/>
                <a:gd name="connsiteX5" fmla="*/ 3240088 w 6053138"/>
                <a:gd name="connsiteY5" fmla="*/ 385763 h 742950"/>
                <a:gd name="connsiteX6" fmla="*/ 3341688 w 6053138"/>
                <a:gd name="connsiteY6" fmla="*/ 593724 h 742950"/>
                <a:gd name="connsiteX7" fmla="*/ 3470275 w 6053138"/>
                <a:gd name="connsiteY7" fmla="*/ 342900 h 742950"/>
                <a:gd name="connsiteX8" fmla="*/ 3735388 w 6053138"/>
                <a:gd name="connsiteY8" fmla="*/ 479425 h 742950"/>
                <a:gd name="connsiteX9" fmla="*/ 4033838 w 6053138"/>
                <a:gd name="connsiteY9" fmla="*/ 246063 h 742950"/>
                <a:gd name="connsiteX10" fmla="*/ 4240212 w 6053138"/>
                <a:gd name="connsiteY10" fmla="*/ 228601 h 742950"/>
                <a:gd name="connsiteX11" fmla="*/ 6053138 w 6053138"/>
                <a:gd name="connsiteY11" fmla="*/ 0 h 742950"/>
                <a:gd name="connsiteX0" fmla="*/ 0 w 6053138"/>
                <a:gd name="connsiteY0" fmla="*/ 742950 h 742950"/>
                <a:gd name="connsiteX1" fmla="*/ 365125 w 6053138"/>
                <a:gd name="connsiteY1" fmla="*/ 739775 h 742950"/>
                <a:gd name="connsiteX2" fmla="*/ 823913 w 6053138"/>
                <a:gd name="connsiteY2" fmla="*/ 246063 h 742950"/>
                <a:gd name="connsiteX3" fmla="*/ 1250950 w 6053138"/>
                <a:gd name="connsiteY3" fmla="*/ 728662 h 742950"/>
                <a:gd name="connsiteX4" fmla="*/ 3013075 w 6053138"/>
                <a:gd name="connsiteY4" fmla="*/ 733425 h 742950"/>
                <a:gd name="connsiteX5" fmla="*/ 3240088 w 6053138"/>
                <a:gd name="connsiteY5" fmla="*/ 385763 h 742950"/>
                <a:gd name="connsiteX6" fmla="*/ 3341688 w 6053138"/>
                <a:gd name="connsiteY6" fmla="*/ 593724 h 742950"/>
                <a:gd name="connsiteX7" fmla="*/ 3565525 w 6053138"/>
                <a:gd name="connsiteY7" fmla="*/ 341312 h 742950"/>
                <a:gd name="connsiteX8" fmla="*/ 3735388 w 6053138"/>
                <a:gd name="connsiteY8" fmla="*/ 479425 h 742950"/>
                <a:gd name="connsiteX9" fmla="*/ 4033838 w 6053138"/>
                <a:gd name="connsiteY9" fmla="*/ 246063 h 742950"/>
                <a:gd name="connsiteX10" fmla="*/ 4240212 w 6053138"/>
                <a:gd name="connsiteY10" fmla="*/ 228601 h 742950"/>
                <a:gd name="connsiteX11" fmla="*/ 6053138 w 6053138"/>
                <a:gd name="connsiteY11" fmla="*/ 0 h 742950"/>
                <a:gd name="connsiteX0" fmla="*/ 0 w 6053138"/>
                <a:gd name="connsiteY0" fmla="*/ 742950 h 742950"/>
                <a:gd name="connsiteX1" fmla="*/ 365125 w 6053138"/>
                <a:gd name="connsiteY1" fmla="*/ 739775 h 742950"/>
                <a:gd name="connsiteX2" fmla="*/ 823913 w 6053138"/>
                <a:gd name="connsiteY2" fmla="*/ 246063 h 742950"/>
                <a:gd name="connsiteX3" fmla="*/ 1250950 w 6053138"/>
                <a:gd name="connsiteY3" fmla="*/ 728662 h 742950"/>
                <a:gd name="connsiteX4" fmla="*/ 3013075 w 6053138"/>
                <a:gd name="connsiteY4" fmla="*/ 733425 h 742950"/>
                <a:gd name="connsiteX5" fmla="*/ 3240088 w 6053138"/>
                <a:gd name="connsiteY5" fmla="*/ 385763 h 742950"/>
                <a:gd name="connsiteX6" fmla="*/ 3389313 w 6053138"/>
                <a:gd name="connsiteY6" fmla="*/ 585786 h 742950"/>
                <a:gd name="connsiteX7" fmla="*/ 3565525 w 6053138"/>
                <a:gd name="connsiteY7" fmla="*/ 341312 h 742950"/>
                <a:gd name="connsiteX8" fmla="*/ 3735388 w 6053138"/>
                <a:gd name="connsiteY8" fmla="*/ 479425 h 742950"/>
                <a:gd name="connsiteX9" fmla="*/ 4033838 w 6053138"/>
                <a:gd name="connsiteY9" fmla="*/ 246063 h 742950"/>
                <a:gd name="connsiteX10" fmla="*/ 4240212 w 6053138"/>
                <a:gd name="connsiteY10" fmla="*/ 228601 h 742950"/>
                <a:gd name="connsiteX11" fmla="*/ 6053138 w 6053138"/>
                <a:gd name="connsiteY11" fmla="*/ 0 h 742950"/>
                <a:gd name="connsiteX0" fmla="*/ 0 w 6053138"/>
                <a:gd name="connsiteY0" fmla="*/ 742950 h 742950"/>
                <a:gd name="connsiteX1" fmla="*/ 365125 w 6053138"/>
                <a:gd name="connsiteY1" fmla="*/ 739775 h 742950"/>
                <a:gd name="connsiteX2" fmla="*/ 823913 w 6053138"/>
                <a:gd name="connsiteY2" fmla="*/ 246063 h 742950"/>
                <a:gd name="connsiteX3" fmla="*/ 1250950 w 6053138"/>
                <a:gd name="connsiteY3" fmla="*/ 728662 h 742950"/>
                <a:gd name="connsiteX4" fmla="*/ 3013075 w 6053138"/>
                <a:gd name="connsiteY4" fmla="*/ 733425 h 742950"/>
                <a:gd name="connsiteX5" fmla="*/ 3240088 w 6053138"/>
                <a:gd name="connsiteY5" fmla="*/ 385763 h 742950"/>
                <a:gd name="connsiteX6" fmla="*/ 3419476 w 6053138"/>
                <a:gd name="connsiteY6" fmla="*/ 581023 h 742950"/>
                <a:gd name="connsiteX7" fmla="*/ 3565525 w 6053138"/>
                <a:gd name="connsiteY7" fmla="*/ 341312 h 742950"/>
                <a:gd name="connsiteX8" fmla="*/ 3735388 w 6053138"/>
                <a:gd name="connsiteY8" fmla="*/ 479425 h 742950"/>
                <a:gd name="connsiteX9" fmla="*/ 4033838 w 6053138"/>
                <a:gd name="connsiteY9" fmla="*/ 246063 h 742950"/>
                <a:gd name="connsiteX10" fmla="*/ 4240212 w 6053138"/>
                <a:gd name="connsiteY10" fmla="*/ 228601 h 742950"/>
                <a:gd name="connsiteX11" fmla="*/ 6053138 w 6053138"/>
                <a:gd name="connsiteY11" fmla="*/ 0 h 742950"/>
                <a:gd name="connsiteX0" fmla="*/ 0 w 6053138"/>
                <a:gd name="connsiteY0" fmla="*/ 742950 h 742950"/>
                <a:gd name="connsiteX1" fmla="*/ 365125 w 6053138"/>
                <a:gd name="connsiteY1" fmla="*/ 739775 h 742950"/>
                <a:gd name="connsiteX2" fmla="*/ 823913 w 6053138"/>
                <a:gd name="connsiteY2" fmla="*/ 246063 h 742950"/>
                <a:gd name="connsiteX3" fmla="*/ 1250950 w 6053138"/>
                <a:gd name="connsiteY3" fmla="*/ 728662 h 742950"/>
                <a:gd name="connsiteX4" fmla="*/ 3013075 w 6053138"/>
                <a:gd name="connsiteY4" fmla="*/ 733425 h 742950"/>
                <a:gd name="connsiteX5" fmla="*/ 3240088 w 6053138"/>
                <a:gd name="connsiteY5" fmla="*/ 385763 h 742950"/>
                <a:gd name="connsiteX6" fmla="*/ 3419476 w 6053138"/>
                <a:gd name="connsiteY6" fmla="*/ 581023 h 742950"/>
                <a:gd name="connsiteX7" fmla="*/ 3565525 w 6053138"/>
                <a:gd name="connsiteY7" fmla="*/ 341312 h 742950"/>
                <a:gd name="connsiteX8" fmla="*/ 3740151 w 6053138"/>
                <a:gd name="connsiteY8" fmla="*/ 422275 h 742950"/>
                <a:gd name="connsiteX9" fmla="*/ 4033838 w 6053138"/>
                <a:gd name="connsiteY9" fmla="*/ 246063 h 742950"/>
                <a:gd name="connsiteX10" fmla="*/ 4240212 w 6053138"/>
                <a:gd name="connsiteY10" fmla="*/ 228601 h 742950"/>
                <a:gd name="connsiteX11" fmla="*/ 6053138 w 6053138"/>
                <a:gd name="connsiteY11" fmla="*/ 0 h 742950"/>
                <a:gd name="connsiteX0" fmla="*/ 0 w 6053138"/>
                <a:gd name="connsiteY0" fmla="*/ 742950 h 742950"/>
                <a:gd name="connsiteX1" fmla="*/ 365125 w 6053138"/>
                <a:gd name="connsiteY1" fmla="*/ 739775 h 742950"/>
                <a:gd name="connsiteX2" fmla="*/ 1250950 w 6053138"/>
                <a:gd name="connsiteY2" fmla="*/ 728662 h 742950"/>
                <a:gd name="connsiteX3" fmla="*/ 3013075 w 6053138"/>
                <a:gd name="connsiteY3" fmla="*/ 733425 h 742950"/>
                <a:gd name="connsiteX4" fmla="*/ 3240088 w 6053138"/>
                <a:gd name="connsiteY4" fmla="*/ 385763 h 742950"/>
                <a:gd name="connsiteX5" fmla="*/ 3419476 w 6053138"/>
                <a:gd name="connsiteY5" fmla="*/ 581023 h 742950"/>
                <a:gd name="connsiteX6" fmla="*/ 3565525 w 6053138"/>
                <a:gd name="connsiteY6" fmla="*/ 341312 h 742950"/>
                <a:gd name="connsiteX7" fmla="*/ 3740151 w 6053138"/>
                <a:gd name="connsiteY7" fmla="*/ 422275 h 742950"/>
                <a:gd name="connsiteX8" fmla="*/ 4033838 w 6053138"/>
                <a:gd name="connsiteY8" fmla="*/ 246063 h 742950"/>
                <a:gd name="connsiteX9" fmla="*/ 4240212 w 6053138"/>
                <a:gd name="connsiteY9" fmla="*/ 228601 h 742950"/>
                <a:gd name="connsiteX10" fmla="*/ 6053138 w 6053138"/>
                <a:gd name="connsiteY10" fmla="*/ 0 h 742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053138" h="742950">
                  <a:moveTo>
                    <a:pt x="0" y="742950"/>
                  </a:moveTo>
                  <a:lnTo>
                    <a:pt x="365125" y="739775"/>
                  </a:lnTo>
                  <a:cubicBezTo>
                    <a:pt x="573617" y="737394"/>
                    <a:pt x="809625" y="729720"/>
                    <a:pt x="1250950" y="728662"/>
                  </a:cubicBezTo>
                  <a:cubicBezTo>
                    <a:pt x="1298310" y="732102"/>
                    <a:pt x="2954496" y="736631"/>
                    <a:pt x="3013075" y="733425"/>
                  </a:cubicBezTo>
                  <a:cubicBezTo>
                    <a:pt x="3076916" y="729931"/>
                    <a:pt x="3172355" y="411163"/>
                    <a:pt x="3240088" y="385763"/>
                  </a:cubicBezTo>
                  <a:cubicBezTo>
                    <a:pt x="3307821" y="360363"/>
                    <a:pt x="3365237" y="588432"/>
                    <a:pt x="3419476" y="581023"/>
                  </a:cubicBezTo>
                  <a:cubicBezTo>
                    <a:pt x="3473716" y="573615"/>
                    <a:pt x="3512079" y="367770"/>
                    <a:pt x="3565525" y="341312"/>
                  </a:cubicBezTo>
                  <a:cubicBezTo>
                    <a:pt x="3618971" y="314854"/>
                    <a:pt x="3662099" y="438150"/>
                    <a:pt x="3740151" y="422275"/>
                  </a:cubicBezTo>
                  <a:cubicBezTo>
                    <a:pt x="3818203" y="406400"/>
                    <a:pt x="3950495" y="278342"/>
                    <a:pt x="4033838" y="246063"/>
                  </a:cubicBezTo>
                  <a:cubicBezTo>
                    <a:pt x="4117181" y="213784"/>
                    <a:pt x="4175124" y="234686"/>
                    <a:pt x="4240212" y="228601"/>
                  </a:cubicBezTo>
                  <a:cubicBezTo>
                    <a:pt x="4305300" y="222516"/>
                    <a:pt x="5448829" y="76200"/>
                    <a:pt x="6053138" y="0"/>
                  </a:cubicBezTo>
                </a:path>
              </a:pathLst>
            </a:custGeom>
            <a:noFill/>
            <a:ln>
              <a:solidFill>
                <a:schemeClr val="tx1"/>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1" name="Straight Connector 230">
              <a:extLst>
                <a:ext uri="{FF2B5EF4-FFF2-40B4-BE49-F238E27FC236}">
                  <a16:creationId xmlns:a16="http://schemas.microsoft.com/office/drawing/2014/main" id="{C9F2C751-DDC3-3B34-CE1B-B06B11313092}"/>
                </a:ext>
              </a:extLst>
            </p:cNvPr>
            <p:cNvCxnSpPr/>
            <p:nvPr/>
          </p:nvCxnSpPr>
          <p:spPr>
            <a:xfrm>
              <a:off x="15332376" y="11249811"/>
              <a:ext cx="402924" cy="0"/>
            </a:xfrm>
            <a:prstGeom prst="line">
              <a:avLst/>
            </a:prstGeom>
          </p:spPr>
          <p:style>
            <a:lnRef idx="2">
              <a:schemeClr val="accent1"/>
            </a:lnRef>
            <a:fillRef idx="0">
              <a:schemeClr val="accent1"/>
            </a:fillRef>
            <a:effectRef idx="1">
              <a:schemeClr val="accent1"/>
            </a:effectRef>
            <a:fontRef idx="minor">
              <a:schemeClr val="tx1"/>
            </a:fontRef>
          </p:style>
        </p:cxnSp>
        <p:sp>
          <p:nvSpPr>
            <p:cNvPr id="232" name="TextBox 231">
              <a:extLst>
                <a:ext uri="{FF2B5EF4-FFF2-40B4-BE49-F238E27FC236}">
                  <a16:creationId xmlns:a16="http://schemas.microsoft.com/office/drawing/2014/main" id="{BD8E45D2-1700-7474-2C34-6D3518403075}"/>
                </a:ext>
              </a:extLst>
            </p:cNvPr>
            <p:cNvSpPr txBox="1"/>
            <p:nvPr/>
          </p:nvSpPr>
          <p:spPr>
            <a:xfrm>
              <a:off x="15846444" y="11049596"/>
              <a:ext cx="756041" cy="400110"/>
            </a:xfrm>
            <a:prstGeom prst="rect">
              <a:avLst/>
            </a:prstGeom>
            <a:noFill/>
          </p:spPr>
          <p:txBody>
            <a:bodyPr wrap="none" rtlCol="0">
              <a:spAutoFit/>
            </a:bodyPr>
            <a:lstStyle/>
            <a:p>
              <a:r>
                <a:rPr lang="en-US" sz="2000" dirty="0"/>
                <a:t>WOB</a:t>
              </a:r>
            </a:p>
          </p:txBody>
        </p:sp>
        <p:sp>
          <p:nvSpPr>
            <p:cNvPr id="233" name="TextBox 232">
              <a:extLst>
                <a:ext uri="{FF2B5EF4-FFF2-40B4-BE49-F238E27FC236}">
                  <a16:creationId xmlns:a16="http://schemas.microsoft.com/office/drawing/2014/main" id="{BCAF840E-73DD-E364-7108-BFCC40E077C6}"/>
                </a:ext>
              </a:extLst>
            </p:cNvPr>
            <p:cNvSpPr txBox="1"/>
            <p:nvPr/>
          </p:nvSpPr>
          <p:spPr>
            <a:xfrm>
              <a:off x="17220495" y="11049596"/>
              <a:ext cx="1445331" cy="400110"/>
            </a:xfrm>
            <a:prstGeom prst="rect">
              <a:avLst/>
            </a:prstGeom>
            <a:noFill/>
          </p:spPr>
          <p:txBody>
            <a:bodyPr wrap="none" rtlCol="0">
              <a:spAutoFit/>
            </a:bodyPr>
            <a:lstStyle/>
            <a:p>
              <a:r>
                <a:rPr lang="en-US" sz="2000" dirty="0"/>
                <a:t>WOB</a:t>
              </a:r>
              <a:r>
                <a:rPr lang="en-US" sz="2000" baseline="-25000" dirty="0"/>
                <a:t>Baseline</a:t>
              </a:r>
            </a:p>
          </p:txBody>
        </p:sp>
        <p:sp>
          <p:nvSpPr>
            <p:cNvPr id="234" name="TextBox 233">
              <a:extLst>
                <a:ext uri="{FF2B5EF4-FFF2-40B4-BE49-F238E27FC236}">
                  <a16:creationId xmlns:a16="http://schemas.microsoft.com/office/drawing/2014/main" id="{47DA5476-AFFC-C262-6107-B19EF9A1CFDD}"/>
                </a:ext>
              </a:extLst>
            </p:cNvPr>
            <p:cNvSpPr txBox="1"/>
            <p:nvPr/>
          </p:nvSpPr>
          <p:spPr>
            <a:xfrm>
              <a:off x="19050758" y="11049596"/>
              <a:ext cx="2526269" cy="400110"/>
            </a:xfrm>
            <a:prstGeom prst="rect">
              <a:avLst/>
            </a:prstGeom>
            <a:noFill/>
          </p:spPr>
          <p:txBody>
            <a:bodyPr wrap="none" rtlCol="0">
              <a:spAutoFit/>
            </a:bodyPr>
            <a:lstStyle/>
            <a:p>
              <a:r>
                <a:rPr lang="en-US" sz="2000" dirty="0"/>
                <a:t>∫(WOB-WOB</a:t>
              </a:r>
              <a:r>
                <a:rPr lang="en-US" sz="2000" baseline="-25000" dirty="0"/>
                <a:t>Baseline</a:t>
              </a:r>
              <a:r>
                <a:rPr lang="en-US" sz="2000" dirty="0"/>
                <a:t>)dt</a:t>
              </a:r>
            </a:p>
          </p:txBody>
        </p:sp>
        <p:cxnSp>
          <p:nvCxnSpPr>
            <p:cNvPr id="236" name="Straight Connector 235">
              <a:extLst>
                <a:ext uri="{FF2B5EF4-FFF2-40B4-BE49-F238E27FC236}">
                  <a16:creationId xmlns:a16="http://schemas.microsoft.com/office/drawing/2014/main" id="{07FB730E-3DA8-A8BA-86C8-8330AB1B4148}"/>
                </a:ext>
              </a:extLst>
            </p:cNvPr>
            <p:cNvCxnSpPr/>
            <p:nvPr/>
          </p:nvCxnSpPr>
          <p:spPr>
            <a:xfrm>
              <a:off x="16803459" y="11249811"/>
              <a:ext cx="402924" cy="0"/>
            </a:xfrm>
            <a:prstGeom prst="line">
              <a:avLst/>
            </a:prstGeom>
            <a:ln>
              <a:solidFill>
                <a:srgbClr val="FF6600"/>
              </a:solidFill>
              <a:prstDash val="dash"/>
            </a:ln>
          </p:spPr>
          <p:style>
            <a:lnRef idx="2">
              <a:schemeClr val="accent1"/>
            </a:lnRef>
            <a:fillRef idx="0">
              <a:schemeClr val="accent1"/>
            </a:fillRef>
            <a:effectRef idx="1">
              <a:schemeClr val="accent1"/>
            </a:effectRef>
            <a:fontRef idx="minor">
              <a:schemeClr val="tx1"/>
            </a:fontRef>
          </p:style>
        </p:cxnSp>
        <p:cxnSp>
          <p:nvCxnSpPr>
            <p:cNvPr id="237" name="Straight Connector 236">
              <a:extLst>
                <a:ext uri="{FF2B5EF4-FFF2-40B4-BE49-F238E27FC236}">
                  <a16:creationId xmlns:a16="http://schemas.microsoft.com/office/drawing/2014/main" id="{2D8B273C-DB8F-4E30-3A69-07A49C41AC3F}"/>
                </a:ext>
              </a:extLst>
            </p:cNvPr>
            <p:cNvCxnSpPr/>
            <p:nvPr/>
          </p:nvCxnSpPr>
          <p:spPr>
            <a:xfrm>
              <a:off x="18647075" y="11249811"/>
              <a:ext cx="402924" cy="0"/>
            </a:xfrm>
            <a:prstGeom prst="line">
              <a:avLst/>
            </a:prstGeom>
            <a:ln>
              <a:solidFill>
                <a:schemeClr val="tx1"/>
              </a:solidFill>
              <a:prstDash val="lgDash"/>
            </a:ln>
          </p:spPr>
          <p:style>
            <a:lnRef idx="2">
              <a:schemeClr val="accent1"/>
            </a:lnRef>
            <a:fillRef idx="0">
              <a:schemeClr val="accent1"/>
            </a:fillRef>
            <a:effectRef idx="1">
              <a:schemeClr val="accent1"/>
            </a:effectRef>
            <a:fontRef idx="minor">
              <a:schemeClr val="tx1"/>
            </a:fontRef>
          </p:style>
        </p:cxnSp>
        <p:cxnSp>
          <p:nvCxnSpPr>
            <p:cNvPr id="239" name="Straight Connector 238">
              <a:extLst>
                <a:ext uri="{FF2B5EF4-FFF2-40B4-BE49-F238E27FC236}">
                  <a16:creationId xmlns:a16="http://schemas.microsoft.com/office/drawing/2014/main" id="{173900F5-58CF-1B44-9455-985EF6F7078E}"/>
                </a:ext>
              </a:extLst>
            </p:cNvPr>
            <p:cNvCxnSpPr/>
            <p:nvPr/>
          </p:nvCxnSpPr>
          <p:spPr>
            <a:xfrm>
              <a:off x="14976909" y="13730544"/>
              <a:ext cx="6409891" cy="0"/>
            </a:xfrm>
            <a:prstGeom prst="line">
              <a:avLst/>
            </a:prstGeom>
            <a:ln>
              <a:solidFill>
                <a:schemeClr val="bg2">
                  <a:lumMod val="50000"/>
                </a:schemeClr>
              </a:solidFill>
              <a:prstDash val="sysDot"/>
            </a:ln>
          </p:spPr>
          <p:style>
            <a:lnRef idx="2">
              <a:schemeClr val="accent1"/>
            </a:lnRef>
            <a:fillRef idx="0">
              <a:schemeClr val="accent1"/>
            </a:fillRef>
            <a:effectRef idx="1">
              <a:schemeClr val="accent1"/>
            </a:effectRef>
            <a:fontRef idx="minor">
              <a:schemeClr val="tx1"/>
            </a:fontRef>
          </p:style>
        </p:cxnSp>
        <p:sp>
          <p:nvSpPr>
            <p:cNvPr id="242" name="TextBox 241">
              <a:extLst>
                <a:ext uri="{FF2B5EF4-FFF2-40B4-BE49-F238E27FC236}">
                  <a16:creationId xmlns:a16="http://schemas.microsoft.com/office/drawing/2014/main" id="{ED31BE74-B525-30D7-7D29-0C0B9F85D9E1}"/>
                </a:ext>
              </a:extLst>
            </p:cNvPr>
            <p:cNvSpPr txBox="1"/>
            <p:nvPr/>
          </p:nvSpPr>
          <p:spPr>
            <a:xfrm>
              <a:off x="21040825" y="13356449"/>
              <a:ext cx="1172180" cy="369332"/>
            </a:xfrm>
            <a:prstGeom prst="rect">
              <a:avLst/>
            </a:prstGeom>
            <a:noFill/>
          </p:spPr>
          <p:txBody>
            <a:bodyPr wrap="none" rtlCol="0">
              <a:spAutoFit/>
            </a:bodyPr>
            <a:lstStyle/>
            <a:p>
              <a:r>
                <a:rPr lang="en-US" dirty="0"/>
                <a:t>Threshold</a:t>
              </a:r>
            </a:p>
          </p:txBody>
        </p:sp>
      </p:grpSp>
      <p:sp>
        <p:nvSpPr>
          <p:cNvPr id="243" name="TextBox 242">
            <a:extLst>
              <a:ext uri="{FF2B5EF4-FFF2-40B4-BE49-F238E27FC236}">
                <a16:creationId xmlns:a16="http://schemas.microsoft.com/office/drawing/2014/main" id="{912E6957-B0DA-EBA0-D47D-A2BC485C122E}"/>
              </a:ext>
            </a:extLst>
          </p:cNvPr>
          <p:cNvSpPr txBox="1"/>
          <p:nvPr/>
        </p:nvSpPr>
        <p:spPr>
          <a:xfrm>
            <a:off x="13607092" y="6980238"/>
            <a:ext cx="9152102" cy="2940918"/>
          </a:xfrm>
          <a:prstGeom prst="rect">
            <a:avLst/>
          </a:prstGeom>
          <a:noFill/>
        </p:spPr>
        <p:txBody>
          <a:bodyPr wrap="square" tIns="0" rtlCol="0">
            <a:noAutofit/>
          </a:bodyPr>
          <a:lstStyle/>
          <a:p>
            <a:pPr>
              <a:spcBef>
                <a:spcPts val="1200"/>
              </a:spcBef>
            </a:pPr>
            <a:r>
              <a:rPr lang="en-US" sz="2200" dirty="0"/>
              <a:t>Automated fluid level detection occurs once per drill run, and is based on the integral of the difference between the WOB and the WOB</a:t>
            </a:r>
            <a:r>
              <a:rPr lang="en-US" sz="2200" baseline="-25000" dirty="0"/>
              <a:t>Baseline</a:t>
            </a:r>
            <a:r>
              <a:rPr lang="en-US" sz="2200" dirty="0"/>
              <a:t>, which has been passed through a low-pass filter  (LPF); i.e. ∫(HPF(WOB))dt. When this signal exceeds a threshold, the fluid level is updated based on the payout. The integral is zeroed when the winch is accelerating to avoid triggering on WOB transients associated with changes in winch velocity.</a:t>
            </a:r>
          </a:p>
          <a:p>
            <a:pPr>
              <a:spcBef>
                <a:spcPts val="1200"/>
              </a:spcBef>
            </a:pPr>
            <a:r>
              <a:rPr lang="en-US" sz="2200" dirty="0"/>
              <a:t>Other methods for fluid detection may offer more precision, but this is an economical solution to a common problem which may be implemented without modifying existing hardware.</a:t>
            </a:r>
          </a:p>
        </p:txBody>
      </p:sp>
      <p:cxnSp>
        <p:nvCxnSpPr>
          <p:cNvPr id="247" name="Straight Connector 246">
            <a:extLst>
              <a:ext uri="{FF2B5EF4-FFF2-40B4-BE49-F238E27FC236}">
                <a16:creationId xmlns:a16="http://schemas.microsoft.com/office/drawing/2014/main" id="{05211514-095A-1D89-7D62-4166D7E43FA5}"/>
              </a:ext>
            </a:extLst>
          </p:cNvPr>
          <p:cNvCxnSpPr/>
          <p:nvPr/>
        </p:nvCxnSpPr>
        <p:spPr>
          <a:xfrm>
            <a:off x="0" y="40058502"/>
            <a:ext cx="24487188" cy="0"/>
          </a:xfrm>
          <a:prstGeom prst="line">
            <a:avLst/>
          </a:prstGeom>
          <a:ln w="63500">
            <a:solidFill>
              <a:schemeClr val="tx2"/>
            </a:solidFill>
          </a:ln>
        </p:spPr>
        <p:style>
          <a:lnRef idx="2">
            <a:schemeClr val="accent1"/>
          </a:lnRef>
          <a:fillRef idx="0">
            <a:schemeClr val="accent1"/>
          </a:fillRef>
          <a:effectRef idx="1">
            <a:schemeClr val="accent1"/>
          </a:effectRef>
          <a:fontRef idx="minor">
            <a:schemeClr val="tx1"/>
          </a:fontRef>
        </p:style>
      </p:cxnSp>
      <p:sp>
        <p:nvSpPr>
          <p:cNvPr id="249" name="TextBox 248">
            <a:extLst>
              <a:ext uri="{FF2B5EF4-FFF2-40B4-BE49-F238E27FC236}">
                <a16:creationId xmlns:a16="http://schemas.microsoft.com/office/drawing/2014/main" id="{2EB6AFD1-B132-5E34-6C45-AF2D1DDF677F}"/>
              </a:ext>
            </a:extLst>
          </p:cNvPr>
          <p:cNvSpPr txBox="1"/>
          <p:nvPr/>
        </p:nvSpPr>
        <p:spPr>
          <a:xfrm>
            <a:off x="6095714" y="42748652"/>
            <a:ext cx="12295760" cy="646331"/>
          </a:xfrm>
          <a:prstGeom prst="rect">
            <a:avLst/>
          </a:prstGeom>
          <a:noFill/>
        </p:spPr>
        <p:txBody>
          <a:bodyPr wrap="square">
            <a:spAutoFit/>
          </a:bodyPr>
          <a:lstStyle/>
          <a:p>
            <a:pPr algn="ctr"/>
            <a:r>
              <a:rPr lang="en-US" sz="1800" i="1" dirty="0">
                <a:effectLst/>
                <a:latin typeface="Aptos" panose="020B0004020202020204" pitchFamily="34" charset="0"/>
                <a:ea typeface="Aptos" panose="020B0004020202020204" pitchFamily="34" charset="0"/>
                <a:cs typeface="Aptos" panose="020B0004020202020204" pitchFamily="34" charset="0"/>
              </a:rPr>
              <a:t>This material is based upon work supported by the U.S. National Science Foundation under Cooperative Agreement No. 1836328 and Continuing Grant 2318480</a:t>
            </a:r>
            <a:endParaRPr lang="en-US" dirty="0"/>
          </a:p>
        </p:txBody>
      </p:sp>
      <p:sp>
        <p:nvSpPr>
          <p:cNvPr id="250" name="TextBox 249">
            <a:extLst>
              <a:ext uri="{FF2B5EF4-FFF2-40B4-BE49-F238E27FC236}">
                <a16:creationId xmlns:a16="http://schemas.microsoft.com/office/drawing/2014/main" id="{65903C47-360D-A95F-243A-E7FD9DBB8FB3}"/>
              </a:ext>
            </a:extLst>
          </p:cNvPr>
          <p:cNvSpPr txBox="1"/>
          <p:nvPr/>
        </p:nvSpPr>
        <p:spPr>
          <a:xfrm>
            <a:off x="8296038" y="3464876"/>
            <a:ext cx="7895110" cy="461665"/>
          </a:xfrm>
          <a:prstGeom prst="rect">
            <a:avLst/>
          </a:prstGeom>
          <a:noFill/>
        </p:spPr>
        <p:txBody>
          <a:bodyPr wrap="none" rtlCol="0">
            <a:spAutoFit/>
          </a:bodyPr>
          <a:lstStyle/>
          <a:p>
            <a:pPr lvl="0" algn="ctr" defTabSz="914400" eaLnBrk="0" fontAlgn="base" hangingPunct="0">
              <a:spcBef>
                <a:spcPct val="0"/>
              </a:spcBef>
              <a:spcAft>
                <a:spcPct val="0"/>
              </a:spcAft>
            </a:pPr>
            <a:r>
              <a:rPr lang="en-US" sz="2400" dirty="0">
                <a:cs typeface="Arial" panose="020B0604020202020204" pitchFamily="34" charset="0"/>
              </a:rPr>
              <a:t>NSF Ice Drilling Program University of Wisconsin-Madison</a:t>
            </a:r>
            <a:r>
              <a:rPr lang="en-US" sz="2400" baseline="30000" dirty="0">
                <a:cs typeface="Arial" panose="020B0604020202020204" pitchFamily="34" charset="0"/>
              </a:rPr>
              <a:t>1</a:t>
            </a:r>
            <a:endParaRPr lang="en-GB" altLang="en-US" sz="2400" b="1" dirty="0">
              <a:ea typeface="Times New Roman" panose="02020603050405020304" pitchFamily="18" charset="0"/>
              <a:cs typeface="Times New Roman" panose="02020603050405020304" pitchFamily="18" charset="0"/>
            </a:endParaRPr>
          </a:p>
        </p:txBody>
      </p:sp>
      <p:sp>
        <p:nvSpPr>
          <p:cNvPr id="251" name="Rectangle 2">
            <a:extLst>
              <a:ext uri="{FF2B5EF4-FFF2-40B4-BE49-F238E27FC236}">
                <a16:creationId xmlns:a16="http://schemas.microsoft.com/office/drawing/2014/main" id="{60AFC6B0-7501-92D0-F5B9-A0615A068E0A}"/>
              </a:ext>
            </a:extLst>
          </p:cNvPr>
          <p:cNvSpPr>
            <a:spLocks noChangeArrowheads="1"/>
          </p:cNvSpPr>
          <p:nvPr/>
        </p:nvSpPr>
        <p:spPr bwMode="auto">
          <a:xfrm>
            <a:off x="774299" y="2420403"/>
            <a:ext cx="244871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53" name="TextBox 252">
            <a:extLst>
              <a:ext uri="{FF2B5EF4-FFF2-40B4-BE49-F238E27FC236}">
                <a16:creationId xmlns:a16="http://schemas.microsoft.com/office/drawing/2014/main" id="{C89E682E-6D83-56CA-9480-45381B77B130}"/>
              </a:ext>
            </a:extLst>
          </p:cNvPr>
          <p:cNvSpPr txBox="1"/>
          <p:nvPr/>
        </p:nvSpPr>
        <p:spPr>
          <a:xfrm>
            <a:off x="3178868" y="4554252"/>
            <a:ext cx="5327869" cy="584775"/>
          </a:xfrm>
          <a:prstGeom prst="rect">
            <a:avLst/>
          </a:prstGeom>
          <a:noFill/>
        </p:spPr>
        <p:txBody>
          <a:bodyPr wrap="none" rtlCol="0">
            <a:spAutoFit/>
          </a:bodyPr>
          <a:lstStyle/>
          <a:p>
            <a:pPr algn="ctr"/>
            <a:r>
              <a:rPr lang="en-US" sz="3200" b="1" dirty="0">
                <a:latin typeface="+mj-lt"/>
              </a:rPr>
              <a:t>Motion Profile in the Borehole</a:t>
            </a:r>
          </a:p>
        </p:txBody>
      </p:sp>
      <p:sp>
        <p:nvSpPr>
          <p:cNvPr id="113" name="Star: 4 Points 112">
            <a:extLst>
              <a:ext uri="{FF2B5EF4-FFF2-40B4-BE49-F238E27FC236}">
                <a16:creationId xmlns:a16="http://schemas.microsoft.com/office/drawing/2014/main" id="{D912049F-FB0E-B01B-8356-C68D93B347B8}"/>
              </a:ext>
            </a:extLst>
          </p:cNvPr>
          <p:cNvSpPr/>
          <p:nvPr/>
        </p:nvSpPr>
        <p:spPr>
          <a:xfrm>
            <a:off x="2830557" y="36184736"/>
            <a:ext cx="914400" cy="914400"/>
          </a:xfrm>
          <a:prstGeom prst="star4">
            <a:avLst>
              <a:gd name="adj" fmla="val 15278"/>
            </a:avLst>
          </a:prstGeom>
          <a:solidFill>
            <a:srgbClr val="FF66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Lightning Bolt 111">
            <a:extLst>
              <a:ext uri="{FF2B5EF4-FFF2-40B4-BE49-F238E27FC236}">
                <a16:creationId xmlns:a16="http://schemas.microsoft.com/office/drawing/2014/main" id="{A12446D7-C604-E945-C6FB-44ABEFE3A345}"/>
              </a:ext>
            </a:extLst>
          </p:cNvPr>
          <p:cNvSpPr/>
          <p:nvPr/>
        </p:nvSpPr>
        <p:spPr>
          <a:xfrm>
            <a:off x="2832454" y="15514637"/>
            <a:ext cx="914400" cy="914400"/>
          </a:xfrm>
          <a:prstGeom prst="lightningBolt">
            <a:avLst/>
          </a:prstGeom>
          <a:solidFill>
            <a:srgbClr val="FF66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5" name="TextBox 254">
            <a:extLst>
              <a:ext uri="{FF2B5EF4-FFF2-40B4-BE49-F238E27FC236}">
                <a16:creationId xmlns:a16="http://schemas.microsoft.com/office/drawing/2014/main" id="{9223F3FC-BCCC-5383-4EEC-AEE0EB9E41C6}"/>
              </a:ext>
            </a:extLst>
          </p:cNvPr>
          <p:cNvSpPr txBox="1"/>
          <p:nvPr/>
        </p:nvSpPr>
        <p:spPr>
          <a:xfrm>
            <a:off x="9539525" y="2921021"/>
            <a:ext cx="5408147" cy="954107"/>
          </a:xfrm>
          <a:prstGeom prst="rect">
            <a:avLst/>
          </a:prstGeom>
          <a:noFill/>
        </p:spPr>
        <p:txBody>
          <a:bodyPr wrap="none" rtlCol="0">
            <a:spAutoFit/>
          </a:bodyPr>
          <a:lstStyle/>
          <a:p>
            <a:pPr algn="ctr" defTabSz="914400" eaLnBrk="0" fontAlgn="base" hangingPunct="0">
              <a:spcBef>
                <a:spcPct val="0"/>
              </a:spcBef>
              <a:spcAft>
                <a:spcPct val="0"/>
              </a:spcAft>
            </a:pPr>
            <a:r>
              <a:rPr lang="en-GB" altLang="en-US" sz="2800" b="1" dirty="0">
                <a:solidFill>
                  <a:schemeClr val="bg1"/>
                </a:solidFill>
                <a:latin typeface="+mj-lt"/>
                <a:ea typeface="Times New Roman" panose="02020603050405020304" pitchFamily="18" charset="0"/>
                <a:cs typeface="Times New Roman" panose="02020603050405020304" pitchFamily="18" charset="0"/>
              </a:rPr>
              <a:t>Umberto Stefanini</a:t>
            </a:r>
            <a:r>
              <a:rPr lang="en-US" sz="2800" baseline="30000" dirty="0">
                <a:solidFill>
                  <a:schemeClr val="bg1"/>
                </a:solidFill>
                <a:cs typeface="Arial" panose="020B0604020202020204" pitchFamily="34" charset="0"/>
              </a:rPr>
              <a:t>1</a:t>
            </a:r>
            <a:r>
              <a:rPr lang="en-GB" altLang="en-US" sz="2800" b="1" dirty="0">
                <a:solidFill>
                  <a:schemeClr val="bg1"/>
                </a:solidFill>
                <a:ea typeface="Times New Roman" panose="02020603050405020304" pitchFamily="18" charset="0"/>
                <a:cs typeface="Times New Roman" panose="02020603050405020304" pitchFamily="18" charset="0"/>
              </a:rPr>
              <a:t>, Jay Johnson</a:t>
            </a:r>
            <a:r>
              <a:rPr lang="en-US" sz="2800" baseline="30000" dirty="0">
                <a:solidFill>
                  <a:schemeClr val="bg1"/>
                </a:solidFill>
                <a:cs typeface="Arial" panose="020B0604020202020204" pitchFamily="34" charset="0"/>
              </a:rPr>
              <a:t>1</a:t>
            </a:r>
            <a:endParaRPr lang="en-GB" altLang="en-US" sz="2800" b="1" dirty="0">
              <a:solidFill>
                <a:schemeClr val="bg1"/>
              </a:solidFill>
              <a:ea typeface="Times New Roman" panose="02020603050405020304" pitchFamily="18" charset="0"/>
              <a:cs typeface="Times New Roman" panose="02020603050405020304" pitchFamily="18" charset="0"/>
            </a:endParaRPr>
          </a:p>
          <a:p>
            <a:pPr lvl="0" algn="ctr" defTabSz="914400" eaLnBrk="0" fontAlgn="base" hangingPunct="0">
              <a:spcBef>
                <a:spcPct val="0"/>
              </a:spcBef>
              <a:spcAft>
                <a:spcPct val="0"/>
              </a:spcAft>
            </a:pPr>
            <a:endParaRPr lang="en-GB" altLang="en-US" sz="2800" b="1" dirty="0">
              <a:solidFill>
                <a:schemeClr val="bg1"/>
              </a:solidFill>
              <a:latin typeface="+mj-lt"/>
              <a:ea typeface="Times New Roman" panose="02020603050405020304" pitchFamily="18" charset="0"/>
              <a:cs typeface="Times New Roman" panose="02020603050405020304" pitchFamily="18" charset="0"/>
            </a:endParaRPr>
          </a:p>
        </p:txBody>
      </p:sp>
      <p:cxnSp>
        <p:nvCxnSpPr>
          <p:cNvPr id="2048" name="Straight Connector 2047">
            <a:extLst>
              <a:ext uri="{FF2B5EF4-FFF2-40B4-BE49-F238E27FC236}">
                <a16:creationId xmlns:a16="http://schemas.microsoft.com/office/drawing/2014/main" id="{5BB7DFD7-6BF7-D581-9A8B-AE5B87A78A32}"/>
              </a:ext>
            </a:extLst>
          </p:cNvPr>
          <p:cNvCxnSpPr>
            <a:cxnSpLocks/>
          </p:cNvCxnSpPr>
          <p:nvPr/>
        </p:nvCxnSpPr>
        <p:spPr>
          <a:xfrm flipH="1">
            <a:off x="4031411" y="36393120"/>
            <a:ext cx="2263870" cy="0"/>
          </a:xfrm>
          <a:prstGeom prst="line">
            <a:avLst/>
          </a:prstGeom>
          <a:ln w="38100">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2053" name="Straight Connector 2052">
            <a:extLst>
              <a:ext uri="{FF2B5EF4-FFF2-40B4-BE49-F238E27FC236}">
                <a16:creationId xmlns:a16="http://schemas.microsoft.com/office/drawing/2014/main" id="{5E280ED9-E93E-F576-3DBD-D6970977BD30}"/>
              </a:ext>
            </a:extLst>
          </p:cNvPr>
          <p:cNvCxnSpPr>
            <a:cxnSpLocks/>
          </p:cNvCxnSpPr>
          <p:nvPr/>
        </p:nvCxnSpPr>
        <p:spPr>
          <a:xfrm>
            <a:off x="13157994" y="6217920"/>
            <a:ext cx="10058400" cy="0"/>
          </a:xfrm>
          <a:prstGeom prst="line">
            <a:avLst/>
          </a:prstGeom>
          <a:ln w="6350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2057" name="Straight Connector 2056">
            <a:extLst>
              <a:ext uri="{FF2B5EF4-FFF2-40B4-BE49-F238E27FC236}">
                <a16:creationId xmlns:a16="http://schemas.microsoft.com/office/drawing/2014/main" id="{69B11642-C1D6-C47B-80D4-3F38AE7F237E}"/>
              </a:ext>
            </a:extLst>
          </p:cNvPr>
          <p:cNvCxnSpPr>
            <a:cxnSpLocks/>
          </p:cNvCxnSpPr>
          <p:nvPr/>
        </p:nvCxnSpPr>
        <p:spPr>
          <a:xfrm>
            <a:off x="13157994" y="17191038"/>
            <a:ext cx="10058400" cy="0"/>
          </a:xfrm>
          <a:prstGeom prst="line">
            <a:avLst/>
          </a:prstGeom>
          <a:ln w="6350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2058" name="Straight Connector 2057">
            <a:extLst>
              <a:ext uri="{FF2B5EF4-FFF2-40B4-BE49-F238E27FC236}">
                <a16:creationId xmlns:a16="http://schemas.microsoft.com/office/drawing/2014/main" id="{FD1E407E-13C3-22F0-2BB3-740CA7418439}"/>
              </a:ext>
            </a:extLst>
          </p:cNvPr>
          <p:cNvCxnSpPr>
            <a:cxnSpLocks/>
          </p:cNvCxnSpPr>
          <p:nvPr/>
        </p:nvCxnSpPr>
        <p:spPr>
          <a:xfrm>
            <a:off x="13157994" y="28133676"/>
            <a:ext cx="10058400" cy="0"/>
          </a:xfrm>
          <a:prstGeom prst="line">
            <a:avLst/>
          </a:prstGeom>
          <a:ln w="6350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2059" name="Straight Connector 2058">
            <a:extLst>
              <a:ext uri="{FF2B5EF4-FFF2-40B4-BE49-F238E27FC236}">
                <a16:creationId xmlns:a16="http://schemas.microsoft.com/office/drawing/2014/main" id="{2516F8CE-5C38-DA6A-8794-ADE44C0BBE6D}"/>
              </a:ext>
            </a:extLst>
          </p:cNvPr>
          <p:cNvCxnSpPr>
            <a:cxnSpLocks/>
          </p:cNvCxnSpPr>
          <p:nvPr/>
        </p:nvCxnSpPr>
        <p:spPr>
          <a:xfrm>
            <a:off x="1270794" y="5134188"/>
            <a:ext cx="9162988" cy="0"/>
          </a:xfrm>
          <a:prstGeom prst="line">
            <a:avLst/>
          </a:prstGeom>
          <a:ln w="63500">
            <a:solidFill>
              <a:schemeClr val="tx2"/>
            </a:solidFill>
          </a:ln>
        </p:spPr>
        <p:style>
          <a:lnRef idx="2">
            <a:schemeClr val="accent1"/>
          </a:lnRef>
          <a:fillRef idx="0">
            <a:schemeClr val="accent1"/>
          </a:fillRef>
          <a:effectRef idx="1">
            <a:schemeClr val="accent1"/>
          </a:effectRef>
          <a:fontRef idx="minor">
            <a:schemeClr val="tx1"/>
          </a:fontRef>
        </p:style>
      </p:cxnSp>
      <p:sp>
        <p:nvSpPr>
          <p:cNvPr id="213" name="TextBox 212">
            <a:extLst>
              <a:ext uri="{FF2B5EF4-FFF2-40B4-BE49-F238E27FC236}">
                <a16:creationId xmlns:a16="http://schemas.microsoft.com/office/drawing/2014/main" id="{06BCA617-A0B4-84D6-288E-5B854260CC36}"/>
              </a:ext>
            </a:extLst>
          </p:cNvPr>
          <p:cNvSpPr txBox="1"/>
          <p:nvPr/>
        </p:nvSpPr>
        <p:spPr>
          <a:xfrm>
            <a:off x="13615194" y="17953038"/>
            <a:ext cx="9144000" cy="8381882"/>
          </a:xfrm>
          <a:prstGeom prst="rect">
            <a:avLst/>
          </a:prstGeom>
          <a:noFill/>
        </p:spPr>
        <p:txBody>
          <a:bodyPr wrap="square" tIns="0" rtlCol="0">
            <a:noAutofit/>
          </a:bodyPr>
          <a:lstStyle/>
          <a:p>
            <a:pPr>
              <a:spcBef>
                <a:spcPts val="1200"/>
              </a:spcBef>
            </a:pPr>
            <a:r>
              <a:rPr lang="en-US" sz="2200" dirty="0"/>
              <a:t>The sonde floats when the upwards force on the sonde (i.e. weight on bit , WOB) is greater than or equal to the nominal weight of the sonde. </a:t>
            </a:r>
            <a:br>
              <a:rPr lang="en-US" sz="2200" dirty="0"/>
            </a:br>
            <a:r>
              <a:rPr lang="en-US" sz="2200" dirty="0"/>
              <a:t>WOB is calculated from the cable tension as follows:</a:t>
            </a:r>
          </a:p>
          <a:p>
            <a:pPr>
              <a:spcBef>
                <a:spcPts val="1200"/>
              </a:spcBef>
            </a:pPr>
            <a:r>
              <a:rPr lang="en-US" sz="2200" dirty="0">
                <a:latin typeface="Consolas" panose="020B0609020204030204" pitchFamily="49" charset="0"/>
              </a:rPr>
              <a:t> </a:t>
            </a:r>
            <a:r>
              <a:rPr lang="en-US" sz="2200" dirty="0" err="1">
                <a:latin typeface="Consolas" panose="020B0609020204030204" pitchFamily="49" charset="0"/>
              </a:rPr>
              <a:t>wob</a:t>
            </a:r>
            <a:r>
              <a:rPr lang="en-US" sz="2200" dirty="0">
                <a:latin typeface="Consolas" panose="020B0609020204030204" pitchFamily="49" charset="0"/>
              </a:rPr>
              <a:t> = gravity(latitude) * </a:t>
            </a:r>
            <a:br>
              <a:rPr lang="en-US" sz="2200" dirty="0">
                <a:latin typeface="Consolas" panose="020B0609020204030204" pitchFamily="49" charset="0"/>
              </a:rPr>
            </a:br>
            <a:r>
              <a:rPr lang="en-US" sz="2200" dirty="0">
                <a:latin typeface="Consolas" panose="020B0609020204030204" pitchFamily="49" charset="0"/>
              </a:rPr>
              <a:t>		(</a:t>
            </a:r>
            <a:r>
              <a:rPr lang="en-US" sz="2200" dirty="0" err="1">
                <a:latin typeface="Consolas" panose="020B0609020204030204" pitchFamily="49" charset="0"/>
              </a:rPr>
              <a:t>sonde_kg</a:t>
            </a:r>
            <a:r>
              <a:rPr lang="en-US" sz="2200" dirty="0">
                <a:latin typeface="Consolas" panose="020B0609020204030204" pitchFamily="49" charset="0"/>
              </a:rPr>
              <a:t> + </a:t>
            </a:r>
            <a:r>
              <a:rPr lang="en-US" sz="2200" dirty="0" err="1">
                <a:latin typeface="Consolas" panose="020B0609020204030204" pitchFamily="49" charset="0"/>
              </a:rPr>
              <a:t>cable_kg_per_m</a:t>
            </a:r>
            <a:r>
              <a:rPr lang="en-US" sz="2200" dirty="0">
                <a:latin typeface="Consolas" panose="020B0609020204030204" pitchFamily="49" charset="0"/>
              </a:rPr>
              <a:t> * </a:t>
            </a:r>
            <a:r>
              <a:rPr lang="en-US" sz="2200" dirty="0" err="1">
                <a:latin typeface="Consolas" panose="020B0609020204030204" pitchFamily="49" charset="0"/>
              </a:rPr>
              <a:t>payout_m</a:t>
            </a:r>
            <a:br>
              <a:rPr lang="en-US" sz="2200" dirty="0">
                <a:latin typeface="Consolas" panose="020B0609020204030204" pitchFamily="49" charset="0"/>
              </a:rPr>
            </a:br>
            <a:r>
              <a:rPr lang="en-US" sz="2200" dirty="0">
                <a:latin typeface="Consolas" panose="020B0609020204030204" pitchFamily="49" charset="0"/>
              </a:rPr>
              <a:t>		– </a:t>
            </a:r>
            <a:r>
              <a:rPr lang="en-US" sz="2200" dirty="0" err="1">
                <a:latin typeface="Consolas" panose="020B0609020204030204" pitchFamily="49" charset="0"/>
              </a:rPr>
              <a:t>fluid_density_kg_per_cc</a:t>
            </a:r>
            <a:r>
              <a:rPr lang="en-US" sz="2200" dirty="0">
                <a:latin typeface="Consolas" panose="020B0609020204030204" pitchFamily="49" charset="0"/>
              </a:rPr>
              <a:t> * </a:t>
            </a:r>
            <a:r>
              <a:rPr lang="en-US" sz="2200" dirty="0" err="1">
                <a:latin typeface="Consolas" panose="020B0609020204030204" pitchFamily="49" charset="0"/>
              </a:rPr>
              <a:t>est_submerged_vol_cc</a:t>
            </a:r>
            <a:r>
              <a:rPr lang="en-US" sz="2200" dirty="0">
                <a:latin typeface="Consolas" panose="020B0609020204030204" pitchFamily="49" charset="0"/>
              </a:rPr>
              <a:t>)</a:t>
            </a:r>
            <a:br>
              <a:rPr lang="en-US" sz="2200" dirty="0">
                <a:latin typeface="Consolas" panose="020B0609020204030204" pitchFamily="49" charset="0"/>
              </a:rPr>
            </a:br>
            <a:r>
              <a:rPr lang="en-US" sz="2200" dirty="0">
                <a:latin typeface="Consolas" panose="020B0609020204030204" pitchFamily="49" charset="0"/>
              </a:rPr>
              <a:t>		– </a:t>
            </a:r>
            <a:r>
              <a:rPr lang="en-US" sz="2200" dirty="0" err="1">
                <a:latin typeface="Consolas" panose="020B0609020204030204" pitchFamily="49" charset="0"/>
              </a:rPr>
              <a:t>cable_tension_N</a:t>
            </a:r>
            <a:r>
              <a:rPr lang="en-US" sz="2200" dirty="0">
                <a:latin typeface="Consolas" panose="020B0609020204030204" pitchFamily="49" charset="0"/>
              </a:rPr>
              <a:t>;</a:t>
            </a:r>
          </a:p>
          <a:p>
            <a:pPr>
              <a:spcBef>
                <a:spcPts val="1200"/>
              </a:spcBef>
            </a:pPr>
            <a:r>
              <a:rPr lang="en-US" sz="2200" dirty="0"/>
              <a:t>The large number of inputs means that this function is susceptible to errors, especially ones that accumulate with payout (for example, due to the error in </a:t>
            </a:r>
            <a:r>
              <a:rPr lang="en-US" sz="2200" dirty="0" err="1">
                <a:latin typeface="Consolas" panose="020B0609020204030204" pitchFamily="49" charset="0"/>
              </a:rPr>
              <a:t>cable_kg_per_m</a:t>
            </a:r>
            <a:r>
              <a:rPr lang="en-US" sz="2200" dirty="0"/>
              <a:t> ). Errors may also be incurred due to the elasticity of the cable, which is paid in or out under varying tension. </a:t>
            </a:r>
          </a:p>
          <a:p>
            <a:pPr>
              <a:spcBef>
                <a:spcPts val="1200"/>
              </a:spcBef>
            </a:pPr>
            <a:r>
              <a:rPr lang="en-US" sz="2200" dirty="0"/>
              <a:t>Additionally, the cable tension can be affected by forces applied directly to the cable, such as drag from the fluid or borehole wall. This affects the calculated WOB and so also contributes to errors in sonde floating detection.</a:t>
            </a:r>
          </a:p>
          <a:p>
            <a:pPr>
              <a:spcBef>
                <a:spcPts val="1200"/>
              </a:spcBef>
            </a:pPr>
            <a:r>
              <a:rPr lang="en-US" sz="2200" dirty="0"/>
              <a:t>Errors in calculated WOB contribute to an unreliable sonde floating detection. An obvious solution is to design sonde electronics that measure WOB directly at the sonde, but this is an expensive solution for existing equipment.</a:t>
            </a:r>
          </a:p>
          <a:p>
            <a:pPr>
              <a:spcBef>
                <a:spcPts val="1200"/>
              </a:spcBef>
            </a:pPr>
            <a:r>
              <a:rPr lang="en-US" sz="2200" dirty="0"/>
              <a:t>Because errors in the WOB seem to be a function of payout, they accumulate slowly. When the sonde floats, the calculated WOB becomes unresponsive to small changes in cable velocity, so automatically varying cable velocity when floating is a risk may offer a (slightly annoying) solution. </a:t>
            </a:r>
          </a:p>
        </p:txBody>
      </p:sp>
      <p:sp>
        <p:nvSpPr>
          <p:cNvPr id="120" name="TextBox 119">
            <a:extLst>
              <a:ext uri="{FF2B5EF4-FFF2-40B4-BE49-F238E27FC236}">
                <a16:creationId xmlns:a16="http://schemas.microsoft.com/office/drawing/2014/main" id="{A37ED155-2316-2BE2-FD61-FE14862B9FF3}"/>
              </a:ext>
            </a:extLst>
          </p:cNvPr>
          <p:cNvSpPr txBox="1"/>
          <p:nvPr/>
        </p:nvSpPr>
        <p:spPr>
          <a:xfrm>
            <a:off x="8192277" y="22715365"/>
            <a:ext cx="617477" cy="1862048"/>
          </a:xfrm>
          <a:prstGeom prst="rect">
            <a:avLst/>
          </a:prstGeom>
          <a:noFill/>
        </p:spPr>
        <p:txBody>
          <a:bodyPr wrap="none" rtlCol="0">
            <a:spAutoFit/>
          </a:bodyPr>
          <a:lstStyle/>
          <a:p>
            <a:r>
              <a:rPr lang="en-US" sz="11500" b="1" dirty="0">
                <a:ln w="19050">
                  <a:solidFill>
                    <a:sysClr val="windowText" lastClr="000000"/>
                  </a:solidFill>
                </a:ln>
                <a:solidFill>
                  <a:srgbClr val="FF6600"/>
                </a:solidFill>
              </a:rPr>
              <a:t>!</a:t>
            </a:r>
          </a:p>
        </p:txBody>
      </p:sp>
    </p:spTree>
    <p:extLst>
      <p:ext uri="{BB962C8B-B14F-4D97-AF65-F5344CB8AC3E}">
        <p14:creationId xmlns:p14="http://schemas.microsoft.com/office/powerpoint/2010/main" val="8837696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859A1E95C166A4B88427BA49ED4076C" ma:contentTypeVersion="20" ma:contentTypeDescription="Create a new document." ma:contentTypeScope="" ma:versionID="51dd32eacafef17ea6a99198d2a03d10">
  <xsd:schema xmlns:xsd="http://www.w3.org/2001/XMLSchema" xmlns:xs="http://www.w3.org/2001/XMLSchema" xmlns:p="http://schemas.microsoft.com/office/2006/metadata/properties" xmlns:ns2="05efb2d9-9f2f-492c-be1f-7c20860eb5a8" xmlns:ns3="c1c65080-bfca-4a9c-8e0d-3cab5cda9fb9" xmlns:ns4="http://schemas.microsoft.com/sharepoint/v3/fields" targetNamespace="http://schemas.microsoft.com/office/2006/metadata/properties" ma:root="true" ma:fieldsID="9d0e2df8b158f035e85c6e45b251707a" ns2:_="" ns3:_="" ns4:_="">
    <xsd:import namespace="05efb2d9-9f2f-492c-be1f-7c20860eb5a8"/>
    <xsd:import namespace="c1c65080-bfca-4a9c-8e0d-3cab5cda9fb9"/>
    <xsd:import namespace="http://schemas.microsoft.com/sharepoint/v3/fields"/>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3:TaxCatchAll" minOccurs="0"/>
                <xsd:element ref="ns2:MediaServiceGenerationTime" minOccurs="0"/>
                <xsd:element ref="ns2:MediaServiceEventHashCode" minOccurs="0"/>
                <xsd:element ref="ns2:lcf76f155ced4ddcb4097134ff3c332f" minOccurs="0"/>
                <xsd:element ref="ns2:MediaServiceDateTaken" minOccurs="0"/>
                <xsd:element ref="ns2:MediaServiceOCR" minOccurs="0"/>
                <xsd:element ref="ns2:MediaServiceLocation" minOccurs="0"/>
                <xsd:element ref="ns2:MediaLengthInSeconds" minOccurs="0"/>
                <xsd:element ref="ns3:SearchableMultiLine" minOccurs="0"/>
                <xsd:element ref="ns4:ImageCreateDate"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efb2d9-9f2f-492c-be1f-7c20860eb5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c3718347-7ac7-43d2-8bc2-3254bf334720"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ternalName="MediaServiceDateTake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1c65080-bfca-4a9c-8e0d-3cab5cda9fb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b03668c6-e781-4f6d-aa3a-b81449132a9b}" ma:internalName="TaxCatchAll" ma:showField="CatchAllData" ma:web="c1c65080-bfca-4a9c-8e0d-3cab5cda9fb9">
      <xsd:complexType>
        <xsd:complexContent>
          <xsd:extension base="dms:MultiChoiceLookup">
            <xsd:sequence>
              <xsd:element name="Value" type="dms:Lookup" maxOccurs="unbounded" minOccurs="0" nillable="true"/>
            </xsd:sequence>
          </xsd:extension>
        </xsd:complexContent>
      </xsd:complexType>
    </xsd:element>
    <xsd:element name="SearchableMultiLine" ma:index="23" nillable="true" ma:displayName="Media Notes" ma:internalName="SearchableMultiLin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ImageCreateDate" ma:index="24" nillable="true" ma:displayName="Date Picture Taken" ma:format="DateTime" ma:hidden="true" ma:internalName="ImageCreat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earchableMultiLine xmlns="c1c65080-bfca-4a9c-8e0d-3cab5cda9fb9" xsi:nil="true"/>
    <ImageCreateDate xmlns="http://schemas.microsoft.com/sharepoint/v3/fields" xsi:nil="true"/>
    <lcf76f155ced4ddcb4097134ff3c332f xmlns="05efb2d9-9f2f-492c-be1f-7c20860eb5a8">
      <Terms xmlns="http://schemas.microsoft.com/office/infopath/2007/PartnerControls"/>
    </lcf76f155ced4ddcb4097134ff3c332f>
    <TaxCatchAll xmlns="c1c65080-bfca-4a9c-8e0d-3cab5cda9fb9" xsi:nil="true"/>
  </documentManagement>
</p:properties>
</file>

<file path=customXml/itemProps1.xml><?xml version="1.0" encoding="utf-8"?>
<ds:datastoreItem xmlns:ds="http://schemas.openxmlformats.org/officeDocument/2006/customXml" ds:itemID="{4FDC4B06-9E09-48F4-98E5-405584B142DF}">
  <ds:schemaRefs>
    <ds:schemaRef ds:uri="http://schemas.microsoft.com/sharepoint/v3/contenttype/forms"/>
  </ds:schemaRefs>
</ds:datastoreItem>
</file>

<file path=customXml/itemProps2.xml><?xml version="1.0" encoding="utf-8"?>
<ds:datastoreItem xmlns:ds="http://schemas.openxmlformats.org/officeDocument/2006/customXml" ds:itemID="{6B81BC68-1B9C-4EF0-94A6-67C4ADE9EC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5efb2d9-9f2f-492c-be1f-7c20860eb5a8"/>
    <ds:schemaRef ds:uri="c1c65080-bfca-4a9c-8e0d-3cab5cda9fb9"/>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4C04C6F-E1D2-4CAA-B6D8-B75D9E976830}">
  <ds:schemaRefs>
    <ds:schemaRef ds:uri="http://schemas.microsoft.com/office/2006/metadata/properties"/>
    <ds:schemaRef ds:uri="http://schemas.microsoft.com/office/infopath/2007/PartnerControls"/>
    <ds:schemaRef ds:uri="c1c65080-bfca-4a9c-8e0d-3cab5cda9fb9"/>
    <ds:schemaRef ds:uri="http://schemas.microsoft.com/sharepoint/v3/fields"/>
    <ds:schemaRef ds:uri="05efb2d9-9f2f-492c-be1f-7c20860eb5a8"/>
  </ds:schemaRefs>
</ds:datastoreItem>
</file>

<file path=docProps/app.xml><?xml version="1.0" encoding="utf-8"?>
<Properties xmlns="http://schemas.openxmlformats.org/officeDocument/2006/extended-properties" xmlns:vt="http://schemas.openxmlformats.org/officeDocument/2006/docPropsVTypes">
  <Template>Office Theme</Template>
  <TotalTime>494</TotalTime>
  <Words>745</Words>
  <Application>Microsoft Office PowerPoint</Application>
  <PresentationFormat>Custom</PresentationFormat>
  <Paragraphs>57</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Consolas</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Umberto Stefanini</dc:creator>
  <cp:lastModifiedBy>Umberto Stefanini</cp:lastModifiedBy>
  <cp:revision>1</cp:revision>
  <dcterms:created xsi:type="dcterms:W3CDTF">2025-09-05T15:04:09Z</dcterms:created>
  <dcterms:modified xsi:type="dcterms:W3CDTF">2025-09-11T18:25:50Z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0x010100E859A1E95C166A4B88427BA49ED4076C</vt:lpwstr>
  </property>
  <property fmtid="{D5CDD505-2E9C-101B-9397-08002B2CF9AE}" pid="3" name="MediaServiceImageTags">
    <vt:lpwstr/>
  </property>
</Properties>
</file>