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24487188" cy="43526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09" userDrawn="1">
          <p15:clr>
            <a:srgbClr val="A4A3A4"/>
          </p15:clr>
        </p15:guide>
        <p15:guide id="2" pos="77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B0"/>
    <a:srgbClr val="357AEB"/>
    <a:srgbClr val="401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CA4E7-2C23-4A67-8902-3F6407004AAD}" v="966" dt="2025-09-11T20:19:42.821"/>
    <p1510:client id="{F5754BD0-E17B-4F44-AD70-A3DF985A16BC}" v="3" dt="2025-09-11T16:27:00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60"/>
  </p:normalViewPr>
  <p:slideViewPr>
    <p:cSldViewPr snapToGrid="0">
      <p:cViewPr>
        <p:scale>
          <a:sx n="50" d="100"/>
          <a:sy n="50" d="100"/>
        </p:scale>
        <p:origin x="726" y="-150"/>
      </p:cViewPr>
      <p:guideLst>
        <p:guide orient="horz" pos="13709"/>
        <p:guide pos="77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Haala" userId="e49e4f57-c03d-4b32-ad82-6c85093a4443" providerId="ADAL" clId="{D008E0E7-FB49-422C-9008-40C9C8F7399E}"/>
    <pc:docChg chg="undo redo custSel modSld">
      <pc:chgData name="Andrew Haala" userId="e49e4f57-c03d-4b32-ad82-6c85093a4443" providerId="ADAL" clId="{D008E0E7-FB49-422C-9008-40C9C8F7399E}" dt="2025-09-11T20:24:35.263" v="8305" actId="255"/>
      <pc:docMkLst>
        <pc:docMk/>
      </pc:docMkLst>
      <pc:sldChg chg="addSp delSp modSp mod">
        <pc:chgData name="Andrew Haala" userId="e49e4f57-c03d-4b32-ad82-6c85093a4443" providerId="ADAL" clId="{D008E0E7-FB49-422C-9008-40C9C8F7399E}" dt="2025-09-11T20:24:35.263" v="8305" actId="255"/>
        <pc:sldMkLst>
          <pc:docMk/>
          <pc:sldMk cId="883769697" sldId="256"/>
        </pc:sldMkLst>
        <pc:spChg chg="mod">
          <ac:chgData name="Andrew Haala" userId="e49e4f57-c03d-4b32-ad82-6c85093a4443" providerId="ADAL" clId="{D008E0E7-FB49-422C-9008-40C9C8F7399E}" dt="2025-09-11T19:44:28.708" v="7497" actId="1076"/>
          <ac:spMkLst>
            <pc:docMk/>
            <pc:sldMk cId="883769697" sldId="256"/>
            <ac:spMk id="3" creationId="{A7B501ED-090B-A5EF-8654-2CEB321D2783}"/>
          </ac:spMkLst>
        </pc:spChg>
        <pc:spChg chg="mod">
          <ac:chgData name="Andrew Haala" userId="e49e4f57-c03d-4b32-ad82-6c85093a4443" providerId="ADAL" clId="{D008E0E7-FB49-422C-9008-40C9C8F7399E}" dt="2025-09-11T19:35:05.635" v="7447" actId="1076"/>
          <ac:spMkLst>
            <pc:docMk/>
            <pc:sldMk cId="883769697" sldId="256"/>
            <ac:spMk id="4" creationId="{9B7AB607-3F18-484B-C4D6-79B5AC6D0160}"/>
          </ac:spMkLst>
        </pc:spChg>
        <pc:spChg chg="mod">
          <ac:chgData name="Andrew Haala" userId="e49e4f57-c03d-4b32-ad82-6c85093a4443" providerId="ADAL" clId="{D008E0E7-FB49-422C-9008-40C9C8F7399E}" dt="2025-09-11T20:24:07.611" v="8300" actId="14100"/>
          <ac:spMkLst>
            <pc:docMk/>
            <pc:sldMk cId="883769697" sldId="256"/>
            <ac:spMk id="5" creationId="{A7FAFC51-5473-3A64-4EC4-CB8702832A8F}"/>
          </ac:spMkLst>
        </pc:spChg>
        <pc:spChg chg="mod">
          <ac:chgData name="Andrew Haala" userId="e49e4f57-c03d-4b32-ad82-6c85093a4443" providerId="ADAL" clId="{D008E0E7-FB49-422C-9008-40C9C8F7399E}" dt="2025-09-11T20:23:47.086" v="8296" actId="255"/>
          <ac:spMkLst>
            <pc:docMk/>
            <pc:sldMk cId="883769697" sldId="256"/>
            <ac:spMk id="6" creationId="{8DF37E7D-9AD9-8BEF-7455-04C2DCA94150}"/>
          </ac:spMkLst>
        </pc:spChg>
        <pc:spChg chg="mod">
          <ac:chgData name="Andrew Haala" userId="e49e4f57-c03d-4b32-ad82-6c85093a4443" providerId="ADAL" clId="{D008E0E7-FB49-422C-9008-40C9C8F7399E}" dt="2025-09-11T20:24:16.860" v="8301" actId="255"/>
          <ac:spMkLst>
            <pc:docMk/>
            <pc:sldMk cId="883769697" sldId="256"/>
            <ac:spMk id="7" creationId="{645BDF47-7D75-D060-2168-37ADB1F6506A}"/>
          </ac:spMkLst>
        </pc:spChg>
        <pc:spChg chg="add mod ord">
          <ac:chgData name="Andrew Haala" userId="e49e4f57-c03d-4b32-ad82-6c85093a4443" providerId="ADAL" clId="{D008E0E7-FB49-422C-9008-40C9C8F7399E}" dt="2025-09-11T20:16:06.970" v="7752" actId="14100"/>
          <ac:spMkLst>
            <pc:docMk/>
            <pc:sldMk cId="883769697" sldId="256"/>
            <ac:spMk id="8" creationId="{64FDD8DF-0C43-578C-8348-8D1B0CE12903}"/>
          </ac:spMkLst>
        </pc:spChg>
        <pc:spChg chg="add mod">
          <ac:chgData name="Andrew Haala" userId="e49e4f57-c03d-4b32-ad82-6c85093a4443" providerId="ADAL" clId="{D008E0E7-FB49-422C-9008-40C9C8F7399E}" dt="2025-09-11T20:23:58.687" v="8298" actId="14100"/>
          <ac:spMkLst>
            <pc:docMk/>
            <pc:sldMk cId="883769697" sldId="256"/>
            <ac:spMk id="13" creationId="{CCD53A6C-472E-3E04-0022-D147D54E133A}"/>
          </ac:spMkLst>
        </pc:spChg>
        <pc:spChg chg="add mod">
          <ac:chgData name="Andrew Haala" userId="e49e4f57-c03d-4b32-ad82-6c85093a4443" providerId="ADAL" clId="{D008E0E7-FB49-422C-9008-40C9C8F7399E}" dt="2025-09-11T20:24:26.048" v="8303" actId="1076"/>
          <ac:spMkLst>
            <pc:docMk/>
            <pc:sldMk cId="883769697" sldId="256"/>
            <ac:spMk id="15" creationId="{555D2C07-8FEB-0C4F-17AE-1DD227DF3DDF}"/>
          </ac:spMkLst>
        </pc:spChg>
        <pc:spChg chg="add del mod">
          <ac:chgData name="Andrew Haala" userId="e49e4f57-c03d-4b32-ad82-6c85093a4443" providerId="ADAL" clId="{D008E0E7-FB49-422C-9008-40C9C8F7399E}" dt="2025-09-10T19:05:38.233" v="2833" actId="478"/>
          <ac:spMkLst>
            <pc:docMk/>
            <pc:sldMk cId="883769697" sldId="256"/>
            <ac:spMk id="17" creationId="{71F2C870-E3C5-E3C1-9AE0-4F9EE3EA104B}"/>
          </ac:spMkLst>
        </pc:spChg>
        <pc:spChg chg="add mod">
          <ac:chgData name="Andrew Haala" userId="e49e4f57-c03d-4b32-ad82-6c85093a4443" providerId="ADAL" clId="{D008E0E7-FB49-422C-9008-40C9C8F7399E}" dt="2025-09-11T20:24:35.263" v="8305" actId="255"/>
          <ac:spMkLst>
            <pc:docMk/>
            <pc:sldMk cId="883769697" sldId="256"/>
            <ac:spMk id="18" creationId="{F39E9F4D-7825-F4C8-6AC6-74B4E04F0256}"/>
          </ac:spMkLst>
        </pc:spChg>
        <pc:spChg chg="add mod">
          <ac:chgData name="Andrew Haala" userId="e49e4f57-c03d-4b32-ad82-6c85093a4443" providerId="ADAL" clId="{D008E0E7-FB49-422C-9008-40C9C8F7399E}" dt="2025-09-11T19:43:26.502" v="7484" actId="122"/>
          <ac:spMkLst>
            <pc:docMk/>
            <pc:sldMk cId="883769697" sldId="256"/>
            <ac:spMk id="20" creationId="{60200CD1-FD0B-8C8A-CCA5-78599FE566F5}"/>
          </ac:spMkLst>
        </pc:spChg>
        <pc:spChg chg="add mod">
          <ac:chgData name="Andrew Haala" userId="e49e4f57-c03d-4b32-ad82-6c85093a4443" providerId="ADAL" clId="{D008E0E7-FB49-422C-9008-40C9C8F7399E}" dt="2025-09-11T20:12:48.305" v="7670" actId="20577"/>
          <ac:spMkLst>
            <pc:docMk/>
            <pc:sldMk cId="883769697" sldId="256"/>
            <ac:spMk id="21" creationId="{9021D65E-0AAF-F181-6893-084055531E9A}"/>
          </ac:spMkLst>
        </pc:spChg>
        <pc:spChg chg="add mod">
          <ac:chgData name="Andrew Haala" userId="e49e4f57-c03d-4b32-ad82-6c85093a4443" providerId="ADAL" clId="{D008E0E7-FB49-422C-9008-40C9C8F7399E}" dt="2025-09-11T19:40:36.894" v="7464" actId="2711"/>
          <ac:spMkLst>
            <pc:docMk/>
            <pc:sldMk cId="883769697" sldId="256"/>
            <ac:spMk id="22" creationId="{8233BE04-B5EB-51A1-CAD3-AF31A1BFA675}"/>
          </ac:spMkLst>
        </pc:spChg>
        <pc:spChg chg="add mod">
          <ac:chgData name="Andrew Haala" userId="e49e4f57-c03d-4b32-ad82-6c85093a4443" providerId="ADAL" clId="{D008E0E7-FB49-422C-9008-40C9C8F7399E}" dt="2025-09-11T20:24:29.254" v="8304" actId="1076"/>
          <ac:spMkLst>
            <pc:docMk/>
            <pc:sldMk cId="883769697" sldId="256"/>
            <ac:spMk id="23" creationId="{40694E76-298B-29F4-F8CD-743835FBCD7E}"/>
          </ac:spMkLst>
        </pc:spChg>
        <pc:graphicFrameChg chg="add mod modGraphic">
          <ac:chgData name="Andrew Haala" userId="e49e4f57-c03d-4b32-ad82-6c85093a4443" providerId="ADAL" clId="{D008E0E7-FB49-422C-9008-40C9C8F7399E}" dt="2025-09-11T20:24:21.570" v="8302" actId="1076"/>
          <ac:graphicFrameMkLst>
            <pc:docMk/>
            <pc:sldMk cId="883769697" sldId="256"/>
            <ac:graphicFrameMk id="9" creationId="{65BFF1AB-0FB2-EEA7-AE35-0D36BBD9C151}"/>
          </ac:graphicFrameMkLst>
        </pc:graphicFrameChg>
        <pc:graphicFrameChg chg="add del mod">
          <ac:chgData name="Andrew Haala" userId="e49e4f57-c03d-4b32-ad82-6c85093a4443" providerId="ADAL" clId="{D008E0E7-FB49-422C-9008-40C9C8F7399E}" dt="2025-09-10T18:40:38.186" v="1291"/>
          <ac:graphicFrameMkLst>
            <pc:docMk/>
            <pc:sldMk cId="883769697" sldId="256"/>
            <ac:graphicFrameMk id="15" creationId="{1D354A98-E404-C0F2-6C41-9E8A0F6E1C06}"/>
          </ac:graphicFrameMkLst>
        </pc:graphicFrameChg>
        <pc:graphicFrameChg chg="add del mod">
          <ac:chgData name="Andrew Haala" userId="e49e4f57-c03d-4b32-ad82-6c85093a4443" providerId="ADAL" clId="{D008E0E7-FB49-422C-9008-40C9C8F7399E}" dt="2025-09-10T18:40:37.613" v="1289"/>
          <ac:graphicFrameMkLst>
            <pc:docMk/>
            <pc:sldMk cId="883769697" sldId="256"/>
            <ac:graphicFrameMk id="16" creationId="{100EF217-A9CE-5ABE-E0B2-006251DB4AB6}"/>
          </ac:graphicFrameMkLst>
        </pc:graphicFrameChg>
        <pc:graphicFrameChg chg="add mod modGraphic">
          <ac:chgData name="Andrew Haala" userId="e49e4f57-c03d-4b32-ad82-6c85093a4443" providerId="ADAL" clId="{D008E0E7-FB49-422C-9008-40C9C8F7399E}" dt="2025-09-11T20:24:04.311" v="8299" actId="1076"/>
          <ac:graphicFrameMkLst>
            <pc:docMk/>
            <pc:sldMk cId="883769697" sldId="256"/>
            <ac:graphicFrameMk id="19" creationId="{1B14DCED-DE3D-7AB2-F884-3A18B7D7D5FA}"/>
          </ac:graphicFrameMkLst>
        </pc:graphicFrameChg>
        <pc:picChg chg="del">
          <ac:chgData name="Andrew Haala" userId="e49e4f57-c03d-4b32-ad82-6c85093a4443" providerId="ADAL" clId="{D008E0E7-FB49-422C-9008-40C9C8F7399E}" dt="2025-09-10T14:32:06.806" v="215" actId="478"/>
          <ac:picMkLst>
            <pc:docMk/>
            <pc:sldMk cId="883769697" sldId="256"/>
            <ac:picMk id="8" creationId="{6976C27F-E0CE-86D2-17CB-0F5E671B04C3}"/>
          </ac:picMkLst>
        </pc:picChg>
        <pc:picChg chg="mod modCrop">
          <ac:chgData name="Andrew Haala" userId="e49e4f57-c03d-4b32-ad82-6c85093a4443" providerId="ADAL" clId="{D008E0E7-FB49-422C-9008-40C9C8F7399E}" dt="2025-09-11T20:24:26.048" v="8303" actId="1076"/>
          <ac:picMkLst>
            <pc:docMk/>
            <pc:sldMk cId="883769697" sldId="256"/>
            <ac:picMk id="10" creationId="{600D5F66-2BBD-84C0-E635-12270E23C8EB}"/>
          </ac:picMkLst>
        </pc:picChg>
        <pc:picChg chg="mod">
          <ac:chgData name="Andrew Haala" userId="e49e4f57-c03d-4b32-ad82-6c85093a4443" providerId="ADAL" clId="{D008E0E7-FB49-422C-9008-40C9C8F7399E}" dt="2025-09-11T19:26:32.588" v="7352" actId="14100"/>
          <ac:picMkLst>
            <pc:docMk/>
            <pc:sldMk cId="883769697" sldId="256"/>
            <ac:picMk id="11" creationId="{A622FD15-75D4-82ED-6184-402871408C70}"/>
          </ac:picMkLst>
        </pc:picChg>
        <pc:picChg chg="mod modCrop">
          <ac:chgData name="Andrew Haala" userId="e49e4f57-c03d-4b32-ad82-6c85093a4443" providerId="ADAL" clId="{D008E0E7-FB49-422C-9008-40C9C8F7399E}" dt="2025-09-11T19:52:05.880" v="7540" actId="1076"/>
          <ac:picMkLst>
            <pc:docMk/>
            <pc:sldMk cId="883769697" sldId="256"/>
            <ac:picMk id="12" creationId="{E3ADBBF2-9C05-D823-3921-3FCF79421E46}"/>
          </ac:picMkLst>
        </pc:picChg>
        <pc:picChg chg="add del mod modCrop">
          <ac:chgData name="Andrew Haala" userId="e49e4f57-c03d-4b32-ad82-6c85093a4443" providerId="ADAL" clId="{D008E0E7-FB49-422C-9008-40C9C8F7399E}" dt="2025-09-11T20:24:26.048" v="8303" actId="1076"/>
          <ac:picMkLst>
            <pc:docMk/>
            <pc:sldMk cId="883769697" sldId="256"/>
            <ac:picMk id="14" creationId="{F41CEEED-A6D0-98F6-3AF0-4FECA7CE5E97}"/>
          </ac:picMkLst>
        </pc:picChg>
        <pc:picChg chg="add mod">
          <ac:chgData name="Andrew Haala" userId="e49e4f57-c03d-4b32-ad82-6c85093a4443" providerId="ADAL" clId="{D008E0E7-FB49-422C-9008-40C9C8F7399E}" dt="2025-09-11T19:51:10.396" v="7534" actId="1076"/>
          <ac:picMkLst>
            <pc:docMk/>
            <pc:sldMk cId="883769697" sldId="256"/>
            <ac:picMk id="16" creationId="{05CE2A91-E76F-C710-258C-0D75A90B31CB}"/>
          </ac:picMkLst>
        </pc:picChg>
        <pc:picChg chg="mod">
          <ac:chgData name="Andrew Haala" userId="e49e4f57-c03d-4b32-ad82-6c85093a4443" providerId="ADAL" clId="{D008E0E7-FB49-422C-9008-40C9C8F7399E}" dt="2025-09-11T19:26:45.546" v="7354" actId="1076"/>
          <ac:picMkLst>
            <pc:docMk/>
            <pc:sldMk cId="883769697" sldId="256"/>
            <ac:picMk id="1026" creationId="{864E9DF3-396F-AE35-6E21-FC5250A95072}"/>
          </ac:picMkLst>
        </pc:picChg>
      </pc:sldChg>
    </pc:docChg>
  </pc:docChgLst>
  <pc:docChgLst>
    <pc:chgData name="Kristina Slawny" userId="f9ad18e1-cab2-4e2b-a590-f152fe32d6d6" providerId="ADAL" clId="{B3593D7D-33A4-4C6E-99EA-BC1971489BE3}"/>
    <pc:docChg chg="modSld">
      <pc:chgData name="Kristina Slawny" userId="f9ad18e1-cab2-4e2b-a590-f152fe32d6d6" providerId="ADAL" clId="{B3593D7D-33A4-4C6E-99EA-BC1971489BE3}" dt="2025-09-11T16:27:00.185" v="2" actId="14100"/>
      <pc:docMkLst>
        <pc:docMk/>
      </pc:docMkLst>
      <pc:sldChg chg="modSp mod">
        <pc:chgData name="Kristina Slawny" userId="f9ad18e1-cab2-4e2b-a590-f152fe32d6d6" providerId="ADAL" clId="{B3593D7D-33A4-4C6E-99EA-BC1971489BE3}" dt="2025-09-11T16:27:00.185" v="2" actId="14100"/>
        <pc:sldMkLst>
          <pc:docMk/>
          <pc:sldMk cId="883769697" sldId="256"/>
        </pc:sldMkLst>
        <pc:spChg chg="mod">
          <ac:chgData name="Kristina Slawny" userId="f9ad18e1-cab2-4e2b-a590-f152fe32d6d6" providerId="ADAL" clId="{B3593D7D-33A4-4C6E-99EA-BC1971489BE3}" dt="2025-09-11T16:27:00.185" v="2" actId="14100"/>
          <ac:spMkLst>
            <pc:docMk/>
            <pc:sldMk cId="883769697" sldId="256"/>
            <ac:spMk id="7" creationId="{645BDF47-7D75-D060-2168-37ADB1F650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D1C13-3E10-4506-B77D-42587B564B32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2284-5995-4D16-BAB7-A74B774B8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2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1pPr>
    <a:lvl2pPr marL="1632314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2pPr>
    <a:lvl3pPr marL="3264627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3pPr>
    <a:lvl4pPr marL="4896941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4pPr>
    <a:lvl5pPr marL="6529255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5pPr>
    <a:lvl6pPr marL="8161569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6pPr>
    <a:lvl7pPr marL="9793882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7pPr>
    <a:lvl8pPr marL="11426196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8pPr>
    <a:lvl9pPr marL="13058510" algn="l" defTabSz="3264627" rtl="0" eaLnBrk="1" latinLnBrk="0" hangingPunct="1">
      <a:defRPr sz="42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D2284-5995-4D16-BAB7-A74B774B83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539" y="7123368"/>
            <a:ext cx="20814110" cy="15153522"/>
          </a:xfrm>
        </p:spPr>
        <p:txBody>
          <a:bodyPr anchor="b"/>
          <a:lstStyle>
            <a:lvl1pPr algn="ctr">
              <a:defRPr sz="160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899" y="22861268"/>
            <a:ext cx="18365391" cy="10508723"/>
          </a:xfrm>
        </p:spPr>
        <p:txBody>
          <a:bodyPr/>
          <a:lstStyle>
            <a:lvl1pPr marL="0" indent="0" algn="ctr">
              <a:buNone/>
              <a:defRPr sz="6427"/>
            </a:lvl1pPr>
            <a:lvl2pPr marL="1224382" indent="0" algn="ctr">
              <a:buNone/>
              <a:defRPr sz="5356"/>
            </a:lvl2pPr>
            <a:lvl3pPr marL="2448763" indent="0" algn="ctr">
              <a:buNone/>
              <a:defRPr sz="4820"/>
            </a:lvl3pPr>
            <a:lvl4pPr marL="3673145" indent="0" algn="ctr">
              <a:buNone/>
              <a:defRPr sz="4285"/>
            </a:lvl4pPr>
            <a:lvl5pPr marL="4897526" indent="0" algn="ctr">
              <a:buNone/>
              <a:defRPr sz="4285"/>
            </a:lvl5pPr>
            <a:lvl6pPr marL="6121908" indent="0" algn="ctr">
              <a:buNone/>
              <a:defRPr sz="4285"/>
            </a:lvl6pPr>
            <a:lvl7pPr marL="7346290" indent="0" algn="ctr">
              <a:buNone/>
              <a:defRPr sz="4285"/>
            </a:lvl7pPr>
            <a:lvl8pPr marL="8570671" indent="0" algn="ctr">
              <a:buNone/>
              <a:defRPr sz="4285"/>
            </a:lvl8pPr>
            <a:lvl9pPr marL="9795053" indent="0" algn="ctr">
              <a:buNone/>
              <a:defRPr sz="42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23645" y="2317360"/>
            <a:ext cx="5280050" cy="3688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3495" y="2317360"/>
            <a:ext cx="15534060" cy="36886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742" y="10851305"/>
            <a:ext cx="21120200" cy="18105635"/>
          </a:xfrm>
        </p:spPr>
        <p:txBody>
          <a:bodyPr anchor="b"/>
          <a:lstStyle>
            <a:lvl1pPr>
              <a:defRPr sz="160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742" y="29128226"/>
            <a:ext cx="21120200" cy="9521326"/>
          </a:xfrm>
        </p:spPr>
        <p:txBody>
          <a:bodyPr/>
          <a:lstStyle>
            <a:lvl1pPr marL="0" indent="0">
              <a:buNone/>
              <a:defRPr sz="6427">
                <a:solidFill>
                  <a:schemeClr val="tx1">
                    <a:tint val="82000"/>
                  </a:schemeClr>
                </a:solidFill>
              </a:defRPr>
            </a:lvl1pPr>
            <a:lvl2pPr marL="1224382" indent="0">
              <a:buNone/>
              <a:defRPr sz="5356">
                <a:solidFill>
                  <a:schemeClr val="tx1">
                    <a:tint val="82000"/>
                  </a:schemeClr>
                </a:solidFill>
              </a:defRPr>
            </a:lvl2pPr>
            <a:lvl3pPr marL="2448763" indent="0">
              <a:buNone/>
              <a:defRPr sz="4820">
                <a:solidFill>
                  <a:schemeClr val="tx1">
                    <a:tint val="82000"/>
                  </a:schemeClr>
                </a:solidFill>
              </a:defRPr>
            </a:lvl3pPr>
            <a:lvl4pPr marL="3673145" indent="0">
              <a:buNone/>
              <a:defRPr sz="4285">
                <a:solidFill>
                  <a:schemeClr val="tx1">
                    <a:tint val="82000"/>
                  </a:schemeClr>
                </a:solidFill>
              </a:defRPr>
            </a:lvl4pPr>
            <a:lvl5pPr marL="4897526" indent="0">
              <a:buNone/>
              <a:defRPr sz="4285">
                <a:solidFill>
                  <a:schemeClr val="tx1">
                    <a:tint val="82000"/>
                  </a:schemeClr>
                </a:solidFill>
              </a:defRPr>
            </a:lvl5pPr>
            <a:lvl6pPr marL="6121908" indent="0">
              <a:buNone/>
              <a:defRPr sz="4285">
                <a:solidFill>
                  <a:schemeClr val="tx1">
                    <a:tint val="82000"/>
                  </a:schemeClr>
                </a:solidFill>
              </a:defRPr>
            </a:lvl6pPr>
            <a:lvl7pPr marL="7346290" indent="0">
              <a:buNone/>
              <a:defRPr sz="4285">
                <a:solidFill>
                  <a:schemeClr val="tx1">
                    <a:tint val="82000"/>
                  </a:schemeClr>
                </a:solidFill>
              </a:defRPr>
            </a:lvl7pPr>
            <a:lvl8pPr marL="8570671" indent="0">
              <a:buNone/>
              <a:defRPr sz="4285">
                <a:solidFill>
                  <a:schemeClr val="tx1">
                    <a:tint val="82000"/>
                  </a:schemeClr>
                </a:solidFill>
              </a:defRPr>
            </a:lvl8pPr>
            <a:lvl9pPr marL="9795053" indent="0">
              <a:buNone/>
              <a:defRPr sz="428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3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3494" y="11586802"/>
            <a:ext cx="10407055" cy="27616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639" y="11586802"/>
            <a:ext cx="10407055" cy="27616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83" y="2317370"/>
            <a:ext cx="21120200" cy="8413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6686" y="10669937"/>
            <a:ext cx="10359227" cy="5229171"/>
          </a:xfrm>
        </p:spPr>
        <p:txBody>
          <a:bodyPr anchor="b"/>
          <a:lstStyle>
            <a:lvl1pPr marL="0" indent="0">
              <a:buNone/>
              <a:defRPr sz="6427" b="1"/>
            </a:lvl1pPr>
            <a:lvl2pPr marL="1224382" indent="0">
              <a:buNone/>
              <a:defRPr sz="5356" b="1"/>
            </a:lvl2pPr>
            <a:lvl3pPr marL="2448763" indent="0">
              <a:buNone/>
              <a:defRPr sz="4820" b="1"/>
            </a:lvl3pPr>
            <a:lvl4pPr marL="3673145" indent="0">
              <a:buNone/>
              <a:defRPr sz="4285" b="1"/>
            </a:lvl4pPr>
            <a:lvl5pPr marL="4897526" indent="0">
              <a:buNone/>
              <a:defRPr sz="4285" b="1"/>
            </a:lvl5pPr>
            <a:lvl6pPr marL="6121908" indent="0">
              <a:buNone/>
              <a:defRPr sz="4285" b="1"/>
            </a:lvl6pPr>
            <a:lvl7pPr marL="7346290" indent="0">
              <a:buNone/>
              <a:defRPr sz="4285" b="1"/>
            </a:lvl7pPr>
            <a:lvl8pPr marL="8570671" indent="0">
              <a:buNone/>
              <a:defRPr sz="4285" b="1"/>
            </a:lvl8pPr>
            <a:lvl9pPr marL="9795053" indent="0">
              <a:buNone/>
              <a:defRPr sz="42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6686" y="15899108"/>
            <a:ext cx="10359227" cy="23385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6640" y="10669937"/>
            <a:ext cx="10410244" cy="5229171"/>
          </a:xfrm>
        </p:spPr>
        <p:txBody>
          <a:bodyPr anchor="b"/>
          <a:lstStyle>
            <a:lvl1pPr marL="0" indent="0">
              <a:buNone/>
              <a:defRPr sz="6427" b="1"/>
            </a:lvl1pPr>
            <a:lvl2pPr marL="1224382" indent="0">
              <a:buNone/>
              <a:defRPr sz="5356" b="1"/>
            </a:lvl2pPr>
            <a:lvl3pPr marL="2448763" indent="0">
              <a:buNone/>
              <a:defRPr sz="4820" b="1"/>
            </a:lvl3pPr>
            <a:lvl4pPr marL="3673145" indent="0">
              <a:buNone/>
              <a:defRPr sz="4285" b="1"/>
            </a:lvl4pPr>
            <a:lvl5pPr marL="4897526" indent="0">
              <a:buNone/>
              <a:defRPr sz="4285" b="1"/>
            </a:lvl5pPr>
            <a:lvl6pPr marL="6121908" indent="0">
              <a:buNone/>
              <a:defRPr sz="4285" b="1"/>
            </a:lvl6pPr>
            <a:lvl7pPr marL="7346290" indent="0">
              <a:buNone/>
              <a:defRPr sz="4285" b="1"/>
            </a:lvl7pPr>
            <a:lvl8pPr marL="8570671" indent="0">
              <a:buNone/>
              <a:defRPr sz="4285" b="1"/>
            </a:lvl8pPr>
            <a:lvl9pPr marL="9795053" indent="0">
              <a:buNone/>
              <a:defRPr sz="42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6640" y="15899108"/>
            <a:ext cx="10410244" cy="23385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84" y="2901738"/>
            <a:ext cx="7897755" cy="10156084"/>
          </a:xfrm>
        </p:spPr>
        <p:txBody>
          <a:bodyPr anchor="b"/>
          <a:lstStyle>
            <a:lvl1pPr>
              <a:defRPr sz="85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244" y="6266958"/>
            <a:ext cx="12396639" cy="30931725"/>
          </a:xfrm>
        </p:spPr>
        <p:txBody>
          <a:bodyPr/>
          <a:lstStyle>
            <a:lvl1pPr>
              <a:defRPr sz="8570"/>
            </a:lvl1pPr>
            <a:lvl2pPr>
              <a:defRPr sz="7498"/>
            </a:lvl2pPr>
            <a:lvl3pPr>
              <a:defRPr sz="6427"/>
            </a:lvl3pPr>
            <a:lvl4pPr>
              <a:defRPr sz="5356"/>
            </a:lvl4pPr>
            <a:lvl5pPr>
              <a:defRPr sz="5356"/>
            </a:lvl5pPr>
            <a:lvl6pPr>
              <a:defRPr sz="5356"/>
            </a:lvl6pPr>
            <a:lvl7pPr>
              <a:defRPr sz="5356"/>
            </a:lvl7pPr>
            <a:lvl8pPr>
              <a:defRPr sz="5356"/>
            </a:lvl8pPr>
            <a:lvl9pPr>
              <a:defRPr sz="53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684" y="13057823"/>
            <a:ext cx="7897755" cy="24191231"/>
          </a:xfrm>
        </p:spPr>
        <p:txBody>
          <a:bodyPr/>
          <a:lstStyle>
            <a:lvl1pPr marL="0" indent="0">
              <a:buNone/>
              <a:defRPr sz="4285"/>
            </a:lvl1pPr>
            <a:lvl2pPr marL="1224382" indent="0">
              <a:buNone/>
              <a:defRPr sz="3749"/>
            </a:lvl2pPr>
            <a:lvl3pPr marL="2448763" indent="0">
              <a:buNone/>
              <a:defRPr sz="3214"/>
            </a:lvl3pPr>
            <a:lvl4pPr marL="3673145" indent="0">
              <a:buNone/>
              <a:defRPr sz="2678"/>
            </a:lvl4pPr>
            <a:lvl5pPr marL="4897526" indent="0">
              <a:buNone/>
              <a:defRPr sz="2678"/>
            </a:lvl5pPr>
            <a:lvl6pPr marL="6121908" indent="0">
              <a:buNone/>
              <a:defRPr sz="2678"/>
            </a:lvl6pPr>
            <a:lvl7pPr marL="7346290" indent="0">
              <a:buNone/>
              <a:defRPr sz="2678"/>
            </a:lvl7pPr>
            <a:lvl8pPr marL="8570671" indent="0">
              <a:buNone/>
              <a:defRPr sz="2678"/>
            </a:lvl8pPr>
            <a:lvl9pPr marL="9795053" indent="0">
              <a:buNone/>
              <a:defRPr sz="26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84" y="2901738"/>
            <a:ext cx="7897755" cy="10156084"/>
          </a:xfrm>
        </p:spPr>
        <p:txBody>
          <a:bodyPr anchor="b"/>
          <a:lstStyle>
            <a:lvl1pPr>
              <a:defRPr sz="85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0244" y="6266958"/>
            <a:ext cx="12396639" cy="30931725"/>
          </a:xfrm>
        </p:spPr>
        <p:txBody>
          <a:bodyPr anchor="t"/>
          <a:lstStyle>
            <a:lvl1pPr marL="0" indent="0">
              <a:buNone/>
              <a:defRPr sz="8570"/>
            </a:lvl1pPr>
            <a:lvl2pPr marL="1224382" indent="0">
              <a:buNone/>
              <a:defRPr sz="7498"/>
            </a:lvl2pPr>
            <a:lvl3pPr marL="2448763" indent="0">
              <a:buNone/>
              <a:defRPr sz="6427"/>
            </a:lvl3pPr>
            <a:lvl4pPr marL="3673145" indent="0">
              <a:buNone/>
              <a:defRPr sz="5356"/>
            </a:lvl4pPr>
            <a:lvl5pPr marL="4897526" indent="0">
              <a:buNone/>
              <a:defRPr sz="5356"/>
            </a:lvl5pPr>
            <a:lvl6pPr marL="6121908" indent="0">
              <a:buNone/>
              <a:defRPr sz="5356"/>
            </a:lvl6pPr>
            <a:lvl7pPr marL="7346290" indent="0">
              <a:buNone/>
              <a:defRPr sz="5356"/>
            </a:lvl7pPr>
            <a:lvl8pPr marL="8570671" indent="0">
              <a:buNone/>
              <a:defRPr sz="5356"/>
            </a:lvl8pPr>
            <a:lvl9pPr marL="9795053" indent="0">
              <a:buNone/>
              <a:defRPr sz="53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684" y="13057823"/>
            <a:ext cx="7897755" cy="24191231"/>
          </a:xfrm>
        </p:spPr>
        <p:txBody>
          <a:bodyPr/>
          <a:lstStyle>
            <a:lvl1pPr marL="0" indent="0">
              <a:buNone/>
              <a:defRPr sz="4285"/>
            </a:lvl1pPr>
            <a:lvl2pPr marL="1224382" indent="0">
              <a:buNone/>
              <a:defRPr sz="3749"/>
            </a:lvl2pPr>
            <a:lvl3pPr marL="2448763" indent="0">
              <a:buNone/>
              <a:defRPr sz="3214"/>
            </a:lvl3pPr>
            <a:lvl4pPr marL="3673145" indent="0">
              <a:buNone/>
              <a:defRPr sz="2678"/>
            </a:lvl4pPr>
            <a:lvl5pPr marL="4897526" indent="0">
              <a:buNone/>
              <a:defRPr sz="2678"/>
            </a:lvl5pPr>
            <a:lvl6pPr marL="6121908" indent="0">
              <a:buNone/>
              <a:defRPr sz="2678"/>
            </a:lvl6pPr>
            <a:lvl7pPr marL="7346290" indent="0">
              <a:buNone/>
              <a:defRPr sz="2678"/>
            </a:lvl7pPr>
            <a:lvl8pPr marL="8570671" indent="0">
              <a:buNone/>
              <a:defRPr sz="2678"/>
            </a:lvl8pPr>
            <a:lvl9pPr marL="9795053" indent="0">
              <a:buNone/>
              <a:defRPr sz="26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3494" y="2317370"/>
            <a:ext cx="21120200" cy="841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3494" y="11586802"/>
            <a:ext cx="21120200" cy="27616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3494" y="40342233"/>
            <a:ext cx="5509617" cy="231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1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710FB-AB50-426E-AF9C-FF54ECAF4E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11381" y="40342233"/>
            <a:ext cx="8264426" cy="231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1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94077" y="40342233"/>
            <a:ext cx="5509617" cy="231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1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8D62E3-7AB8-49FB-A281-3674124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3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448763" rtl="0" eaLnBrk="1" latinLnBrk="0" hangingPunct="1">
        <a:lnSpc>
          <a:spcPct val="90000"/>
        </a:lnSpc>
        <a:spcBef>
          <a:spcPct val="0"/>
        </a:spcBef>
        <a:buNone/>
        <a:defRPr sz="117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191" indent="-612191" algn="l" defTabSz="2448763" rtl="0" eaLnBrk="1" latinLnBrk="0" hangingPunct="1">
        <a:lnSpc>
          <a:spcPct val="90000"/>
        </a:lnSpc>
        <a:spcBef>
          <a:spcPts val="2678"/>
        </a:spcBef>
        <a:buFont typeface="Arial" panose="020B0604020202020204" pitchFamily="34" charset="0"/>
        <a:buChar char="•"/>
        <a:defRPr sz="7498" kern="1200">
          <a:solidFill>
            <a:schemeClr val="tx1"/>
          </a:solidFill>
          <a:latin typeface="+mn-lt"/>
          <a:ea typeface="+mn-ea"/>
          <a:cs typeface="+mn-cs"/>
        </a:defRPr>
      </a:lvl1pPr>
      <a:lvl2pPr marL="1836572" indent="-612191" algn="l" defTabSz="244876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6427" kern="1200">
          <a:solidFill>
            <a:schemeClr val="tx1"/>
          </a:solidFill>
          <a:latin typeface="+mn-lt"/>
          <a:ea typeface="+mn-ea"/>
          <a:cs typeface="+mn-cs"/>
        </a:defRPr>
      </a:lvl2pPr>
      <a:lvl3pPr marL="3060954" indent="-612191" algn="l" defTabSz="244876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5356" kern="1200">
          <a:solidFill>
            <a:schemeClr val="tx1"/>
          </a:solidFill>
          <a:latin typeface="+mn-lt"/>
          <a:ea typeface="+mn-ea"/>
          <a:cs typeface="+mn-cs"/>
        </a:defRPr>
      </a:lvl3pPr>
      <a:lvl4pPr marL="4285336" indent="-612191" algn="l" defTabSz="244876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4pPr>
      <a:lvl5pPr marL="5509717" indent="-612191" algn="l" defTabSz="244876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5pPr>
      <a:lvl6pPr marL="6734099" indent="-612191" algn="l" defTabSz="244876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6pPr>
      <a:lvl7pPr marL="7958480" indent="-612191" algn="l" defTabSz="244876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7pPr>
      <a:lvl8pPr marL="9182862" indent="-612191" algn="l" defTabSz="244876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8pPr>
      <a:lvl9pPr marL="10407244" indent="-612191" algn="l" defTabSz="2448763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1pPr>
      <a:lvl2pPr marL="1224382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2pPr>
      <a:lvl3pPr marL="2448763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3pPr>
      <a:lvl4pPr marL="3673145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4pPr>
      <a:lvl5pPr marL="4897526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5pPr>
      <a:lvl6pPr marL="6121908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6pPr>
      <a:lvl7pPr marL="7346290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7pPr>
      <a:lvl8pPr marL="8570671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8pPr>
      <a:lvl9pPr marL="9795053" algn="l" defTabSz="2448763" rtl="0" eaLnBrk="1" latinLnBrk="0" hangingPunct="1">
        <a:defRPr sz="4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FDD8DF-0C43-578C-8348-8D1B0CE12903}"/>
              </a:ext>
            </a:extLst>
          </p:cNvPr>
          <p:cNvSpPr/>
          <p:nvPr/>
        </p:nvSpPr>
        <p:spPr>
          <a:xfrm>
            <a:off x="0" y="36574798"/>
            <a:ext cx="24487188" cy="6951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000" b="1" dirty="0">
              <a:latin typeface="Trade Gothic Next Light" panose="020B0403040303020004" pitchFamily="34" charset="0"/>
            </a:endParaRPr>
          </a:p>
          <a:p>
            <a:pPr algn="ctr"/>
            <a:endParaRPr lang="en-US" dirty="0">
              <a:latin typeface="Trade Gothic Next Light" panose="020B04030403030200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B501ED-090B-A5EF-8654-2CEB321D2783}"/>
              </a:ext>
            </a:extLst>
          </p:cNvPr>
          <p:cNvSpPr/>
          <p:nvPr/>
        </p:nvSpPr>
        <p:spPr>
          <a:xfrm>
            <a:off x="0" y="0"/>
            <a:ext cx="24487188" cy="3870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>
                <a:latin typeface="Trade Gothic Next Light" panose="020B0403040303020004" pitchFamily="34" charset="0"/>
              </a:rPr>
              <a:t>    Replaceable Cutter Inserts – Preliminary Results</a:t>
            </a:r>
          </a:p>
          <a:p>
            <a:pPr algn="ctr"/>
            <a:endParaRPr lang="en-US" sz="8000" b="1" dirty="0">
              <a:latin typeface="Trade Gothic Next Light" panose="020B0403040303020004" pitchFamily="34" charset="0"/>
            </a:endParaRPr>
          </a:p>
          <a:p>
            <a:pPr algn="ctr"/>
            <a:endParaRPr lang="en-US" dirty="0">
              <a:latin typeface="Trade Gothic Next Light" panose="020B0403040303020004" pitchFamily="34" charset="0"/>
            </a:endParaRPr>
          </a:p>
        </p:txBody>
      </p:sp>
      <p:pic>
        <p:nvPicPr>
          <p:cNvPr id="2" name="Picture 1" descr="A pixelated image of a person in a black background&#10;&#10;AI-generated content may be incorrect.">
            <a:extLst>
              <a:ext uri="{FF2B5EF4-FFF2-40B4-BE49-F238E27FC236}">
                <a16:creationId xmlns:a16="http://schemas.microsoft.com/office/drawing/2014/main" id="{9F842D61-8622-D8B9-76F0-D958B903C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694" y="1748687"/>
            <a:ext cx="8951494" cy="2122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7AB607-3F18-484B-C4D6-79B5AC6D0160}"/>
              </a:ext>
            </a:extLst>
          </p:cNvPr>
          <p:cNvSpPr txBox="1"/>
          <p:nvPr/>
        </p:nvSpPr>
        <p:spPr>
          <a:xfrm>
            <a:off x="1005772" y="1768369"/>
            <a:ext cx="10637399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Andrew Haala</a:t>
            </a:r>
            <a:r>
              <a:rPr lang="en-GB" sz="2400" baseline="300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1</a:t>
            </a:r>
            <a:r>
              <a:rPr lang="en-GB" sz="24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, Jay Johnson</a:t>
            </a:r>
            <a:r>
              <a:rPr lang="en-GB" sz="2400" baseline="300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 1</a:t>
            </a:r>
            <a:r>
              <a:rPr lang="en-GB" sz="24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, Elliot Moravec</a:t>
            </a:r>
            <a:r>
              <a:rPr lang="en-GB" sz="2400" baseline="300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1</a:t>
            </a:r>
            <a:r>
              <a:rPr lang="en-GB" sz="24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, Elizabeth Morton</a:t>
            </a:r>
            <a:r>
              <a:rPr lang="en-GB" sz="2400" baseline="300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1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de-DE" sz="2400" baseline="300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1</a:t>
            </a:r>
            <a:r>
              <a:rPr lang="de-DE" sz="24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NSF Ice Drilling Program (IDP), University of Wisconsin-Madison, United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FAFC51-5473-3A64-4EC4-CB8702832A8F}"/>
              </a:ext>
            </a:extLst>
          </p:cNvPr>
          <p:cNvSpPr/>
          <p:nvPr/>
        </p:nvSpPr>
        <p:spPr>
          <a:xfrm>
            <a:off x="1" y="11692756"/>
            <a:ext cx="24487188" cy="9256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000" b="1" dirty="0">
              <a:latin typeface="Trade Gothic Next Light" panose="020B0403040303020004" pitchFamily="34" charset="0"/>
            </a:endParaRPr>
          </a:p>
          <a:p>
            <a:pPr algn="ctr"/>
            <a:endParaRPr lang="en-US" dirty="0">
              <a:latin typeface="Trade Gothic Next Light" panose="020B0403040303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37E7D-9AD9-8BEF-7455-04C2DCA94150}"/>
              </a:ext>
            </a:extLst>
          </p:cNvPr>
          <p:cNvSpPr txBox="1"/>
          <p:nvPr/>
        </p:nvSpPr>
        <p:spPr>
          <a:xfrm>
            <a:off x="290758" y="4030336"/>
            <a:ext cx="1524493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000" b="1" dirty="0">
                <a:latin typeface="Trade Gothic Next Light" panose="020B0403040303020004" pitchFamily="34" charset="0"/>
                <a:ea typeface="Red Hat Display" panose="02010303040201060303" pitchFamily="2" charset="0"/>
                <a:cs typeface="Red Hat Display" panose="02010303040201060303" pitchFamily="2" charset="0"/>
              </a:rPr>
              <a:t>Problem: Extreme Cutter Wear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  <a:ea typeface="Red Hat Display" panose="02010303040201060303" pitchFamily="2" charset="0"/>
                <a:cs typeface="Red Hat Display" panose="02010303040201060303" pitchFamily="2" charset="0"/>
              </a:rPr>
              <a:t>The NSF Ice Drilling Program has drilled shallow (&lt;200m) ice cores for 6 seasons in the Allan Hills, an area where grit and rocks are embedded within the very old ice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  <a:ea typeface="Red Hat Display" panose="02010303040201060303" pitchFamily="2" charset="0"/>
                <a:cs typeface="Red Hat Display" panose="02010303040201060303" pitchFamily="2" charset="0"/>
              </a:rPr>
              <a:t>The embedded particulate causes incredible wear on the cutters, with cutter replacement every 1-4m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dulling contributes to poor core quality, reducing the scientific value of the cores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  <a:ea typeface="Red Hat Display" panose="02010303040201060303" pitchFamily="2" charset="0"/>
                <a:cs typeface="Red Hat Display" panose="02010303040201060303" pitchFamily="2" charset="0"/>
              </a:rPr>
              <a:t>Cutter resharpening is possible but takes up valuable field time, and the wear on the cutters is so severe that regrinding and </a:t>
            </a:r>
            <a:r>
              <a:rPr lang="en-US" sz="3400" dirty="0" err="1">
                <a:latin typeface="Trade Gothic Next Light" panose="020B0403040303020004" pitchFamily="34" charset="0"/>
                <a:ea typeface="Red Hat Display" panose="02010303040201060303" pitchFamily="2" charset="0"/>
                <a:cs typeface="Red Hat Display" panose="02010303040201060303" pitchFamily="2" charset="0"/>
              </a:rPr>
              <a:t>remachining</a:t>
            </a:r>
            <a:r>
              <a:rPr lang="en-US" sz="3400" dirty="0">
                <a:latin typeface="Trade Gothic Next Light" panose="020B0403040303020004" pitchFamily="34" charset="0"/>
                <a:ea typeface="Red Hat Display" panose="02010303040201060303" pitchFamily="2" charset="0"/>
                <a:cs typeface="Red Hat Display" panose="02010303040201060303" pitchFamily="2" charset="0"/>
              </a:rPr>
              <a:t> is further required once the cutters return to the USA</a:t>
            </a:r>
          </a:p>
        </p:txBody>
      </p:sp>
      <p:pic>
        <p:nvPicPr>
          <p:cNvPr id="10" name="Picture 9" descr="A group of metal objects on a black surface&#10;&#10;AI-generated content may be incorrect.">
            <a:extLst>
              <a:ext uri="{FF2B5EF4-FFF2-40B4-BE49-F238E27FC236}">
                <a16:creationId xmlns:a16="http://schemas.microsoft.com/office/drawing/2014/main" id="{600D5F66-2BBD-84C0-E635-12270E23C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20645" r="10727" b="33048"/>
          <a:stretch>
            <a:fillRect/>
          </a:stretch>
        </p:blipFill>
        <p:spPr>
          <a:xfrm>
            <a:off x="6622298" y="32286496"/>
            <a:ext cx="10041745" cy="40187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4E9DF3-396F-AE35-6E21-FC5250A95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0" b="20730"/>
          <a:stretch>
            <a:fillRect/>
          </a:stretch>
        </p:blipFill>
        <p:spPr bwMode="auto">
          <a:xfrm>
            <a:off x="16840131" y="13137043"/>
            <a:ext cx="7647057" cy="549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5BDF47-7D75-D060-2168-37ADB1F6506A}"/>
              </a:ext>
            </a:extLst>
          </p:cNvPr>
          <p:cNvSpPr txBox="1"/>
          <p:nvPr/>
        </p:nvSpPr>
        <p:spPr>
          <a:xfrm>
            <a:off x="320041" y="21507092"/>
            <a:ext cx="238763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000" b="1" dirty="0">
                <a:latin typeface="Trade Gothic Next Light" panose="020B0403040303020004" pitchFamily="34" charset="0"/>
              </a:rPr>
              <a:t>Results: Good!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</a:rPr>
              <a:t>17 sets of BID inserts and 9 sets of Eclipse inserts were brought to Allan Hills in 2024-25 in addition to the existing steel cutters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</a:rPr>
              <a:t>A new core logging sheet was implemented, helping us track the core quality (spalling, wafering, internal fractures) and the length of the longest continuous piece of ice from each run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</a:rPr>
              <a:t>All core and drilling metrics showed improvement from the carbide cutters, with the BID seeing the most benefit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</a:rPr>
              <a:t>One of the highest benefits was consistency, with run and core length both improving greatly when using Carbide cutters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Trade Gothic Next Light" panose="020B0403040303020004" pitchFamily="34" charset="0"/>
              </a:rPr>
              <a:t>Much of this consistency appears to be due to how Carbide and Steel fail. Steel cutters often developed a dulled or rolled edge that acts as a skate, preventing penetration. Carbide fails in a brittle manner, so every chip still has a sharp edge that can penetrate</a:t>
            </a:r>
          </a:p>
        </p:txBody>
      </p:sp>
      <p:pic>
        <p:nvPicPr>
          <p:cNvPr id="11" name="Picture 10" descr="A measuring a piece of ice&#10;&#10;AI-generated content may be incorrect.">
            <a:extLst>
              <a:ext uri="{FF2B5EF4-FFF2-40B4-BE49-F238E27FC236}">
                <a16:creationId xmlns:a16="http://schemas.microsoft.com/office/drawing/2014/main" id="{A622FD15-75D4-82ED-6184-402871408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b="16038"/>
          <a:stretch>
            <a:fillRect/>
          </a:stretch>
        </p:blipFill>
        <p:spPr>
          <a:xfrm>
            <a:off x="15535694" y="6569778"/>
            <a:ext cx="5018448" cy="4697447"/>
          </a:xfrm>
          <a:prstGeom prst="rect">
            <a:avLst/>
          </a:prstGeom>
        </p:spPr>
      </p:pic>
      <p:pic>
        <p:nvPicPr>
          <p:cNvPr id="12" name="Picture 11" descr="A metal object with a few pieces of metal&#10;&#10;AI-generated content may be incorrect.">
            <a:extLst>
              <a:ext uri="{FF2B5EF4-FFF2-40B4-BE49-F238E27FC236}">
                <a16:creationId xmlns:a16="http://schemas.microsoft.com/office/drawing/2014/main" id="{E3ADBBF2-9C05-D823-3921-3FCF79421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9" t="29516" r="5627" b="5418"/>
          <a:stretch>
            <a:fillRect/>
          </a:stretch>
        </p:blipFill>
        <p:spPr>
          <a:xfrm rot="5400000">
            <a:off x="18961907" y="4414821"/>
            <a:ext cx="5884429" cy="516613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BFF1AB-0FB2-EEA7-AE35-0D36BBD9C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76546"/>
              </p:ext>
            </p:extLst>
          </p:nvPr>
        </p:nvGraphicFramePr>
        <p:xfrm>
          <a:off x="4721986" y="27255982"/>
          <a:ext cx="13842369" cy="47605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5509">
                  <a:extLst>
                    <a:ext uri="{9D8B030D-6E8A-4147-A177-3AD203B41FA5}">
                      <a16:colId xmlns:a16="http://schemas.microsoft.com/office/drawing/2014/main" val="1178236076"/>
                    </a:ext>
                  </a:extLst>
                </a:gridCol>
                <a:gridCol w="2183580">
                  <a:extLst>
                    <a:ext uri="{9D8B030D-6E8A-4147-A177-3AD203B41FA5}">
                      <a16:colId xmlns:a16="http://schemas.microsoft.com/office/drawing/2014/main" val="2632559751"/>
                    </a:ext>
                  </a:extLst>
                </a:gridCol>
                <a:gridCol w="2158698">
                  <a:extLst>
                    <a:ext uri="{9D8B030D-6E8A-4147-A177-3AD203B41FA5}">
                      <a16:colId xmlns:a16="http://schemas.microsoft.com/office/drawing/2014/main" val="3586832776"/>
                    </a:ext>
                  </a:extLst>
                </a:gridCol>
                <a:gridCol w="1928403">
                  <a:extLst>
                    <a:ext uri="{9D8B030D-6E8A-4147-A177-3AD203B41FA5}">
                      <a16:colId xmlns:a16="http://schemas.microsoft.com/office/drawing/2014/main" val="1395397130"/>
                    </a:ext>
                  </a:extLst>
                </a:gridCol>
                <a:gridCol w="2473386">
                  <a:extLst>
                    <a:ext uri="{9D8B030D-6E8A-4147-A177-3AD203B41FA5}">
                      <a16:colId xmlns:a16="http://schemas.microsoft.com/office/drawing/2014/main" val="3976747197"/>
                    </a:ext>
                  </a:extLst>
                </a:gridCol>
                <a:gridCol w="3392793">
                  <a:extLst>
                    <a:ext uri="{9D8B030D-6E8A-4147-A177-3AD203B41FA5}">
                      <a16:colId xmlns:a16="http://schemas.microsoft.com/office/drawing/2014/main" val="4009370666"/>
                    </a:ext>
                  </a:extLst>
                </a:gridCol>
              </a:tblGrid>
              <a:tr h="1078677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Average cm/min*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cm/min std dev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Average Run (cm)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Average Longest Piece (cm)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40772"/>
                  </a:ext>
                </a:extLst>
              </a:tr>
              <a:tr h="613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BID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Carbide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1.07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54.9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26.7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8752377"/>
                  </a:ext>
                </a:extLst>
              </a:tr>
              <a:tr h="613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Steel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0.89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39.4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20.9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631114"/>
                  </a:ext>
                </a:extLst>
              </a:tr>
              <a:tr h="613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% Improv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20%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39%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28%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567985"/>
                  </a:ext>
                </a:extLst>
              </a:tr>
              <a:tr h="613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Eclipse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Carbide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4.37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68.9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65.9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53302076"/>
                  </a:ext>
                </a:extLst>
              </a:tr>
              <a:tr h="613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Steel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63.8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59.8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2839245"/>
                  </a:ext>
                </a:extLst>
              </a:tr>
              <a:tr h="613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% Improv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18%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n-lt"/>
                        </a:rPr>
                        <a:t>10%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01102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CD53A6C-472E-3E04-0022-D147D54E133A}"/>
              </a:ext>
            </a:extLst>
          </p:cNvPr>
          <p:cNvSpPr txBox="1"/>
          <p:nvPr/>
        </p:nvSpPr>
        <p:spPr>
          <a:xfrm>
            <a:off x="320041" y="11889764"/>
            <a:ext cx="1652008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0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Solution: What is done in similar industries?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Replaceable cutter inserts are an excellent tool in the machining industry, providing cheap, fast, and high quality replacement of cutting edges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IDP designed and procured cutter inserts and insert holders for our Blue Ice Drill (BID) and Eclipse drill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Carbide inserts cost ~$30 USD, which is ~1/2 the labor cost of resharpening an existing cutter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Carbide cannot be sharpened to the same edge sharpness as steel, so there is a concern that the cutters are only useful when core quality expectations are already low</a:t>
            </a:r>
          </a:p>
        </p:txBody>
      </p:sp>
      <p:pic>
        <p:nvPicPr>
          <p:cNvPr id="14" name="Picture 13" descr="A close-up of a metal piece&#10;&#10;AI-generated content may be incorrect.">
            <a:extLst>
              <a:ext uri="{FF2B5EF4-FFF2-40B4-BE49-F238E27FC236}">
                <a16:creationId xmlns:a16="http://schemas.microsoft.com/office/drawing/2014/main" id="{F41CEEED-A6D0-98F6-3AF0-4FECA7CE5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7353" r="19743" b="27611"/>
          <a:stretch>
            <a:fillRect/>
          </a:stretch>
        </p:blipFill>
        <p:spPr>
          <a:xfrm rot="5400000">
            <a:off x="17224038" y="31992247"/>
            <a:ext cx="4018747" cy="46064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9E9F4D-7825-F4C8-6AC6-74B4E04F0256}"/>
              </a:ext>
            </a:extLst>
          </p:cNvPr>
          <p:cNvSpPr txBox="1"/>
          <p:nvPr/>
        </p:nvSpPr>
        <p:spPr>
          <a:xfrm>
            <a:off x="305398" y="36834171"/>
            <a:ext cx="2387639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0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Next Steps: Allan Hills 2025-26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360 BID inserts, 600 shallow wet drill (98mm core) inserts, and 286 hand auger inserts were shipped. This should allow all drilling to be done with inserts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Two different carbide variants are being brought with differing carbide grain sizes to see if wear or shock resistance is most important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Some inserts have been TIALN  coated to determine if the reduced friction and increased wear resistance prove beneficial in rocky environments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We will also be testing steel inserts to determine if they are a feasible solution for non-rocky drilling</a:t>
            </a:r>
          </a:p>
          <a:p>
            <a:pPr>
              <a:spcAft>
                <a:spcPts val="1200"/>
              </a:spcAft>
            </a:pPr>
            <a:endParaRPr lang="en-US" sz="4000" b="1" dirty="0">
              <a:solidFill>
                <a:schemeClr val="bg1"/>
              </a:solidFill>
              <a:latin typeface="Trade Gothic Next Light" panose="020B04030403030200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B14DCED-DE3D-7AB2-F884-3A18B7D7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67580"/>
              </p:ext>
            </p:extLst>
          </p:nvPr>
        </p:nvGraphicFramePr>
        <p:xfrm>
          <a:off x="5124321" y="17962609"/>
          <a:ext cx="1106817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136">
                  <a:extLst>
                    <a:ext uri="{9D8B030D-6E8A-4147-A177-3AD203B41FA5}">
                      <a16:colId xmlns:a16="http://schemas.microsoft.com/office/drawing/2014/main" val="1311720995"/>
                    </a:ext>
                  </a:extLst>
                </a:gridCol>
                <a:gridCol w="2309622">
                  <a:extLst>
                    <a:ext uri="{9D8B030D-6E8A-4147-A177-3AD203B41FA5}">
                      <a16:colId xmlns:a16="http://schemas.microsoft.com/office/drawing/2014/main" val="3877745576"/>
                    </a:ext>
                  </a:extLst>
                </a:gridCol>
                <a:gridCol w="6150421">
                  <a:extLst>
                    <a:ext uri="{9D8B030D-6E8A-4147-A177-3AD203B41FA5}">
                      <a16:colId xmlns:a16="http://schemas.microsoft.com/office/drawing/2014/main" val="2899506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448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Hardness Rockwell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0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A2 Tool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58-60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Standard cutter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55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CPM 4V Tool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62-64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Previously tested powder metallurgy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4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QC-100 Carbide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72-74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Designed for wear and heavy shock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1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2448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QC-20 Carbide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79-81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rade Gothic Next Light" panose="020B0403040303020004" pitchFamily="34" charset="0"/>
                        </a:rPr>
                        <a:t>General purpose machining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1102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5D2C07-8FEB-0C4F-17AE-1DD227DF3DDF}"/>
              </a:ext>
            </a:extLst>
          </p:cNvPr>
          <p:cNvSpPr txBox="1"/>
          <p:nvPr/>
        </p:nvSpPr>
        <p:spPr>
          <a:xfrm>
            <a:off x="1469824" y="34003028"/>
            <a:ext cx="515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ade Gothic Next Light" panose="020B0403040303020004" pitchFamily="34" charset="0"/>
              </a:rPr>
              <a:t>A set of BID inserts worn out after two runs, totaling 1.10m of drilling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CE2A91-E76F-C710-258C-0D75A90B31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55787" y="1897326"/>
            <a:ext cx="1686638" cy="18249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200CD1-FD0B-8C8A-CCA5-78599FE566F5}"/>
              </a:ext>
            </a:extLst>
          </p:cNvPr>
          <p:cNvSpPr txBox="1"/>
          <p:nvPr/>
        </p:nvSpPr>
        <p:spPr>
          <a:xfrm>
            <a:off x="-84380" y="43051289"/>
            <a:ext cx="24571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000" dirty="0">
                <a:solidFill>
                  <a:schemeClr val="bg1"/>
                </a:solidFill>
                <a:latin typeface="Trade Gothic Next Light" panose="020B0403040303020004" pitchFamily="34" charset="0"/>
              </a:rPr>
              <a:t>This material is based upon work supported by the U.S. National Science Foundation under Cooperative Agreement No. 1836328 and Continuing Grant 2318480.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1D65E-0AAF-F181-6893-084055531E9A}"/>
              </a:ext>
            </a:extLst>
          </p:cNvPr>
          <p:cNvSpPr txBox="1"/>
          <p:nvPr/>
        </p:nvSpPr>
        <p:spPr>
          <a:xfrm>
            <a:off x="15535694" y="4211960"/>
            <a:ext cx="3795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ade Gothic Next Light" panose="020B0403040303020004" pitchFamily="34" charset="0"/>
              </a:rPr>
              <a:t>Three of our cutters stacked on top of each other to show the cutting edge, which has been eroded by grit and rocks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33BE04-B5EB-51A1-CAD3-AF31A1BFA675}"/>
              </a:ext>
            </a:extLst>
          </p:cNvPr>
          <p:cNvSpPr txBox="1"/>
          <p:nvPr/>
        </p:nvSpPr>
        <p:spPr>
          <a:xfrm>
            <a:off x="20669405" y="10149601"/>
            <a:ext cx="352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ade Gothic Next Light" panose="020B0403040303020004" pitchFamily="34" charset="0"/>
              </a:rPr>
              <a:t>The largest rock we drilled through last season at 2cm. Cutting macro-scale rocks was a common occurrence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694E76-298B-29F4-F8CD-743835FBCD7E}"/>
              </a:ext>
            </a:extLst>
          </p:cNvPr>
          <p:cNvSpPr txBox="1"/>
          <p:nvPr/>
        </p:nvSpPr>
        <p:spPr>
          <a:xfrm>
            <a:off x="18804156" y="29707854"/>
            <a:ext cx="5152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ade Gothic Next Light" panose="020B0403040303020004" pitchFamily="34" charset="0"/>
              </a:rPr>
              <a:t>*Average cm/min refers to the distance drilled over the time needed for an entire drill run including tripping and surface operations . It is thus an accurate gauge of core production rate.</a:t>
            </a:r>
          </a:p>
        </p:txBody>
      </p:sp>
    </p:spTree>
    <p:extLst>
      <p:ext uri="{BB962C8B-B14F-4D97-AF65-F5344CB8AC3E}">
        <p14:creationId xmlns:p14="http://schemas.microsoft.com/office/powerpoint/2010/main" val="883769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ableMultiLine xmlns="c1c65080-bfca-4a9c-8e0d-3cab5cda9fb9" xsi:nil="true"/>
    <ImageCreateDate xmlns="http://schemas.microsoft.com/sharepoint/v3/fields" xsi:nil="true"/>
    <lcf76f155ced4ddcb4097134ff3c332f xmlns="05efb2d9-9f2f-492c-be1f-7c20860eb5a8">
      <Terms xmlns="http://schemas.microsoft.com/office/infopath/2007/PartnerControls"/>
    </lcf76f155ced4ddcb4097134ff3c332f>
    <TaxCatchAll xmlns="c1c65080-bfca-4a9c-8e0d-3cab5cda9f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59A1E95C166A4B88427BA49ED4076C" ma:contentTypeVersion="20" ma:contentTypeDescription="Create a new document." ma:contentTypeScope="" ma:versionID="51dd32eacafef17ea6a99198d2a03d10">
  <xsd:schema xmlns:xsd="http://www.w3.org/2001/XMLSchema" xmlns:xs="http://www.w3.org/2001/XMLSchema" xmlns:p="http://schemas.microsoft.com/office/2006/metadata/properties" xmlns:ns2="05efb2d9-9f2f-492c-be1f-7c20860eb5a8" xmlns:ns3="c1c65080-bfca-4a9c-8e0d-3cab5cda9fb9" xmlns:ns4="http://schemas.microsoft.com/sharepoint/v3/fields" targetNamespace="http://schemas.microsoft.com/office/2006/metadata/properties" ma:root="true" ma:fieldsID="9d0e2df8b158f035e85c6e45b251707a" ns2:_="" ns3:_="" ns4:_="">
    <xsd:import namespace="05efb2d9-9f2f-492c-be1f-7c20860eb5a8"/>
    <xsd:import namespace="c1c65080-bfca-4a9c-8e0d-3cab5cda9fb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earchableMultiLine" minOccurs="0"/>
                <xsd:element ref="ns4:ImageCreateDat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b2d9-9f2f-492c-be1f-7c20860eb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65080-bfca-4a9c-8e0d-3cab5cda9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03668c6-e781-4f6d-aa3a-b81449132a9b}" ma:internalName="TaxCatchAll" ma:showField="CatchAllData" ma:web="c1c65080-bfca-4a9c-8e0d-3cab5cda9f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archableMultiLine" ma:index="23" nillable="true" ma:displayName="Media Notes" ma:internalName="SearchableMultiLin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mageCreateDate" ma:index="24" nillable="true" ma:displayName="Date Picture Taken" ma:format="DateTime" ma:hidden="true" ma:internalName="ImageCreat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C04C6F-E1D2-4CAA-B6D8-B75D9E976830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c1c65080-bfca-4a9c-8e0d-3cab5cda9fb9"/>
    <ds:schemaRef ds:uri="http://schemas.microsoft.com/sharepoint/v3/fields"/>
    <ds:schemaRef ds:uri="http://schemas.openxmlformats.org/package/2006/metadata/core-properties"/>
    <ds:schemaRef ds:uri="05efb2d9-9f2f-492c-be1f-7c20860eb5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81BC68-1B9C-4EF0-94A6-67C4ADE9E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b2d9-9f2f-492c-be1f-7c20860eb5a8"/>
    <ds:schemaRef ds:uri="c1c65080-bfca-4a9c-8e0d-3cab5cda9fb9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DC4B06-9E09-48F4-98E5-405584B142D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ca68321-0eda-4908-88b2-424a8cb4b0f9}" enabled="0" method="" siteId="{2ca68321-0eda-4908-88b2-424a8cb4b0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708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Trade Gothic Next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Umberto Stefanini</dc:creator>
  <cp:lastModifiedBy>Andrew Haala</cp:lastModifiedBy>
  <cp:revision>3</cp:revision>
  <dcterms:created xsi:type="dcterms:W3CDTF">2025-09-05T15:04:09Z</dcterms:created>
  <dcterms:modified xsi:type="dcterms:W3CDTF">2025-09-11T20:24:43Z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0x010100E859A1E95C166A4B88427BA49ED4076C</vt:lpwstr>
  </property>
  <property fmtid="{D5CDD505-2E9C-101B-9397-08002B2CF9AE}" pid="3" name="MediaServiceImageTags">
    <vt:lpwstr/>
  </property>
</Properties>
</file>