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6" r:id="rId2"/>
    <p:sldId id="273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A32B"/>
    <a:srgbClr val="5F768C"/>
    <a:srgbClr val="627788"/>
    <a:srgbClr val="7D909F"/>
    <a:srgbClr val="B0B4B7"/>
    <a:srgbClr val="C3C2BE"/>
    <a:srgbClr val="6680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70A7028-342A-4E38-93EE-ECF366F85EEC}" v="20" dt="2025-09-14T19:38:24.07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980" autoAdjust="0"/>
    <p:restoredTop sz="94660"/>
  </p:normalViewPr>
  <p:slideViewPr>
    <p:cSldViewPr snapToGrid="0">
      <p:cViewPr varScale="1">
        <p:scale>
          <a:sx n="78" d="100"/>
          <a:sy n="78" d="100"/>
        </p:scale>
        <p:origin x="557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10" Type="http://schemas.microsoft.com/office/2015/10/relationships/revisionInfo" Target="revisionInfo.xml"/><Relationship Id="rId4" Type="http://schemas.openxmlformats.org/officeDocument/2006/relationships/notesMaster" Target="notesMasters/notesMaster1.xml"/><Relationship Id="rId9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ssica MacFarquhar" userId="cfd2de2e-ef9f-459f-bbb4-a633f8fa298d" providerId="ADAL" clId="{0243A568-FF86-43CA-9E0B-9807AD412A27}"/>
    <pc:docChg chg="undo custSel addSld delSld modSld sldOrd">
      <pc:chgData name="Jessica MacFarquhar" userId="cfd2de2e-ef9f-459f-bbb4-a633f8fa298d" providerId="ADAL" clId="{0243A568-FF86-43CA-9E0B-9807AD412A27}" dt="2025-09-14T19:48:19.637" v="1766" actId="1076"/>
      <pc:docMkLst>
        <pc:docMk/>
      </pc:docMkLst>
      <pc:sldChg chg="addSp delSp modSp new mod">
        <pc:chgData name="Jessica MacFarquhar" userId="cfd2de2e-ef9f-459f-bbb4-a633f8fa298d" providerId="ADAL" clId="{0243A568-FF86-43CA-9E0B-9807AD412A27}" dt="2025-09-14T19:44:21.982" v="1673" actId="14100"/>
        <pc:sldMkLst>
          <pc:docMk/>
          <pc:sldMk cId="675215759" sldId="256"/>
        </pc:sldMkLst>
        <pc:spChg chg="mod ord">
          <ac:chgData name="Jessica MacFarquhar" userId="cfd2de2e-ef9f-459f-bbb4-a633f8fa298d" providerId="ADAL" clId="{0243A568-FF86-43CA-9E0B-9807AD412A27}" dt="2025-09-14T19:29:26.603" v="1481" actId="403"/>
          <ac:spMkLst>
            <pc:docMk/>
            <pc:sldMk cId="675215759" sldId="256"/>
            <ac:spMk id="2" creationId="{0D94D1B2-1E39-2426-6633-F48D2F638393}"/>
          </ac:spMkLst>
        </pc:spChg>
        <pc:spChg chg="mod">
          <ac:chgData name="Jessica MacFarquhar" userId="cfd2de2e-ef9f-459f-bbb4-a633f8fa298d" providerId="ADAL" clId="{0243A568-FF86-43CA-9E0B-9807AD412A27}" dt="2025-09-14T19:14:08.826" v="1252" actId="120"/>
          <ac:spMkLst>
            <pc:docMk/>
            <pc:sldMk cId="675215759" sldId="256"/>
            <ac:spMk id="3" creationId="{E41BCB98-1C0B-756D-D108-494B74D67B6C}"/>
          </ac:spMkLst>
        </pc:spChg>
        <pc:spChg chg="add mod">
          <ac:chgData name="Jessica MacFarquhar" userId="cfd2de2e-ef9f-459f-bbb4-a633f8fa298d" providerId="ADAL" clId="{0243A568-FF86-43CA-9E0B-9807AD412A27}" dt="2025-09-14T19:13:36.134" v="1249" actId="14100"/>
          <ac:spMkLst>
            <pc:docMk/>
            <pc:sldMk cId="675215759" sldId="256"/>
            <ac:spMk id="7" creationId="{EE891571-599D-C0BD-DE7E-59FD74BF736A}"/>
          </ac:spMkLst>
        </pc:spChg>
        <pc:spChg chg="add del mod">
          <ac:chgData name="Jessica MacFarquhar" userId="cfd2de2e-ef9f-459f-bbb4-a633f8fa298d" providerId="ADAL" clId="{0243A568-FF86-43CA-9E0B-9807AD412A27}" dt="2025-09-14T19:06:29.181" v="1178" actId="478"/>
          <ac:spMkLst>
            <pc:docMk/>
            <pc:sldMk cId="675215759" sldId="256"/>
            <ac:spMk id="8" creationId="{6526187A-4B21-BD19-EBD4-623A318CF097}"/>
          </ac:spMkLst>
        </pc:spChg>
        <pc:spChg chg="add mod ord">
          <ac:chgData name="Jessica MacFarquhar" userId="cfd2de2e-ef9f-459f-bbb4-a633f8fa298d" providerId="ADAL" clId="{0243A568-FF86-43CA-9E0B-9807AD412A27}" dt="2025-09-14T19:27:21.606" v="1461" actId="27636"/>
          <ac:spMkLst>
            <pc:docMk/>
            <pc:sldMk cId="675215759" sldId="256"/>
            <ac:spMk id="17" creationId="{D112F250-6C40-7B65-BBC1-35DF8BEF8EBE}"/>
          </ac:spMkLst>
        </pc:spChg>
        <pc:spChg chg="add del mod">
          <ac:chgData name="Jessica MacFarquhar" userId="cfd2de2e-ef9f-459f-bbb4-a633f8fa298d" providerId="ADAL" clId="{0243A568-FF86-43CA-9E0B-9807AD412A27}" dt="2025-09-14T19:28:44.670" v="1468" actId="478"/>
          <ac:spMkLst>
            <pc:docMk/>
            <pc:sldMk cId="675215759" sldId="256"/>
            <ac:spMk id="18" creationId="{03AC27A0-94C7-2A0B-ECB9-6D1C1A84851B}"/>
          </ac:spMkLst>
        </pc:spChg>
        <pc:spChg chg="add del mod">
          <ac:chgData name="Jessica MacFarquhar" userId="cfd2de2e-ef9f-459f-bbb4-a633f8fa298d" providerId="ADAL" clId="{0243A568-FF86-43CA-9E0B-9807AD412A27}" dt="2025-09-14T19:28:44.670" v="1468" actId="478"/>
          <ac:spMkLst>
            <pc:docMk/>
            <pc:sldMk cId="675215759" sldId="256"/>
            <ac:spMk id="19" creationId="{08EF7134-8695-DB7D-CFCD-A4E861800B6D}"/>
          </ac:spMkLst>
        </pc:spChg>
        <pc:picChg chg="add del mod ord">
          <ac:chgData name="Jessica MacFarquhar" userId="cfd2de2e-ef9f-459f-bbb4-a633f8fa298d" providerId="ADAL" clId="{0243A568-FF86-43CA-9E0B-9807AD412A27}" dt="2025-09-14T19:06:10.007" v="1167" actId="478"/>
          <ac:picMkLst>
            <pc:docMk/>
            <pc:sldMk cId="675215759" sldId="256"/>
            <ac:picMk id="4" creationId="{B14042FD-0A31-89CE-E99B-F8EE1F59AFF2}"/>
          </ac:picMkLst>
        </pc:picChg>
        <pc:picChg chg="add del mod ord">
          <ac:chgData name="Jessica MacFarquhar" userId="cfd2de2e-ef9f-459f-bbb4-a633f8fa298d" providerId="ADAL" clId="{0243A568-FF86-43CA-9E0B-9807AD412A27}" dt="2025-09-14T18:56:33.462" v="1157" actId="478"/>
          <ac:picMkLst>
            <pc:docMk/>
            <pc:sldMk cId="675215759" sldId="256"/>
            <ac:picMk id="5" creationId="{861DD287-8743-564E-743C-7E290883FA2B}"/>
          </ac:picMkLst>
        </pc:picChg>
        <pc:picChg chg="add del mod ord modCrop">
          <ac:chgData name="Jessica MacFarquhar" userId="cfd2de2e-ef9f-459f-bbb4-a633f8fa298d" providerId="ADAL" clId="{0243A568-FF86-43CA-9E0B-9807AD412A27}" dt="2025-09-14T19:20:04.618" v="1386" actId="478"/>
          <ac:picMkLst>
            <pc:docMk/>
            <pc:sldMk cId="675215759" sldId="256"/>
            <ac:picMk id="9" creationId="{B40FD1E9-4636-475C-A2CB-B78007700902}"/>
          </ac:picMkLst>
        </pc:picChg>
        <pc:picChg chg="add mod">
          <ac:chgData name="Jessica MacFarquhar" userId="cfd2de2e-ef9f-459f-bbb4-a633f8fa298d" providerId="ADAL" clId="{0243A568-FF86-43CA-9E0B-9807AD412A27}" dt="2025-09-14T19:43:00.242" v="1665" actId="14100"/>
          <ac:picMkLst>
            <pc:docMk/>
            <pc:sldMk cId="675215759" sldId="256"/>
            <ac:picMk id="10" creationId="{1889C19F-5026-D3DF-3EE5-A88C1092A3DB}"/>
          </ac:picMkLst>
        </pc:picChg>
        <pc:picChg chg="add mod modCrop">
          <ac:chgData name="Jessica MacFarquhar" userId="cfd2de2e-ef9f-459f-bbb4-a633f8fa298d" providerId="ADAL" clId="{0243A568-FF86-43CA-9E0B-9807AD412A27}" dt="2025-09-14T19:44:05.108" v="1672" actId="1076"/>
          <ac:picMkLst>
            <pc:docMk/>
            <pc:sldMk cId="675215759" sldId="256"/>
            <ac:picMk id="11" creationId="{7FDCE34E-04C6-8653-CF02-FF5F851274B7}"/>
          </ac:picMkLst>
        </pc:picChg>
        <pc:picChg chg="add mod">
          <ac:chgData name="Jessica MacFarquhar" userId="cfd2de2e-ef9f-459f-bbb4-a633f8fa298d" providerId="ADAL" clId="{0243A568-FF86-43CA-9E0B-9807AD412A27}" dt="2025-09-14T19:43:47.724" v="1668" actId="1036"/>
          <ac:picMkLst>
            <pc:docMk/>
            <pc:sldMk cId="675215759" sldId="256"/>
            <ac:picMk id="12" creationId="{B7A73B09-E70E-B955-E7F8-1F21F207433F}"/>
          </ac:picMkLst>
        </pc:picChg>
        <pc:picChg chg="add del mod modCrop">
          <ac:chgData name="Jessica MacFarquhar" userId="cfd2de2e-ef9f-459f-bbb4-a633f8fa298d" providerId="ADAL" clId="{0243A568-FF86-43CA-9E0B-9807AD412A27}" dt="2025-09-14T19:31:22.155" v="1507" actId="478"/>
          <ac:picMkLst>
            <pc:docMk/>
            <pc:sldMk cId="675215759" sldId="256"/>
            <ac:picMk id="14" creationId="{317D8BDB-7ECA-1032-F484-1583C98574D2}"/>
          </ac:picMkLst>
        </pc:picChg>
        <pc:picChg chg="add mod modCrop">
          <ac:chgData name="Jessica MacFarquhar" userId="cfd2de2e-ef9f-459f-bbb4-a633f8fa298d" providerId="ADAL" clId="{0243A568-FF86-43CA-9E0B-9807AD412A27}" dt="2025-09-14T19:44:21.982" v="1673" actId="14100"/>
          <ac:picMkLst>
            <pc:docMk/>
            <pc:sldMk cId="675215759" sldId="256"/>
            <ac:picMk id="16" creationId="{9E3E6763-4D63-DD2A-D1D6-804EC83F162E}"/>
          </ac:picMkLst>
        </pc:picChg>
      </pc:sldChg>
      <pc:sldChg chg="addSp delSp modSp new del mod">
        <pc:chgData name="Jessica MacFarquhar" userId="cfd2de2e-ef9f-459f-bbb4-a633f8fa298d" providerId="ADAL" clId="{0243A568-FF86-43CA-9E0B-9807AD412A27}" dt="2025-09-14T18:49:54.762" v="1137" actId="47"/>
        <pc:sldMkLst>
          <pc:docMk/>
          <pc:sldMk cId="308250425" sldId="257"/>
        </pc:sldMkLst>
      </pc:sldChg>
      <pc:sldChg chg="addSp delSp modSp new del mod">
        <pc:chgData name="Jessica MacFarquhar" userId="cfd2de2e-ef9f-459f-bbb4-a633f8fa298d" providerId="ADAL" clId="{0243A568-FF86-43CA-9E0B-9807AD412A27}" dt="2025-09-14T18:49:56.220" v="1140" actId="47"/>
        <pc:sldMkLst>
          <pc:docMk/>
          <pc:sldMk cId="3195230468" sldId="258"/>
        </pc:sldMkLst>
      </pc:sldChg>
      <pc:sldChg chg="addSp delSp modSp add del mod ord">
        <pc:chgData name="Jessica MacFarquhar" userId="cfd2de2e-ef9f-459f-bbb4-a633f8fa298d" providerId="ADAL" clId="{0243A568-FF86-43CA-9E0B-9807AD412A27}" dt="2025-09-14T18:50:01.474" v="1148" actId="47"/>
        <pc:sldMkLst>
          <pc:docMk/>
          <pc:sldMk cId="4228956599" sldId="259"/>
        </pc:sldMkLst>
      </pc:sldChg>
      <pc:sldChg chg="addSp modSp add del mod">
        <pc:chgData name="Jessica MacFarquhar" userId="cfd2de2e-ef9f-459f-bbb4-a633f8fa298d" providerId="ADAL" clId="{0243A568-FF86-43CA-9E0B-9807AD412A27}" dt="2025-09-14T18:49:56.863" v="1142" actId="47"/>
        <pc:sldMkLst>
          <pc:docMk/>
          <pc:sldMk cId="1504608957" sldId="260"/>
        </pc:sldMkLst>
      </pc:sldChg>
      <pc:sldChg chg="addSp delSp modSp add del mod">
        <pc:chgData name="Jessica MacFarquhar" userId="cfd2de2e-ef9f-459f-bbb4-a633f8fa298d" providerId="ADAL" clId="{0243A568-FF86-43CA-9E0B-9807AD412A27}" dt="2025-09-14T18:52:04.051" v="1155" actId="47"/>
        <pc:sldMkLst>
          <pc:docMk/>
          <pc:sldMk cId="1969806535" sldId="261"/>
        </pc:sldMkLst>
      </pc:sldChg>
      <pc:sldChg chg="addSp delSp modSp add del mod">
        <pc:chgData name="Jessica MacFarquhar" userId="cfd2de2e-ef9f-459f-bbb4-a633f8fa298d" providerId="ADAL" clId="{0243A568-FF86-43CA-9E0B-9807AD412A27}" dt="2025-09-08T19:48:23.678" v="888" actId="2696"/>
        <pc:sldMkLst>
          <pc:docMk/>
          <pc:sldMk cId="2216462890" sldId="262"/>
        </pc:sldMkLst>
      </pc:sldChg>
      <pc:sldChg chg="addSp delSp modSp add del mod">
        <pc:chgData name="Jessica MacFarquhar" userId="cfd2de2e-ef9f-459f-bbb4-a633f8fa298d" providerId="ADAL" clId="{0243A568-FF86-43CA-9E0B-9807AD412A27}" dt="2025-09-14T18:49:57.225" v="1143" actId="47"/>
        <pc:sldMkLst>
          <pc:docMk/>
          <pc:sldMk cId="4156001931" sldId="263"/>
        </pc:sldMkLst>
      </pc:sldChg>
      <pc:sldChg chg="addSp delSp modSp add del mod">
        <pc:chgData name="Jessica MacFarquhar" userId="cfd2de2e-ef9f-459f-bbb4-a633f8fa298d" providerId="ADAL" clId="{0243A568-FF86-43CA-9E0B-9807AD412A27}" dt="2025-09-08T20:12:26.710" v="1053" actId="2696"/>
        <pc:sldMkLst>
          <pc:docMk/>
          <pc:sldMk cId="1021837372" sldId="264"/>
        </pc:sldMkLst>
      </pc:sldChg>
      <pc:sldChg chg="addSp delSp modSp add del mod">
        <pc:chgData name="Jessica MacFarquhar" userId="cfd2de2e-ef9f-459f-bbb4-a633f8fa298d" providerId="ADAL" clId="{0243A568-FF86-43CA-9E0B-9807AD412A27}" dt="2025-09-14T18:50:02.952" v="1149" actId="47"/>
        <pc:sldMkLst>
          <pc:docMk/>
          <pc:sldMk cId="2914174727" sldId="265"/>
        </pc:sldMkLst>
      </pc:sldChg>
      <pc:sldChg chg="addSp delSp modSp add del mod">
        <pc:chgData name="Jessica MacFarquhar" userId="cfd2de2e-ef9f-459f-bbb4-a633f8fa298d" providerId="ADAL" clId="{0243A568-FF86-43CA-9E0B-9807AD412A27}" dt="2025-09-14T19:31:16.225" v="1505" actId="47"/>
        <pc:sldMkLst>
          <pc:docMk/>
          <pc:sldMk cId="3224828151" sldId="266"/>
        </pc:sldMkLst>
        <pc:spChg chg="del mod">
          <ac:chgData name="Jessica MacFarquhar" userId="cfd2de2e-ef9f-459f-bbb4-a633f8fa298d" providerId="ADAL" clId="{0243A568-FF86-43CA-9E0B-9807AD412A27}" dt="2025-09-14T19:14:53.016" v="1266" actId="478"/>
          <ac:spMkLst>
            <pc:docMk/>
            <pc:sldMk cId="3224828151" sldId="266"/>
            <ac:spMk id="37" creationId="{2476D885-302E-19A4-E489-171B5679456C}"/>
          </ac:spMkLst>
        </pc:spChg>
        <pc:spChg chg="del">
          <ac:chgData name="Jessica MacFarquhar" userId="cfd2de2e-ef9f-459f-bbb4-a633f8fa298d" providerId="ADAL" clId="{0243A568-FF86-43CA-9E0B-9807AD412A27}" dt="2025-09-14T19:14:44.634" v="1261" actId="478"/>
          <ac:spMkLst>
            <pc:docMk/>
            <pc:sldMk cId="3224828151" sldId="266"/>
            <ac:spMk id="39" creationId="{0DC2C8D6-161D-18F1-9192-4EC4068F8F48}"/>
          </ac:spMkLst>
        </pc:spChg>
        <pc:spChg chg="del mod">
          <ac:chgData name="Jessica MacFarquhar" userId="cfd2de2e-ef9f-459f-bbb4-a633f8fa298d" providerId="ADAL" clId="{0243A568-FF86-43CA-9E0B-9807AD412A27}" dt="2025-09-14T19:14:38.721" v="1259" actId="478"/>
          <ac:spMkLst>
            <pc:docMk/>
            <pc:sldMk cId="3224828151" sldId="266"/>
            <ac:spMk id="43" creationId="{36EB8A8F-CC2C-BFB5-08F3-12133D0D8197}"/>
          </ac:spMkLst>
        </pc:spChg>
        <pc:spChg chg="mod">
          <ac:chgData name="Jessica MacFarquhar" userId="cfd2de2e-ef9f-459f-bbb4-a633f8fa298d" providerId="ADAL" clId="{0243A568-FF86-43CA-9E0B-9807AD412A27}" dt="2025-09-14T19:14:49.921" v="1264" actId="478"/>
          <ac:spMkLst>
            <pc:docMk/>
            <pc:sldMk cId="3224828151" sldId="266"/>
            <ac:spMk id="48" creationId="{EF9CDD3D-6B5A-40E0-9426-C72653B61DCC}"/>
          </ac:spMkLst>
        </pc:spChg>
        <pc:spChg chg="del mod">
          <ac:chgData name="Jessica MacFarquhar" userId="cfd2de2e-ef9f-459f-bbb4-a633f8fa298d" providerId="ADAL" clId="{0243A568-FF86-43CA-9E0B-9807AD412A27}" dt="2025-09-14T19:15:06.869" v="1272" actId="478"/>
          <ac:spMkLst>
            <pc:docMk/>
            <pc:sldMk cId="3224828151" sldId="266"/>
            <ac:spMk id="50" creationId="{962ECFFE-F28C-F043-54E2-EE3765DD9D0C}"/>
          </ac:spMkLst>
        </pc:spChg>
        <pc:spChg chg="del mod">
          <ac:chgData name="Jessica MacFarquhar" userId="cfd2de2e-ef9f-459f-bbb4-a633f8fa298d" providerId="ADAL" clId="{0243A568-FF86-43CA-9E0B-9807AD412A27}" dt="2025-09-14T19:15:04.739" v="1271" actId="478"/>
          <ac:spMkLst>
            <pc:docMk/>
            <pc:sldMk cId="3224828151" sldId="266"/>
            <ac:spMk id="51" creationId="{7B8E9CE2-3F2A-D039-F0D4-A3C99CCF3DEA}"/>
          </ac:spMkLst>
        </pc:spChg>
        <pc:spChg chg="del mod">
          <ac:chgData name="Jessica MacFarquhar" userId="cfd2de2e-ef9f-459f-bbb4-a633f8fa298d" providerId="ADAL" clId="{0243A568-FF86-43CA-9E0B-9807AD412A27}" dt="2025-09-14T19:14:57.297" v="1268" actId="478"/>
          <ac:spMkLst>
            <pc:docMk/>
            <pc:sldMk cId="3224828151" sldId="266"/>
            <ac:spMk id="57" creationId="{D9AB00C6-A60E-8D4F-FABF-4F47084B7E89}"/>
          </ac:spMkLst>
        </pc:spChg>
        <pc:spChg chg="mod">
          <ac:chgData name="Jessica MacFarquhar" userId="cfd2de2e-ef9f-459f-bbb4-a633f8fa298d" providerId="ADAL" clId="{0243A568-FF86-43CA-9E0B-9807AD412A27}" dt="2025-09-14T19:14:49.921" v="1264" actId="478"/>
          <ac:spMkLst>
            <pc:docMk/>
            <pc:sldMk cId="3224828151" sldId="266"/>
            <ac:spMk id="58" creationId="{14DA3861-3D78-7FC8-4B75-B95F0211432B}"/>
          </ac:spMkLst>
        </pc:spChg>
        <pc:grpChg chg="del">
          <ac:chgData name="Jessica MacFarquhar" userId="cfd2de2e-ef9f-459f-bbb4-a633f8fa298d" providerId="ADAL" clId="{0243A568-FF86-43CA-9E0B-9807AD412A27}" dt="2025-09-14T19:15:34.141" v="1273" actId="478"/>
          <ac:grpSpMkLst>
            <pc:docMk/>
            <pc:sldMk cId="3224828151" sldId="266"/>
            <ac:grpSpMk id="2" creationId="{8B9CD4FD-B9D5-16A6-7840-21D081F35157}"/>
          </ac:grpSpMkLst>
        </pc:grpChg>
        <pc:grpChg chg="add del">
          <ac:chgData name="Jessica MacFarquhar" userId="cfd2de2e-ef9f-459f-bbb4-a633f8fa298d" providerId="ADAL" clId="{0243A568-FF86-43CA-9E0B-9807AD412A27}" dt="2025-09-14T19:29:42.354" v="1484" actId="21"/>
          <ac:grpSpMkLst>
            <pc:docMk/>
            <pc:sldMk cId="3224828151" sldId="266"/>
            <ac:grpSpMk id="34" creationId="{63CF46CE-CF17-9885-9981-BA09F856E830}"/>
          </ac:grpSpMkLst>
        </pc:grpChg>
        <pc:grpChg chg="del">
          <ac:chgData name="Jessica MacFarquhar" userId="cfd2de2e-ef9f-459f-bbb4-a633f8fa298d" providerId="ADAL" clId="{0243A568-FF86-43CA-9E0B-9807AD412A27}" dt="2025-09-14T19:14:48.693" v="1263" actId="478"/>
          <ac:grpSpMkLst>
            <pc:docMk/>
            <pc:sldMk cId="3224828151" sldId="266"/>
            <ac:grpSpMk id="38" creationId="{46AFB17A-3B98-14EC-1802-65EE2B2F85CD}"/>
          </ac:grpSpMkLst>
        </pc:grpChg>
        <pc:picChg chg="del mod">
          <ac:chgData name="Jessica MacFarquhar" userId="cfd2de2e-ef9f-459f-bbb4-a633f8fa298d" providerId="ADAL" clId="{0243A568-FF86-43CA-9E0B-9807AD412A27}" dt="2025-09-14T19:14:55.282" v="1267" actId="478"/>
          <ac:picMkLst>
            <pc:docMk/>
            <pc:sldMk cId="3224828151" sldId="266"/>
            <ac:picMk id="36" creationId="{864A0DA7-1382-14A5-84C9-1168B60B84A3}"/>
          </ac:picMkLst>
        </pc:picChg>
        <pc:picChg chg="del">
          <ac:chgData name="Jessica MacFarquhar" userId="cfd2de2e-ef9f-459f-bbb4-a633f8fa298d" providerId="ADAL" clId="{0243A568-FF86-43CA-9E0B-9807AD412A27}" dt="2025-09-14T19:14:31.008" v="1255" actId="478"/>
          <ac:picMkLst>
            <pc:docMk/>
            <pc:sldMk cId="3224828151" sldId="266"/>
            <ac:picMk id="52" creationId="{C5570041-DFA7-C6DC-93B0-5B26B6F01078}"/>
          </ac:picMkLst>
        </pc:picChg>
        <pc:picChg chg="del">
          <ac:chgData name="Jessica MacFarquhar" userId="cfd2de2e-ef9f-459f-bbb4-a633f8fa298d" providerId="ADAL" clId="{0243A568-FF86-43CA-9E0B-9807AD412A27}" dt="2025-09-14T19:14:49.921" v="1264" actId="478"/>
          <ac:picMkLst>
            <pc:docMk/>
            <pc:sldMk cId="3224828151" sldId="266"/>
            <ac:picMk id="53" creationId="{67C86A22-CAF6-6B7C-D5A0-647EB15506B0}"/>
          </ac:picMkLst>
        </pc:picChg>
        <pc:picChg chg="del">
          <ac:chgData name="Jessica MacFarquhar" userId="cfd2de2e-ef9f-459f-bbb4-a633f8fa298d" providerId="ADAL" clId="{0243A568-FF86-43CA-9E0B-9807AD412A27}" dt="2025-09-14T19:14:48.693" v="1263" actId="478"/>
          <ac:picMkLst>
            <pc:docMk/>
            <pc:sldMk cId="3224828151" sldId="266"/>
            <ac:picMk id="54" creationId="{9BAD270C-30FA-FE09-46D4-9CC2FE67862B}"/>
          </ac:picMkLst>
        </pc:picChg>
        <pc:picChg chg="mod">
          <ac:chgData name="Jessica MacFarquhar" userId="cfd2de2e-ef9f-459f-bbb4-a633f8fa298d" providerId="ADAL" clId="{0243A568-FF86-43CA-9E0B-9807AD412A27}" dt="2025-09-14T19:14:49.921" v="1264" actId="478"/>
          <ac:picMkLst>
            <pc:docMk/>
            <pc:sldMk cId="3224828151" sldId="266"/>
            <ac:picMk id="55" creationId="{C365ACBD-A02E-539E-BBB2-BD437A5EDF68}"/>
          </ac:picMkLst>
        </pc:picChg>
        <pc:picChg chg="mod">
          <ac:chgData name="Jessica MacFarquhar" userId="cfd2de2e-ef9f-459f-bbb4-a633f8fa298d" providerId="ADAL" clId="{0243A568-FF86-43CA-9E0B-9807AD412A27}" dt="2025-09-14T19:14:49.921" v="1264" actId="478"/>
          <ac:picMkLst>
            <pc:docMk/>
            <pc:sldMk cId="3224828151" sldId="266"/>
            <ac:picMk id="56" creationId="{1DF19B5F-3B99-4200-BE9B-77D6B660A039}"/>
          </ac:picMkLst>
        </pc:picChg>
        <pc:cxnChg chg="del">
          <ac:chgData name="Jessica MacFarquhar" userId="cfd2de2e-ef9f-459f-bbb4-a633f8fa298d" providerId="ADAL" clId="{0243A568-FF86-43CA-9E0B-9807AD412A27}" dt="2025-09-14T19:14:51.180" v="1265" actId="478"/>
          <ac:cxnSpMkLst>
            <pc:docMk/>
            <pc:sldMk cId="3224828151" sldId="266"/>
            <ac:cxnSpMk id="40" creationId="{000FE3E4-990D-CCE9-EC27-E24E497A8FC7}"/>
          </ac:cxnSpMkLst>
        </pc:cxnChg>
        <pc:cxnChg chg="del">
          <ac:chgData name="Jessica MacFarquhar" userId="cfd2de2e-ef9f-459f-bbb4-a633f8fa298d" providerId="ADAL" clId="{0243A568-FF86-43CA-9E0B-9807AD412A27}" dt="2025-09-14T19:15:00.988" v="1269" actId="478"/>
          <ac:cxnSpMkLst>
            <pc:docMk/>
            <pc:sldMk cId="3224828151" sldId="266"/>
            <ac:cxnSpMk id="41" creationId="{CC68D0DF-A749-DC4A-F9CC-B0C539BB865B}"/>
          </ac:cxnSpMkLst>
        </pc:cxnChg>
        <pc:cxnChg chg="del">
          <ac:chgData name="Jessica MacFarquhar" userId="cfd2de2e-ef9f-459f-bbb4-a633f8fa298d" providerId="ADAL" clId="{0243A568-FF86-43CA-9E0B-9807AD412A27}" dt="2025-09-14T19:14:29.188" v="1254" actId="478"/>
          <ac:cxnSpMkLst>
            <pc:docMk/>
            <pc:sldMk cId="3224828151" sldId="266"/>
            <ac:cxnSpMk id="42" creationId="{26162B2B-26F7-A21E-76FA-213937685999}"/>
          </ac:cxnSpMkLst>
        </pc:cxnChg>
        <pc:cxnChg chg="del">
          <ac:chgData name="Jessica MacFarquhar" userId="cfd2de2e-ef9f-459f-bbb4-a633f8fa298d" providerId="ADAL" clId="{0243A568-FF86-43CA-9E0B-9807AD412A27}" dt="2025-09-14T19:15:02.878" v="1270" actId="478"/>
          <ac:cxnSpMkLst>
            <pc:docMk/>
            <pc:sldMk cId="3224828151" sldId="266"/>
            <ac:cxnSpMk id="44" creationId="{AB3A0F9B-FE81-832E-6ECA-AF8D49C301FB}"/>
          </ac:cxnSpMkLst>
        </pc:cxnChg>
        <pc:cxnChg chg="del">
          <ac:chgData name="Jessica MacFarquhar" userId="cfd2de2e-ef9f-459f-bbb4-a633f8fa298d" providerId="ADAL" clId="{0243A568-FF86-43CA-9E0B-9807AD412A27}" dt="2025-09-14T19:14:46.597" v="1262" actId="478"/>
          <ac:cxnSpMkLst>
            <pc:docMk/>
            <pc:sldMk cId="3224828151" sldId="266"/>
            <ac:cxnSpMk id="45" creationId="{15EA9BA4-31F1-7202-7D7D-9F39A8A7AD5F}"/>
          </ac:cxnSpMkLst>
        </pc:cxnChg>
        <pc:cxnChg chg="del">
          <ac:chgData name="Jessica MacFarquhar" userId="cfd2de2e-ef9f-459f-bbb4-a633f8fa298d" providerId="ADAL" clId="{0243A568-FF86-43CA-9E0B-9807AD412A27}" dt="2025-09-14T19:14:27.287" v="1253" actId="478"/>
          <ac:cxnSpMkLst>
            <pc:docMk/>
            <pc:sldMk cId="3224828151" sldId="266"/>
            <ac:cxnSpMk id="46" creationId="{0AC4DF69-BB23-448C-A6D6-12933A0C0A5A}"/>
          </ac:cxnSpMkLst>
        </pc:cxnChg>
        <pc:cxnChg chg="del">
          <ac:chgData name="Jessica MacFarquhar" userId="cfd2de2e-ef9f-459f-bbb4-a633f8fa298d" providerId="ADAL" clId="{0243A568-FF86-43CA-9E0B-9807AD412A27}" dt="2025-09-14T19:14:41.166" v="1260" actId="478"/>
          <ac:cxnSpMkLst>
            <pc:docMk/>
            <pc:sldMk cId="3224828151" sldId="266"/>
            <ac:cxnSpMk id="47" creationId="{497D7799-9F3A-298C-B1EB-5692F4F42B09}"/>
          </ac:cxnSpMkLst>
        </pc:cxnChg>
      </pc:sldChg>
      <pc:sldChg chg="addSp delSp modSp add del mod">
        <pc:chgData name="Jessica MacFarquhar" userId="cfd2de2e-ef9f-459f-bbb4-a633f8fa298d" providerId="ADAL" clId="{0243A568-FF86-43CA-9E0B-9807AD412A27}" dt="2025-09-14T18:49:56.579" v="1141" actId="47"/>
        <pc:sldMkLst>
          <pc:docMk/>
          <pc:sldMk cId="305857733" sldId="267"/>
        </pc:sldMkLst>
      </pc:sldChg>
      <pc:sldChg chg="new del">
        <pc:chgData name="Jessica MacFarquhar" userId="cfd2de2e-ef9f-459f-bbb4-a633f8fa298d" providerId="ADAL" clId="{0243A568-FF86-43CA-9E0B-9807AD412A27}" dt="2025-09-08T19:33:05.379" v="806" actId="680"/>
        <pc:sldMkLst>
          <pc:docMk/>
          <pc:sldMk cId="3861071302" sldId="267"/>
        </pc:sldMkLst>
      </pc:sldChg>
      <pc:sldChg chg="addSp modSp add mod">
        <pc:chgData name="Jessica MacFarquhar" userId="cfd2de2e-ef9f-459f-bbb4-a633f8fa298d" providerId="ADAL" clId="{0243A568-FF86-43CA-9E0B-9807AD412A27}" dt="2025-09-08T20:01:55.649" v="1004" actId="1076"/>
        <pc:sldMkLst>
          <pc:docMk/>
          <pc:sldMk cId="468209355" sldId="268"/>
        </pc:sldMkLst>
      </pc:sldChg>
      <pc:sldChg chg="addSp delSp modSp add del mod">
        <pc:chgData name="Jessica MacFarquhar" userId="cfd2de2e-ef9f-459f-bbb4-a633f8fa298d" providerId="ADAL" clId="{0243A568-FF86-43CA-9E0B-9807AD412A27}" dt="2025-09-14T18:49:55.357" v="1138" actId="47"/>
        <pc:sldMkLst>
          <pc:docMk/>
          <pc:sldMk cId="538981638" sldId="269"/>
        </pc:sldMkLst>
      </pc:sldChg>
      <pc:sldChg chg="new del">
        <pc:chgData name="Jessica MacFarquhar" userId="cfd2de2e-ef9f-459f-bbb4-a633f8fa298d" providerId="ADAL" clId="{0243A568-FF86-43CA-9E0B-9807AD412A27}" dt="2025-09-08T20:06:20.748" v="1007" actId="680"/>
        <pc:sldMkLst>
          <pc:docMk/>
          <pc:sldMk cId="3553343568" sldId="269"/>
        </pc:sldMkLst>
      </pc:sldChg>
      <pc:sldChg chg="del">
        <pc:chgData name="Jessica MacFarquhar" userId="cfd2de2e-ef9f-459f-bbb4-a633f8fa298d" providerId="ADAL" clId="{0243A568-FF86-43CA-9E0B-9807AD412A27}" dt="2025-09-14T18:49:55.887" v="1139" actId="47"/>
        <pc:sldMkLst>
          <pc:docMk/>
          <pc:sldMk cId="2221972825" sldId="270"/>
        </pc:sldMkLst>
      </pc:sldChg>
      <pc:sldChg chg="add del">
        <pc:chgData name="Jessica MacFarquhar" userId="cfd2de2e-ef9f-459f-bbb4-a633f8fa298d" providerId="ADAL" clId="{0243A568-FF86-43CA-9E0B-9807AD412A27}" dt="2025-09-14T18:50:00.296" v="1146" actId="47"/>
        <pc:sldMkLst>
          <pc:docMk/>
          <pc:sldMk cId="241301902" sldId="272"/>
        </pc:sldMkLst>
      </pc:sldChg>
      <pc:sldChg chg="addSp delSp modSp mod">
        <pc:chgData name="Jessica MacFarquhar" userId="cfd2de2e-ef9f-459f-bbb4-a633f8fa298d" providerId="ADAL" clId="{0243A568-FF86-43CA-9E0B-9807AD412A27}" dt="2025-09-14T19:48:19.637" v="1766" actId="1076"/>
        <pc:sldMkLst>
          <pc:docMk/>
          <pc:sldMk cId="2060756656" sldId="273"/>
        </pc:sldMkLst>
        <pc:spChg chg="add mod">
          <ac:chgData name="Jessica MacFarquhar" userId="cfd2de2e-ef9f-459f-bbb4-a633f8fa298d" providerId="ADAL" clId="{0243A568-FF86-43CA-9E0B-9807AD412A27}" dt="2025-09-14T19:30:40.272" v="1502" actId="207"/>
          <ac:spMkLst>
            <pc:docMk/>
            <pc:sldMk cId="2060756656" sldId="273"/>
            <ac:spMk id="2" creationId="{A7090B7B-D1EF-B028-9D13-08FEE2ECA099}"/>
          </ac:spMkLst>
        </pc:spChg>
        <pc:spChg chg="add mod">
          <ac:chgData name="Jessica MacFarquhar" userId="cfd2de2e-ef9f-459f-bbb4-a633f8fa298d" providerId="ADAL" clId="{0243A568-FF86-43CA-9E0B-9807AD412A27}" dt="2025-09-14T19:30:50.541" v="1503" actId="1076"/>
          <ac:spMkLst>
            <pc:docMk/>
            <pc:sldMk cId="2060756656" sldId="273"/>
            <ac:spMk id="3" creationId="{BB05D137-7456-42DC-19AC-3DCF114739AE}"/>
          </ac:spMkLst>
        </pc:spChg>
        <pc:spChg chg="del">
          <ac:chgData name="Jessica MacFarquhar" userId="cfd2de2e-ef9f-459f-bbb4-a633f8fa298d" providerId="ADAL" clId="{0243A568-FF86-43CA-9E0B-9807AD412A27}" dt="2025-09-14T19:16:36.452" v="1279" actId="478"/>
          <ac:spMkLst>
            <pc:docMk/>
            <pc:sldMk cId="2060756656" sldId="273"/>
            <ac:spMk id="4" creationId="{E10B087B-E9DD-21C8-6F12-6D6056E4C999}"/>
          </ac:spMkLst>
        </pc:spChg>
        <pc:spChg chg="del">
          <ac:chgData name="Jessica MacFarquhar" userId="cfd2de2e-ef9f-459f-bbb4-a633f8fa298d" providerId="ADAL" clId="{0243A568-FF86-43CA-9E0B-9807AD412A27}" dt="2025-09-14T19:16:36.452" v="1279" actId="478"/>
          <ac:spMkLst>
            <pc:docMk/>
            <pc:sldMk cId="2060756656" sldId="273"/>
            <ac:spMk id="5" creationId="{EAC29F18-3E66-6D5D-40B8-E6ED74F1EC4D}"/>
          </ac:spMkLst>
        </pc:spChg>
        <pc:spChg chg="del">
          <ac:chgData name="Jessica MacFarquhar" userId="cfd2de2e-ef9f-459f-bbb4-a633f8fa298d" providerId="ADAL" clId="{0243A568-FF86-43CA-9E0B-9807AD412A27}" dt="2025-09-14T19:16:36.452" v="1279" actId="478"/>
          <ac:spMkLst>
            <pc:docMk/>
            <pc:sldMk cId="2060756656" sldId="273"/>
            <ac:spMk id="6" creationId="{E0D2DCBF-869B-CE9C-FA0D-68FF7603D0F7}"/>
          </ac:spMkLst>
        </pc:spChg>
        <pc:spChg chg="del">
          <ac:chgData name="Jessica MacFarquhar" userId="cfd2de2e-ef9f-459f-bbb4-a633f8fa298d" providerId="ADAL" clId="{0243A568-FF86-43CA-9E0B-9807AD412A27}" dt="2025-09-14T19:16:36.452" v="1279" actId="478"/>
          <ac:spMkLst>
            <pc:docMk/>
            <pc:sldMk cId="2060756656" sldId="273"/>
            <ac:spMk id="7" creationId="{AA21416E-49BE-561B-B0ED-78F58420F18E}"/>
          </ac:spMkLst>
        </pc:spChg>
        <pc:spChg chg="del">
          <ac:chgData name="Jessica MacFarquhar" userId="cfd2de2e-ef9f-459f-bbb4-a633f8fa298d" providerId="ADAL" clId="{0243A568-FF86-43CA-9E0B-9807AD412A27}" dt="2025-09-14T19:16:36.452" v="1279" actId="478"/>
          <ac:spMkLst>
            <pc:docMk/>
            <pc:sldMk cId="2060756656" sldId="273"/>
            <ac:spMk id="8" creationId="{25CFB91A-9A47-8A55-6064-51E5639813E8}"/>
          </ac:spMkLst>
        </pc:spChg>
        <pc:spChg chg="del">
          <ac:chgData name="Jessica MacFarquhar" userId="cfd2de2e-ef9f-459f-bbb4-a633f8fa298d" providerId="ADAL" clId="{0243A568-FF86-43CA-9E0B-9807AD412A27}" dt="2025-09-14T19:16:36.452" v="1279" actId="478"/>
          <ac:spMkLst>
            <pc:docMk/>
            <pc:sldMk cId="2060756656" sldId="273"/>
            <ac:spMk id="10" creationId="{DC859E42-16D8-B963-EA53-FF101AB24D5F}"/>
          </ac:spMkLst>
        </pc:spChg>
        <pc:spChg chg="del">
          <ac:chgData name="Jessica MacFarquhar" userId="cfd2de2e-ef9f-459f-bbb4-a633f8fa298d" providerId="ADAL" clId="{0243A568-FF86-43CA-9E0B-9807AD412A27}" dt="2025-09-14T19:16:36.452" v="1279" actId="478"/>
          <ac:spMkLst>
            <pc:docMk/>
            <pc:sldMk cId="2060756656" sldId="273"/>
            <ac:spMk id="11" creationId="{80F382EF-E0FB-5571-A16B-5BBE82F75A55}"/>
          </ac:spMkLst>
        </pc:spChg>
        <pc:spChg chg="del">
          <ac:chgData name="Jessica MacFarquhar" userId="cfd2de2e-ef9f-459f-bbb4-a633f8fa298d" providerId="ADAL" clId="{0243A568-FF86-43CA-9E0B-9807AD412A27}" dt="2025-09-14T19:16:36.452" v="1279" actId="478"/>
          <ac:spMkLst>
            <pc:docMk/>
            <pc:sldMk cId="2060756656" sldId="273"/>
            <ac:spMk id="12" creationId="{CCC92209-F1A4-D83A-12CC-C2D587C08660}"/>
          </ac:spMkLst>
        </pc:spChg>
        <pc:spChg chg="del">
          <ac:chgData name="Jessica MacFarquhar" userId="cfd2de2e-ef9f-459f-bbb4-a633f8fa298d" providerId="ADAL" clId="{0243A568-FF86-43CA-9E0B-9807AD412A27}" dt="2025-09-14T19:16:36.452" v="1279" actId="478"/>
          <ac:spMkLst>
            <pc:docMk/>
            <pc:sldMk cId="2060756656" sldId="273"/>
            <ac:spMk id="13" creationId="{2BE9A41D-11F1-7E3E-827D-791A3BAF253D}"/>
          </ac:spMkLst>
        </pc:spChg>
        <pc:spChg chg="del">
          <ac:chgData name="Jessica MacFarquhar" userId="cfd2de2e-ef9f-459f-bbb4-a633f8fa298d" providerId="ADAL" clId="{0243A568-FF86-43CA-9E0B-9807AD412A27}" dt="2025-09-14T19:16:36.452" v="1279" actId="478"/>
          <ac:spMkLst>
            <pc:docMk/>
            <pc:sldMk cId="2060756656" sldId="273"/>
            <ac:spMk id="14" creationId="{DEA52A70-9D9E-1DEF-3C65-4ACBAEED83E9}"/>
          </ac:spMkLst>
        </pc:spChg>
        <pc:spChg chg="add del mod">
          <ac:chgData name="Jessica MacFarquhar" userId="cfd2de2e-ef9f-459f-bbb4-a633f8fa298d" providerId="ADAL" clId="{0243A568-FF86-43CA-9E0B-9807AD412A27}" dt="2025-09-14T19:35:24.825" v="1519" actId="478"/>
          <ac:spMkLst>
            <pc:docMk/>
            <pc:sldMk cId="2060756656" sldId="273"/>
            <ac:spMk id="16" creationId="{6F15841C-AEB5-BA00-6835-C997A8EFF1F2}"/>
          </ac:spMkLst>
        </pc:spChg>
        <pc:spChg chg="add del mod">
          <ac:chgData name="Jessica MacFarquhar" userId="cfd2de2e-ef9f-459f-bbb4-a633f8fa298d" providerId="ADAL" clId="{0243A568-FF86-43CA-9E0B-9807AD412A27}" dt="2025-09-14T19:35:22.468" v="1518" actId="478"/>
          <ac:spMkLst>
            <pc:docMk/>
            <pc:sldMk cId="2060756656" sldId="273"/>
            <ac:spMk id="17" creationId="{BD4774CB-E7E9-ABEF-F4D6-C71F470B6A52}"/>
          </ac:spMkLst>
        </pc:spChg>
        <pc:spChg chg="add del mod">
          <ac:chgData name="Jessica MacFarquhar" userId="cfd2de2e-ef9f-459f-bbb4-a633f8fa298d" providerId="ADAL" clId="{0243A568-FF86-43CA-9E0B-9807AD412A27}" dt="2025-09-14T19:35:27.242" v="1520" actId="478"/>
          <ac:spMkLst>
            <pc:docMk/>
            <pc:sldMk cId="2060756656" sldId="273"/>
            <ac:spMk id="19" creationId="{76A68BEE-9F98-B8FF-0C5E-4FD6FBD581A5}"/>
          </ac:spMkLst>
        </pc:spChg>
        <pc:spChg chg="add mod">
          <ac:chgData name="Jessica MacFarquhar" userId="cfd2de2e-ef9f-459f-bbb4-a633f8fa298d" providerId="ADAL" clId="{0243A568-FF86-43CA-9E0B-9807AD412A27}" dt="2025-09-14T19:48:14.834" v="1765" actId="1035"/>
          <ac:spMkLst>
            <pc:docMk/>
            <pc:sldMk cId="2060756656" sldId="273"/>
            <ac:spMk id="20" creationId="{191BAC6B-F6B4-64E4-1C3F-632B461AB842}"/>
          </ac:spMkLst>
        </pc:spChg>
        <pc:spChg chg="add mod">
          <ac:chgData name="Jessica MacFarquhar" userId="cfd2de2e-ef9f-459f-bbb4-a633f8fa298d" providerId="ADAL" clId="{0243A568-FF86-43CA-9E0B-9807AD412A27}" dt="2025-09-14T19:48:14.834" v="1765" actId="1035"/>
          <ac:spMkLst>
            <pc:docMk/>
            <pc:sldMk cId="2060756656" sldId="273"/>
            <ac:spMk id="21" creationId="{C31D2C0B-2C7C-A603-BF56-4212504ACDD3}"/>
          </ac:spMkLst>
        </pc:spChg>
        <pc:spChg chg="add mod">
          <ac:chgData name="Jessica MacFarquhar" userId="cfd2de2e-ef9f-459f-bbb4-a633f8fa298d" providerId="ADAL" clId="{0243A568-FF86-43CA-9E0B-9807AD412A27}" dt="2025-09-14T19:47:35.676" v="1751" actId="1076"/>
          <ac:spMkLst>
            <pc:docMk/>
            <pc:sldMk cId="2060756656" sldId="273"/>
            <ac:spMk id="22" creationId="{6489364D-F89C-6404-FE25-4FA2DBDA5B1E}"/>
          </ac:spMkLst>
        </pc:spChg>
        <pc:spChg chg="add mod">
          <ac:chgData name="Jessica MacFarquhar" userId="cfd2de2e-ef9f-459f-bbb4-a633f8fa298d" providerId="ADAL" clId="{0243A568-FF86-43CA-9E0B-9807AD412A27}" dt="2025-09-14T19:47:49.459" v="1755" actId="1076"/>
          <ac:spMkLst>
            <pc:docMk/>
            <pc:sldMk cId="2060756656" sldId="273"/>
            <ac:spMk id="23" creationId="{5EA8467E-9DDB-D3C5-958E-E8428470D1DC}"/>
          </ac:spMkLst>
        </pc:spChg>
        <pc:spChg chg="del">
          <ac:chgData name="Jessica MacFarquhar" userId="cfd2de2e-ef9f-459f-bbb4-a633f8fa298d" providerId="ADAL" clId="{0243A568-FF86-43CA-9E0B-9807AD412A27}" dt="2025-09-14T19:30:18.951" v="1499" actId="478"/>
          <ac:spMkLst>
            <pc:docMk/>
            <pc:sldMk cId="2060756656" sldId="273"/>
            <ac:spMk id="28" creationId="{430575F2-5787-801A-F80C-F33E2B5F658B}"/>
          </ac:spMkLst>
        </pc:spChg>
        <pc:spChg chg="del">
          <ac:chgData name="Jessica MacFarquhar" userId="cfd2de2e-ef9f-459f-bbb4-a633f8fa298d" providerId="ADAL" clId="{0243A568-FF86-43CA-9E0B-9807AD412A27}" dt="2025-09-14T19:30:13.652" v="1496" actId="478"/>
          <ac:spMkLst>
            <pc:docMk/>
            <pc:sldMk cId="2060756656" sldId="273"/>
            <ac:spMk id="33" creationId="{06FA468E-83C7-AACB-A602-65E1619630C6}"/>
          </ac:spMkLst>
        </pc:spChg>
        <pc:spChg chg="del">
          <ac:chgData name="Jessica MacFarquhar" userId="cfd2de2e-ef9f-459f-bbb4-a633f8fa298d" providerId="ADAL" clId="{0243A568-FF86-43CA-9E0B-9807AD412A27}" dt="2025-09-14T19:30:04.025" v="1490" actId="478"/>
          <ac:spMkLst>
            <pc:docMk/>
            <pc:sldMk cId="2060756656" sldId="273"/>
            <ac:spMk id="35" creationId="{5BA5EEB9-0E78-46C2-EC03-F1609F56B51E}"/>
          </ac:spMkLst>
        </pc:spChg>
        <pc:spChg chg="del">
          <ac:chgData name="Jessica MacFarquhar" userId="cfd2de2e-ef9f-459f-bbb4-a633f8fa298d" providerId="ADAL" clId="{0243A568-FF86-43CA-9E0B-9807AD412A27}" dt="2025-09-14T19:30:00.075" v="1488" actId="478"/>
          <ac:spMkLst>
            <pc:docMk/>
            <pc:sldMk cId="2060756656" sldId="273"/>
            <ac:spMk id="37" creationId="{E45E34ED-FDC5-5739-21F9-6D7D9E0CA981}"/>
          </ac:spMkLst>
        </pc:spChg>
        <pc:spChg chg="del">
          <ac:chgData name="Jessica MacFarquhar" userId="cfd2de2e-ef9f-459f-bbb4-a633f8fa298d" providerId="ADAL" clId="{0243A568-FF86-43CA-9E0B-9807AD412A27}" dt="2025-09-14T19:30:09.889" v="1494" actId="478"/>
          <ac:spMkLst>
            <pc:docMk/>
            <pc:sldMk cId="2060756656" sldId="273"/>
            <ac:spMk id="39" creationId="{1E962A8D-882A-189C-11D8-3A859EFF3EB3}"/>
          </ac:spMkLst>
        </pc:spChg>
        <pc:spChg chg="mod">
          <ac:chgData name="Jessica MacFarquhar" userId="cfd2de2e-ef9f-459f-bbb4-a633f8fa298d" providerId="ADAL" clId="{0243A568-FF86-43CA-9E0B-9807AD412A27}" dt="2025-09-14T19:46:43.962" v="1738" actId="1076"/>
          <ac:spMkLst>
            <pc:docMk/>
            <pc:sldMk cId="2060756656" sldId="273"/>
            <ac:spMk id="48" creationId="{EF9CDD3D-6B5A-40E0-9426-C72653B61DCC}"/>
          </ac:spMkLst>
        </pc:spChg>
        <pc:spChg chg="mod">
          <ac:chgData name="Jessica MacFarquhar" userId="cfd2de2e-ef9f-459f-bbb4-a633f8fa298d" providerId="ADAL" clId="{0243A568-FF86-43CA-9E0B-9807AD412A27}" dt="2025-09-14T19:48:19.637" v="1766" actId="1076"/>
          <ac:spMkLst>
            <pc:docMk/>
            <pc:sldMk cId="2060756656" sldId="273"/>
            <ac:spMk id="58" creationId="{14DA3861-3D78-7FC8-4B75-B95F0211432B}"/>
          </ac:spMkLst>
        </pc:spChg>
        <pc:grpChg chg="add mod">
          <ac:chgData name="Jessica MacFarquhar" userId="cfd2de2e-ef9f-459f-bbb4-a633f8fa298d" providerId="ADAL" clId="{0243A568-FF86-43CA-9E0B-9807AD412A27}" dt="2025-09-14T19:46:34.281" v="1736" actId="1036"/>
          <ac:grpSpMkLst>
            <pc:docMk/>
            <pc:sldMk cId="2060756656" sldId="273"/>
            <ac:grpSpMk id="9" creationId="{63CF46CE-CF17-9885-9981-BA09F856E830}"/>
          </ac:grpSpMkLst>
        </pc:grpChg>
        <pc:grpChg chg="mod">
          <ac:chgData name="Jessica MacFarquhar" userId="cfd2de2e-ef9f-459f-bbb4-a633f8fa298d" providerId="ADAL" clId="{0243A568-FF86-43CA-9E0B-9807AD412A27}" dt="2025-09-14T19:29:44.790" v="1485"/>
          <ac:grpSpMkLst>
            <pc:docMk/>
            <pc:sldMk cId="2060756656" sldId="273"/>
            <ac:grpSpMk id="15" creationId="{A8CE79B3-DA9E-5045-9FE6-93D771E74D04}"/>
          </ac:grpSpMkLst>
        </pc:grpChg>
        <pc:grpChg chg="add del mod">
          <ac:chgData name="Jessica MacFarquhar" userId="cfd2de2e-ef9f-459f-bbb4-a633f8fa298d" providerId="ADAL" clId="{0243A568-FF86-43CA-9E0B-9807AD412A27}" dt="2025-09-14T19:48:14.834" v="1765" actId="1035"/>
          <ac:grpSpMkLst>
            <pc:docMk/>
            <pc:sldMk cId="2060756656" sldId="273"/>
            <ac:grpSpMk id="27" creationId="{7DCF3ED2-73B2-AB95-D09C-39A9317BDD5C}"/>
          </ac:grpSpMkLst>
        </pc:grpChg>
        <pc:picChg chg="del">
          <ac:chgData name="Jessica MacFarquhar" userId="cfd2de2e-ef9f-459f-bbb4-a633f8fa298d" providerId="ADAL" clId="{0243A568-FF86-43CA-9E0B-9807AD412A27}" dt="2025-09-14T19:29:32.669" v="1482" actId="478"/>
          <ac:picMkLst>
            <pc:docMk/>
            <pc:sldMk cId="2060756656" sldId="273"/>
            <ac:picMk id="43" creationId="{D76C249E-2338-3D8C-093D-28FD9700D4FD}"/>
          </ac:picMkLst>
        </pc:picChg>
        <pc:picChg chg="del">
          <ac:chgData name="Jessica MacFarquhar" userId="cfd2de2e-ef9f-459f-bbb4-a633f8fa298d" providerId="ADAL" clId="{0243A568-FF86-43CA-9E0B-9807AD412A27}" dt="2025-09-14T19:29:34.288" v="1483" actId="478"/>
          <ac:picMkLst>
            <pc:docMk/>
            <pc:sldMk cId="2060756656" sldId="273"/>
            <ac:picMk id="47" creationId="{D5F2B085-4BDA-8254-D45C-7EF8B24A5035}"/>
          </ac:picMkLst>
        </pc:picChg>
        <pc:picChg chg="mod">
          <ac:chgData name="Jessica MacFarquhar" userId="cfd2de2e-ef9f-459f-bbb4-a633f8fa298d" providerId="ADAL" clId="{0243A568-FF86-43CA-9E0B-9807AD412A27}" dt="2025-09-14T19:29:44.790" v="1485"/>
          <ac:picMkLst>
            <pc:docMk/>
            <pc:sldMk cId="2060756656" sldId="273"/>
            <ac:picMk id="55" creationId="{C365ACBD-A02E-539E-BBB2-BD437A5EDF68}"/>
          </ac:picMkLst>
        </pc:picChg>
        <pc:picChg chg="mod">
          <ac:chgData name="Jessica MacFarquhar" userId="cfd2de2e-ef9f-459f-bbb4-a633f8fa298d" providerId="ADAL" clId="{0243A568-FF86-43CA-9E0B-9807AD412A27}" dt="2025-09-14T19:46:02.059" v="1718" actId="1076"/>
          <ac:picMkLst>
            <pc:docMk/>
            <pc:sldMk cId="2060756656" sldId="273"/>
            <ac:picMk id="56" creationId="{1DF19B5F-3B99-4200-BE9B-77D6B660A039}"/>
          </ac:picMkLst>
        </pc:picChg>
        <pc:cxnChg chg="del">
          <ac:chgData name="Jessica MacFarquhar" userId="cfd2de2e-ef9f-459f-bbb4-a633f8fa298d" providerId="ADAL" clId="{0243A568-FF86-43CA-9E0B-9807AD412A27}" dt="2025-09-14T19:30:16.926" v="1498" actId="478"/>
          <ac:cxnSpMkLst>
            <pc:docMk/>
            <pc:sldMk cId="2060756656" sldId="273"/>
            <ac:cxnSpMk id="32" creationId="{73B7DD17-6544-62E0-1E72-6ECCED736C7F}"/>
          </ac:cxnSpMkLst>
        </pc:cxnChg>
        <pc:cxnChg chg="del">
          <ac:chgData name="Jessica MacFarquhar" userId="cfd2de2e-ef9f-459f-bbb4-a633f8fa298d" providerId="ADAL" clId="{0243A568-FF86-43CA-9E0B-9807AD412A27}" dt="2025-09-14T19:30:15.113" v="1497" actId="478"/>
          <ac:cxnSpMkLst>
            <pc:docMk/>
            <pc:sldMk cId="2060756656" sldId="273"/>
            <ac:cxnSpMk id="34" creationId="{11BCA963-A121-855B-F68A-10480573FB04}"/>
          </ac:cxnSpMkLst>
        </pc:cxnChg>
        <pc:cxnChg chg="del">
          <ac:chgData name="Jessica MacFarquhar" userId="cfd2de2e-ef9f-459f-bbb4-a633f8fa298d" providerId="ADAL" clId="{0243A568-FF86-43CA-9E0B-9807AD412A27}" dt="2025-09-14T19:30:07.896" v="1493" actId="478"/>
          <ac:cxnSpMkLst>
            <pc:docMk/>
            <pc:sldMk cId="2060756656" sldId="273"/>
            <ac:cxnSpMk id="36" creationId="{3E907A3F-59C4-2989-F276-4CA9CEBE97DA}"/>
          </ac:cxnSpMkLst>
        </pc:cxnChg>
        <pc:cxnChg chg="del mod">
          <ac:chgData name="Jessica MacFarquhar" userId="cfd2de2e-ef9f-459f-bbb4-a633f8fa298d" providerId="ADAL" clId="{0243A568-FF86-43CA-9E0B-9807AD412A27}" dt="2025-09-14T19:30:02.422" v="1489" actId="478"/>
          <ac:cxnSpMkLst>
            <pc:docMk/>
            <pc:sldMk cId="2060756656" sldId="273"/>
            <ac:cxnSpMk id="38" creationId="{49EE6B3E-F905-5162-FF72-4CE4AEFA85E8}"/>
          </ac:cxnSpMkLst>
        </pc:cxnChg>
        <pc:cxnChg chg="del">
          <ac:chgData name="Jessica MacFarquhar" userId="cfd2de2e-ef9f-459f-bbb4-a633f8fa298d" providerId="ADAL" clId="{0243A568-FF86-43CA-9E0B-9807AD412A27}" dt="2025-09-14T19:30:12.194" v="1495" actId="478"/>
          <ac:cxnSpMkLst>
            <pc:docMk/>
            <pc:sldMk cId="2060756656" sldId="273"/>
            <ac:cxnSpMk id="40" creationId="{FAE648D6-7058-4A4F-426F-7B0E5C8CD972}"/>
          </ac:cxnSpMkLst>
        </pc:cxnChg>
      </pc:sldChg>
      <pc:sldChg chg="del">
        <pc:chgData name="Jessica MacFarquhar" userId="cfd2de2e-ef9f-459f-bbb4-a633f8fa298d" providerId="ADAL" clId="{0243A568-FF86-43CA-9E0B-9807AD412A27}" dt="2025-09-14T18:51:36.628" v="1151" actId="47"/>
        <pc:sldMkLst>
          <pc:docMk/>
          <pc:sldMk cId="912013436" sldId="274"/>
        </pc:sldMkLst>
      </pc:sldChg>
      <pc:sldChg chg="del">
        <pc:chgData name="Jessica MacFarquhar" userId="cfd2de2e-ef9f-459f-bbb4-a633f8fa298d" providerId="ADAL" clId="{0243A568-FF86-43CA-9E0B-9807AD412A27}" dt="2025-09-14T19:31:18.435" v="1506" actId="47"/>
        <pc:sldMkLst>
          <pc:docMk/>
          <pc:sldMk cId="1634037860" sldId="275"/>
        </pc:sldMkLst>
      </pc:sldChg>
      <pc:sldChg chg="del">
        <pc:chgData name="Jessica MacFarquhar" userId="cfd2de2e-ef9f-459f-bbb4-a633f8fa298d" providerId="ADAL" clId="{0243A568-FF86-43CA-9E0B-9807AD412A27}" dt="2025-09-14T18:51:26.610" v="1150" actId="47"/>
        <pc:sldMkLst>
          <pc:docMk/>
          <pc:sldMk cId="3697410151" sldId="276"/>
        </pc:sldMkLst>
      </pc:sldChg>
      <pc:sldChg chg="del">
        <pc:chgData name="Jessica MacFarquhar" userId="cfd2de2e-ef9f-459f-bbb4-a633f8fa298d" providerId="ADAL" clId="{0243A568-FF86-43CA-9E0B-9807AD412A27}" dt="2025-09-14T18:50:00.725" v="1147" actId="47"/>
        <pc:sldMkLst>
          <pc:docMk/>
          <pc:sldMk cId="4146862107" sldId="277"/>
        </pc:sldMkLst>
      </pc:sldChg>
      <pc:sldChg chg="del">
        <pc:chgData name="Jessica MacFarquhar" userId="cfd2de2e-ef9f-459f-bbb4-a633f8fa298d" providerId="ADAL" clId="{0243A568-FF86-43CA-9E0B-9807AD412A27}" dt="2025-09-14T18:51:38.598" v="1152" actId="47"/>
        <pc:sldMkLst>
          <pc:docMk/>
          <pc:sldMk cId="1834504385" sldId="278"/>
        </pc:sldMkLst>
      </pc:sldChg>
      <pc:sldChg chg="del">
        <pc:chgData name="Jessica MacFarquhar" userId="cfd2de2e-ef9f-459f-bbb4-a633f8fa298d" providerId="ADAL" clId="{0243A568-FF86-43CA-9E0B-9807AD412A27}" dt="2025-09-14T18:52:01.284" v="1153" actId="47"/>
        <pc:sldMkLst>
          <pc:docMk/>
          <pc:sldMk cId="445330288" sldId="279"/>
        </pc:sldMkLst>
      </pc:sldChg>
      <pc:sldChg chg="del">
        <pc:chgData name="Jessica MacFarquhar" userId="cfd2de2e-ef9f-459f-bbb4-a633f8fa298d" providerId="ADAL" clId="{0243A568-FF86-43CA-9E0B-9807AD412A27}" dt="2025-09-14T18:52:07.163" v="1156" actId="47"/>
        <pc:sldMkLst>
          <pc:docMk/>
          <pc:sldMk cId="2461146695" sldId="280"/>
        </pc:sldMkLst>
      </pc:sldChg>
      <pc:sldChg chg="del">
        <pc:chgData name="Jessica MacFarquhar" userId="cfd2de2e-ef9f-459f-bbb4-a633f8fa298d" providerId="ADAL" clId="{0243A568-FF86-43CA-9E0B-9807AD412A27}" dt="2025-09-14T18:52:02.067" v="1154" actId="47"/>
        <pc:sldMkLst>
          <pc:docMk/>
          <pc:sldMk cId="653913123" sldId="281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5D07DC-05CE-413A-8B1A-88F71887E6B5}" type="datetimeFigureOut">
              <a:rPr lang="en-NZ" smtClean="0"/>
              <a:t>15/09/2025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6941C6-2773-4DA0-9CC7-89AAC1BC339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9661956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6941C6-2773-4DA0-9CC7-89AAC1BC3393}" type="slidenum">
              <a:rPr lang="en-NZ" smtClean="0"/>
              <a:t>1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8864635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6941C6-2773-4DA0-9CC7-89AAC1BC3393}" type="slidenum">
              <a:rPr lang="en-NZ" smtClean="0"/>
              <a:t>2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3493949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FD76D3-6F69-F711-960B-7074B5209E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903304-7676-498E-6569-102C077486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F2E490-787D-2BAB-2D9F-648DD5656C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57E6B-E816-465B-B9BB-6D6584D6BEC3}" type="datetimeFigureOut">
              <a:rPr lang="en-NZ" smtClean="0"/>
              <a:t>15/09/2025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B686D9-15C6-5416-B378-29D393B48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D2C288-A74A-2659-3A3D-DF89B7F0A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E725-616E-45CC-A075-87B6C5BC08E7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4582476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E169A3-66A2-7F6C-0DEA-E667A2ED7E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3C24AA0-3870-364C-8EE9-5BC970B6C9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26B05C-8B47-8578-7C66-4445D603B1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57E6B-E816-465B-B9BB-6D6584D6BEC3}" type="datetimeFigureOut">
              <a:rPr lang="en-NZ" smtClean="0"/>
              <a:t>15/09/2025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EF9830-0B20-6B3E-B85E-A683D1300B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1CFFF7-40E9-F6FB-1502-7A4C31E6AD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E725-616E-45CC-A075-87B6C5BC08E7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827104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DC968C0-D452-6266-1A0A-93EB85C6365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302EEF-7391-262F-7377-C498855537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31FC7D-104B-8B80-E9E5-D2A57296C0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57E6B-E816-465B-B9BB-6D6584D6BEC3}" type="datetimeFigureOut">
              <a:rPr lang="en-NZ" smtClean="0"/>
              <a:t>15/09/2025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62EEE7-66E3-9CFB-E744-CF7968BFD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1A924F-B14F-315A-063E-7BDCBD801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E725-616E-45CC-A075-87B6C5BC08E7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9525020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3C1D78-2FF1-CEFD-9BF6-71697FBC29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745B6F-B1E1-5912-C181-B6C57BB0C3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C09C71-8993-18AC-E693-F3CB989E50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57E6B-E816-465B-B9BB-6D6584D6BEC3}" type="datetimeFigureOut">
              <a:rPr lang="en-NZ" smtClean="0"/>
              <a:t>15/09/2025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3F9B23-24F1-2098-368B-E231BFD3FB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AA60FB-B2E2-9971-AA07-477B1EC9C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E725-616E-45CC-A075-87B6C5BC08E7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300798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3DD2EF-3AA5-9EEF-861A-76D31A4D2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8E4153-5ED0-35D5-D183-7AD37FDBD2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58EA55-C5BE-A4CF-27BD-980E7EE3D3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57E6B-E816-465B-B9BB-6D6584D6BEC3}" type="datetimeFigureOut">
              <a:rPr lang="en-NZ" smtClean="0"/>
              <a:t>15/09/2025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09BC3C-8B8B-EDB5-1971-CA091532FA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623E08-BA4F-BAAF-0631-2212B933F9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E725-616E-45CC-A075-87B6C5BC08E7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7118420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AA4BA2-33DD-1837-2C33-75A3D33360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C2C42E-78E3-FC4A-8349-0C8BACEAAE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139975-8766-D2CD-4932-F162D89609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3A4AE5-52FB-4350-ED50-9DE39242A5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57E6B-E816-465B-B9BB-6D6584D6BEC3}" type="datetimeFigureOut">
              <a:rPr lang="en-NZ" smtClean="0"/>
              <a:t>15/09/2025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51EBDC-4816-3D09-BC8F-72DEB283D2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7D9B5C-B76E-D384-D678-0B516DC86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E725-616E-45CC-A075-87B6C5BC08E7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2492000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DD76B0-5918-F5F7-76E1-E41FF1387B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C53B9B-8BE5-401C-8ADC-1D9658A517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3F32C0-3B29-6EBA-8884-5F534066BA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1D55443-4585-78F3-53A7-1B3F7A5D24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9901EEA-10BF-BAD7-EFC8-68C30D1F33B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F2427F2-0F64-E405-8B43-6563182E9C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57E6B-E816-465B-B9BB-6D6584D6BEC3}" type="datetimeFigureOut">
              <a:rPr lang="en-NZ" smtClean="0"/>
              <a:t>15/09/2025</a:t>
            </a:fld>
            <a:endParaRPr lang="en-NZ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DDAC0F1-A23A-691A-BAFD-AE6FCF585E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7AFB034-4AA2-A887-84D8-0D2F532A5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E725-616E-45CC-A075-87B6C5BC08E7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244375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29367E-5C6F-E9C4-3E87-649D5B73C7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FF14FA1-4513-671A-72D5-89A9B6F8E0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57E6B-E816-465B-B9BB-6D6584D6BEC3}" type="datetimeFigureOut">
              <a:rPr lang="en-NZ" smtClean="0"/>
              <a:t>15/09/2025</a:t>
            </a:fld>
            <a:endParaRPr lang="en-NZ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5718946-C6FD-5BB3-4591-D5B3B9A7EA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7C3F31-FAC3-3F94-6889-AEF9654E4B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E725-616E-45CC-A075-87B6C5BC08E7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4549236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9A3E656-C99C-00AB-2CC9-A444DB340D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57E6B-E816-465B-B9BB-6D6584D6BEC3}" type="datetimeFigureOut">
              <a:rPr lang="en-NZ" smtClean="0"/>
              <a:t>15/09/2025</a:t>
            </a:fld>
            <a:endParaRPr lang="en-NZ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808C94A-DFD4-BA3B-E41F-E90841309B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142B47-ED26-1AB9-E1D9-715C3781AF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E725-616E-45CC-A075-87B6C5BC08E7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9856419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E73C2A-6C20-5C39-5C7F-07E5D8F895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234103-8E97-6CFF-F572-B4861E9D2A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490315-AEA4-2485-E6CE-8D46A05DE6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990F7B-0035-17D8-5B98-165D767665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57E6B-E816-465B-B9BB-6D6584D6BEC3}" type="datetimeFigureOut">
              <a:rPr lang="en-NZ" smtClean="0"/>
              <a:t>15/09/2025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16F5DD-8E07-F467-6886-4BE7C179BD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DA0288-123B-2CB9-7409-3C7F26A28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E725-616E-45CC-A075-87B6C5BC08E7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5408722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96C62F-ED45-CF98-E481-DCA3BF9186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5091A8F-F18C-F957-1F80-F9C8830093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D5640F-9F6C-E451-C767-215E13636E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7AFA9F-358E-2FC4-0984-861B8CEE40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57E6B-E816-465B-B9BB-6D6584D6BEC3}" type="datetimeFigureOut">
              <a:rPr lang="en-NZ" smtClean="0"/>
              <a:t>15/09/2025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7260EA-CCE2-D91A-CE9E-EDF960EE62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6F275B-E83C-A5B0-249A-91632FDD02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E725-616E-45CC-A075-87B6C5BC08E7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102463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6ED8963-B2E2-AB54-EF4E-F236CA01CD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53FE5F-CA7D-AD86-8BBA-A312ABA738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FDDC9-1581-B9D1-001C-4BEA34571B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1D57E6B-E816-465B-B9BB-6D6584D6BEC3}" type="datetimeFigureOut">
              <a:rPr lang="en-NZ" smtClean="0"/>
              <a:t>15/09/2025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67C98F-A072-1AE5-1DC2-A1EC5550BD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DCEA70-D351-449D-AEBF-2AB1F07ACF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A8DE725-616E-45CC-A075-87B6C5BC08E7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370350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tiff"/><Relationship Id="rId5" Type="http://schemas.openxmlformats.org/officeDocument/2006/relationships/image" Target="../media/image7.tiff"/><Relationship Id="rId4" Type="http://schemas.openxmlformats.org/officeDocument/2006/relationships/image" Target="../media/image6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:a16="http://schemas.microsoft.com/office/drawing/2014/main" id="{D112F250-6C40-7B65-BBC1-35DF8BEF8EBE}"/>
              </a:ext>
            </a:extLst>
          </p:cNvPr>
          <p:cNvSpPr txBox="1">
            <a:spLocks/>
          </p:cNvSpPr>
          <p:nvPr/>
        </p:nvSpPr>
        <p:spPr>
          <a:xfrm>
            <a:off x="-12" y="6238828"/>
            <a:ext cx="12192000" cy="619167"/>
          </a:xfrm>
          <a:prstGeom prst="rect">
            <a:avLst/>
          </a:prstGeom>
          <a:solidFill>
            <a:schemeClr val="accent1">
              <a:alpha val="80000"/>
            </a:schemeClr>
          </a:solidFill>
        </p:spPr>
        <p:txBody>
          <a:bodyPr vert="horz" lIns="91440" tIns="45720" rIns="91440" bIns="45720" rtlCol="0" anchor="b">
            <a:normAutofit fontScale="7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NZ" dirty="0">
              <a:solidFill>
                <a:schemeClr val="bg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41BCB98-1C0B-756D-D108-494B74D67B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6" y="6243480"/>
            <a:ext cx="6095994" cy="614518"/>
          </a:xfrm>
        </p:spPr>
        <p:txBody>
          <a:bodyPr>
            <a:normAutofit/>
          </a:bodyPr>
          <a:lstStyle/>
          <a:p>
            <a:pPr algn="l"/>
            <a:r>
              <a:rPr lang="en-NZ" sz="1800" dirty="0">
                <a:solidFill>
                  <a:schemeClr val="bg1"/>
                </a:solidFill>
                <a:latin typeface="Abadi" panose="020B0604020104020204" pitchFamily="34" charset="0"/>
              </a:rPr>
              <a:t>Jessica MacFarquhar</a:t>
            </a:r>
            <a:r>
              <a:rPr lang="en-NZ" sz="1800" baseline="30000" dirty="0">
                <a:solidFill>
                  <a:schemeClr val="bg1"/>
                </a:solidFill>
                <a:latin typeface="Abadi" panose="020B0604020104020204" pitchFamily="34" charset="0"/>
              </a:rPr>
              <a:t>1</a:t>
            </a:r>
            <a:r>
              <a:rPr lang="en-NZ" sz="1800" dirty="0">
                <a:solidFill>
                  <a:schemeClr val="bg1"/>
                </a:solidFill>
                <a:latin typeface="Abadi" panose="020B0604020104020204" pitchFamily="34" charset="0"/>
              </a:rPr>
              <a:t>, David Prior</a:t>
            </a:r>
            <a:r>
              <a:rPr lang="en-NZ" sz="1800" baseline="30000" dirty="0">
                <a:solidFill>
                  <a:schemeClr val="bg1"/>
                </a:solidFill>
                <a:latin typeface="Abadi" panose="020B0604020104020204" pitchFamily="34" charset="0"/>
              </a:rPr>
              <a:t>2</a:t>
            </a:r>
            <a:r>
              <a:rPr lang="en-NZ" sz="1800" dirty="0">
                <a:solidFill>
                  <a:schemeClr val="bg1"/>
                </a:solidFill>
                <a:latin typeface="Abadi" panose="020B0604020104020204" pitchFamily="34" charset="0"/>
              </a:rPr>
              <a:t>, Geoff Rodgers</a:t>
            </a:r>
            <a:r>
              <a:rPr lang="en-NZ" sz="1800" baseline="30000" dirty="0">
                <a:solidFill>
                  <a:schemeClr val="bg1"/>
                </a:solidFill>
                <a:latin typeface="Abadi" panose="020B0604020104020204" pitchFamily="34" charset="0"/>
              </a:rPr>
              <a:t>1</a:t>
            </a:r>
            <a:r>
              <a:rPr lang="en-NZ" sz="1800" dirty="0">
                <a:solidFill>
                  <a:schemeClr val="bg1"/>
                </a:solidFill>
                <a:latin typeface="Abadi" panose="020B0604020104020204" pitchFamily="34" charset="0"/>
              </a:rPr>
              <a:t>, Darcy Mandeno</a:t>
            </a:r>
            <a:r>
              <a:rPr lang="en-NZ" sz="1800" baseline="30000" dirty="0">
                <a:solidFill>
                  <a:schemeClr val="bg1"/>
                </a:solidFill>
                <a:latin typeface="Abadi" panose="020B0604020104020204" pitchFamily="34" charset="0"/>
              </a:rPr>
              <a:t>3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94D1B2-1E39-2426-6633-F48D2F6383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2533060"/>
          </a:xfrm>
          <a:solidFill>
            <a:schemeClr val="accent1">
              <a:alpha val="80000"/>
            </a:schemeClr>
          </a:solidFill>
        </p:spPr>
        <p:txBody>
          <a:bodyPr>
            <a:normAutofit/>
          </a:bodyPr>
          <a:lstStyle/>
          <a:p>
            <a:r>
              <a:rPr lang="en-NZ" dirty="0">
                <a:solidFill>
                  <a:schemeClr val="bg1"/>
                </a:solidFill>
              </a:rPr>
              <a:t>Design and Development of Rapid Ice Sampling Devices </a:t>
            </a:r>
            <a:br>
              <a:rPr lang="en-NZ" dirty="0">
                <a:solidFill>
                  <a:schemeClr val="bg1"/>
                </a:solidFill>
              </a:rPr>
            </a:br>
            <a:r>
              <a:rPr lang="en-NZ" sz="2800" dirty="0">
                <a:solidFill>
                  <a:schemeClr val="bg1"/>
                </a:solidFill>
              </a:rPr>
              <a:t> </a:t>
            </a:r>
            <a:endParaRPr lang="en-NZ" dirty="0">
              <a:solidFill>
                <a:schemeClr val="bg1"/>
              </a:solidFill>
            </a:endParaRP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EE891571-599D-C0BD-DE7E-59FD74BF736A}"/>
              </a:ext>
            </a:extLst>
          </p:cNvPr>
          <p:cNvSpPr txBox="1">
            <a:spLocks/>
          </p:cNvSpPr>
          <p:nvPr/>
        </p:nvSpPr>
        <p:spPr>
          <a:xfrm>
            <a:off x="6096000" y="6243481"/>
            <a:ext cx="6095994" cy="6145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1200" i="1" baseline="30000" dirty="0">
                <a:solidFill>
                  <a:schemeClr val="bg1"/>
                </a:solidFill>
              </a:rPr>
              <a:t>1</a:t>
            </a:r>
            <a:r>
              <a:rPr lang="en-GB" sz="1200" i="1" dirty="0">
                <a:solidFill>
                  <a:schemeClr val="bg1"/>
                </a:solidFill>
              </a:rPr>
              <a:t>University of Canterbury, Christchurch, New Zealand, </a:t>
            </a:r>
            <a:r>
              <a:rPr lang="en-GB" sz="1200" i="1" baseline="30000" dirty="0">
                <a:solidFill>
                  <a:schemeClr val="bg1"/>
                </a:solidFill>
              </a:rPr>
              <a:t> 2</a:t>
            </a:r>
            <a:r>
              <a:rPr lang="en-GB" sz="1200" i="1" dirty="0">
                <a:solidFill>
                  <a:schemeClr val="bg1"/>
                </a:solidFill>
              </a:rPr>
              <a:t>University of Otago, Dunedin, New Zealand, </a:t>
            </a:r>
            <a:r>
              <a:rPr lang="en-GB" sz="1200" i="1" baseline="30000" dirty="0">
                <a:solidFill>
                  <a:schemeClr val="bg1"/>
                </a:solidFill>
              </a:rPr>
              <a:t>3</a:t>
            </a:r>
            <a:r>
              <a:rPr lang="en-GB" sz="1200" i="1" dirty="0">
                <a:solidFill>
                  <a:schemeClr val="bg1"/>
                </a:solidFill>
              </a:rPr>
              <a:t>Antarctic Research Centre, Victoria University of Wellington, Wellington, New Zealand, </a:t>
            </a:r>
            <a:r>
              <a:rPr lang="de-DE" sz="1200" baseline="30000" dirty="0">
                <a:solidFill>
                  <a:schemeClr val="bg1"/>
                </a:solidFill>
              </a:rPr>
              <a:t>6</a:t>
            </a:r>
            <a:r>
              <a:rPr lang="de-DE" sz="1200" dirty="0">
                <a:solidFill>
                  <a:schemeClr val="bg1"/>
                </a:solidFill>
              </a:rPr>
              <a:t>Lancaster University, Lancaster, England</a:t>
            </a:r>
            <a:endParaRPr lang="en-NZ" sz="1200" dirty="0">
              <a:solidFill>
                <a:schemeClr val="bg1"/>
              </a:solidFill>
            </a:endParaRPr>
          </a:p>
        </p:txBody>
      </p:sp>
      <p:pic>
        <p:nvPicPr>
          <p:cNvPr id="10" name="Picture 9" descr="A close-up of a metal object&#10;&#10;AI-generated content may be incorrect.">
            <a:extLst>
              <a:ext uri="{FF2B5EF4-FFF2-40B4-BE49-F238E27FC236}">
                <a16:creationId xmlns:a16="http://schemas.microsoft.com/office/drawing/2014/main" id="{1889C19F-5026-D3DF-3EE5-A88C1092A3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8078" y="2534284"/>
            <a:ext cx="4941045" cy="3705784"/>
          </a:xfrm>
          <a:prstGeom prst="rect">
            <a:avLst/>
          </a:prstGeom>
        </p:spPr>
      </p:pic>
      <p:pic>
        <p:nvPicPr>
          <p:cNvPr id="11" name="Picture 10" descr="A machine in the snow&#10;&#10;AI-generated content may be incorrect.">
            <a:extLst>
              <a:ext uri="{FF2B5EF4-FFF2-40B4-BE49-F238E27FC236}">
                <a16:creationId xmlns:a16="http://schemas.microsoft.com/office/drawing/2014/main" id="{7FDCE34E-04C6-8653-CF02-FF5F851274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58" b="-1"/>
          <a:stretch>
            <a:fillRect/>
          </a:stretch>
        </p:blipFill>
        <p:spPr>
          <a:xfrm>
            <a:off x="8715640" y="2534282"/>
            <a:ext cx="3475187" cy="3705783"/>
          </a:xfrm>
          <a:prstGeom prst="rect">
            <a:avLst/>
          </a:prstGeom>
        </p:spPr>
      </p:pic>
      <p:pic>
        <p:nvPicPr>
          <p:cNvPr id="12" name="Picture 11" descr="A pipe in the snow&#10;&#10;AI-generated content may be incorrect.">
            <a:extLst>
              <a:ext uri="{FF2B5EF4-FFF2-40B4-BE49-F238E27FC236}">
                <a16:creationId xmlns:a16="http://schemas.microsoft.com/office/drawing/2014/main" id="{B7A73B09-E70E-B955-E7F8-1F21F207433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10" t="4833"/>
          <a:stretch>
            <a:fillRect/>
          </a:stretch>
        </p:blipFill>
        <p:spPr>
          <a:xfrm>
            <a:off x="2206927" y="2534281"/>
            <a:ext cx="2221075" cy="3705786"/>
          </a:xfrm>
          <a:prstGeom prst="rect">
            <a:avLst/>
          </a:prstGeom>
        </p:spPr>
      </p:pic>
      <p:pic>
        <p:nvPicPr>
          <p:cNvPr id="16" name="Picture 15" descr="A pole with wires and cables in the snow&#10;&#10;AI-generated content may be incorrect.">
            <a:extLst>
              <a:ext uri="{FF2B5EF4-FFF2-40B4-BE49-F238E27FC236}">
                <a16:creationId xmlns:a16="http://schemas.microsoft.com/office/drawing/2014/main" id="{9E3E6763-4D63-DD2A-D1D6-804EC83F162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6" t="5324" r="19020" b="1387"/>
          <a:stretch>
            <a:fillRect/>
          </a:stretch>
        </p:blipFill>
        <p:spPr>
          <a:xfrm>
            <a:off x="-1" y="2532920"/>
            <a:ext cx="2221075" cy="371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2157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8145C1-C237-7057-5F46-387E5A014E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>
            <a:extLst>
              <a:ext uri="{FF2B5EF4-FFF2-40B4-BE49-F238E27FC236}">
                <a16:creationId xmlns:a16="http://schemas.microsoft.com/office/drawing/2014/main" id="{7DCF3ED2-73B2-AB95-D09C-39A9317BDD5C}"/>
              </a:ext>
            </a:extLst>
          </p:cNvPr>
          <p:cNvGrpSpPr>
            <a:grpSpLocks noChangeAspect="1"/>
          </p:cNvGrpSpPr>
          <p:nvPr/>
        </p:nvGrpSpPr>
        <p:grpSpPr>
          <a:xfrm>
            <a:off x="834288" y="137588"/>
            <a:ext cx="4806641" cy="5954670"/>
            <a:chOff x="1387398" y="13092842"/>
            <a:chExt cx="4822306" cy="5974076"/>
          </a:xfrm>
        </p:grpSpPr>
        <p:pic>
          <p:nvPicPr>
            <p:cNvPr id="29" name="Picture 28" descr="A lamp with a black shade&#10;&#10;AI-generated content may be incorrect.">
              <a:extLst>
                <a:ext uri="{FF2B5EF4-FFF2-40B4-BE49-F238E27FC236}">
                  <a16:creationId xmlns:a16="http://schemas.microsoft.com/office/drawing/2014/main" id="{7D6456A3-FAFF-1F04-EC8C-364152DF709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11535" y="13092842"/>
              <a:ext cx="1598169" cy="5974076"/>
            </a:xfrm>
            <a:prstGeom prst="rect">
              <a:avLst/>
            </a:prstGeom>
          </p:spPr>
        </p:pic>
        <p:pic>
          <p:nvPicPr>
            <p:cNvPr id="31" name="Picture 30" descr="A black cylinder with metal rods&#10;&#10;AI-generated content may be incorrect.">
              <a:extLst>
                <a:ext uri="{FF2B5EF4-FFF2-40B4-BE49-F238E27FC236}">
                  <a16:creationId xmlns:a16="http://schemas.microsoft.com/office/drawing/2014/main" id="{2C044655-4EF5-66D9-F8EE-63A6FD74DD3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87398" y="13278033"/>
              <a:ext cx="2190861" cy="5760001"/>
            </a:xfrm>
            <a:prstGeom prst="rect">
              <a:avLst/>
            </a:prstGeom>
          </p:spPr>
        </p:pic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A7090B7B-D1EF-B028-9D13-08FEE2ECA099}"/>
              </a:ext>
            </a:extLst>
          </p:cNvPr>
          <p:cNvSpPr/>
          <p:nvPr/>
        </p:nvSpPr>
        <p:spPr>
          <a:xfrm>
            <a:off x="0" y="6573338"/>
            <a:ext cx="12188040" cy="28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B05D137-7456-42DC-19AC-3DCF114739AE}"/>
              </a:ext>
            </a:extLst>
          </p:cNvPr>
          <p:cNvSpPr txBox="1"/>
          <p:nvPr/>
        </p:nvSpPr>
        <p:spPr>
          <a:xfrm>
            <a:off x="-3960" y="6550223"/>
            <a:ext cx="1219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1400" dirty="0">
                <a:solidFill>
                  <a:schemeClr val="bg1"/>
                </a:solidFill>
              </a:rPr>
              <a:t>Jessica MacFarquhar 			jessica.macfarquhar@pg.canterbury.ac.nz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3CF46CE-CF17-9885-9981-BA09F856E830}"/>
              </a:ext>
            </a:extLst>
          </p:cNvPr>
          <p:cNvGrpSpPr>
            <a:grpSpLocks noChangeAspect="1"/>
          </p:cNvGrpSpPr>
          <p:nvPr/>
        </p:nvGrpSpPr>
        <p:grpSpPr>
          <a:xfrm>
            <a:off x="6414017" y="62925"/>
            <a:ext cx="5577961" cy="6577818"/>
            <a:chOff x="6510066" y="5292912"/>
            <a:chExt cx="6861426" cy="8091346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A8CE79B3-DA9E-5045-9FE6-93D771E74D04}"/>
                </a:ext>
              </a:extLst>
            </p:cNvPr>
            <p:cNvGrpSpPr/>
            <p:nvPr/>
          </p:nvGrpSpPr>
          <p:grpSpPr>
            <a:xfrm>
              <a:off x="6510066" y="5292912"/>
              <a:ext cx="6861426" cy="8091346"/>
              <a:chOff x="6510066" y="5292912"/>
              <a:chExt cx="6861426" cy="8091346"/>
            </a:xfrm>
          </p:grpSpPr>
          <p:pic>
            <p:nvPicPr>
              <p:cNvPr id="55" name="Picture 54" descr="A close up of a device&#10;&#10;AI-generated content may be incorrect.">
                <a:extLst>
                  <a:ext uri="{FF2B5EF4-FFF2-40B4-BE49-F238E27FC236}">
                    <a16:creationId xmlns:a16="http://schemas.microsoft.com/office/drawing/2014/main" id="{C365ACBD-A02E-539E-BBB2-BD437A5EDF6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21284" y="5478180"/>
                <a:ext cx="1066212" cy="7906078"/>
              </a:xfrm>
              <a:prstGeom prst="rect">
                <a:avLst/>
              </a:prstGeom>
            </p:spPr>
          </p:pic>
          <p:pic>
            <p:nvPicPr>
              <p:cNvPr id="56" name="Picture 55" descr="A red cylinder with a silver base&#10;&#10;AI-generated content may be incorrect.">
                <a:extLst>
                  <a:ext uri="{FF2B5EF4-FFF2-40B4-BE49-F238E27FC236}">
                    <a16:creationId xmlns:a16="http://schemas.microsoft.com/office/drawing/2014/main" id="{1DF19B5F-3B99-4200-BE9B-77D6B660A03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alphaModFix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12056833" y="5292912"/>
                <a:ext cx="1314659" cy="7237912"/>
              </a:xfrm>
              <a:prstGeom prst="rect">
                <a:avLst/>
              </a:prstGeom>
            </p:spPr>
          </p:pic>
          <p:sp>
            <p:nvSpPr>
              <p:cNvPr id="58" name="TextBox 14">
                <a:extLst>
                  <a:ext uri="{FF2B5EF4-FFF2-40B4-BE49-F238E27FC236}">
                    <a16:creationId xmlns:a16="http://schemas.microsoft.com/office/drawing/2014/main" id="{14DA3861-3D78-7FC8-4B75-B95F0211432B}"/>
                  </a:ext>
                </a:extLst>
              </p:cNvPr>
              <p:cNvSpPr txBox="1"/>
              <p:nvPr/>
            </p:nvSpPr>
            <p:spPr>
              <a:xfrm>
                <a:off x="6510066" y="12496558"/>
                <a:ext cx="2244324" cy="355190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algn="ctr">
                  <a:buNone/>
                </a:pPr>
                <a:r>
                  <a:rPr lang="en-AU" sz="1600" kern="1200" dirty="0">
                    <a:solidFill>
                      <a:schemeClr val="accent1"/>
                    </a:solidFill>
                    <a:effectLst/>
                    <a:latin typeface="Abadi" panose="020B0604020104020204" pitchFamily="34" charset="0"/>
                    <a:ea typeface="Times New Roman" panose="02020603050405020304" pitchFamily="18" charset="0"/>
                  </a:rPr>
                  <a:t>OUTER BARREL CONFIGURTION</a:t>
                </a:r>
                <a:endParaRPr lang="en-NZ" sz="1600" dirty="0">
                  <a:solidFill>
                    <a:schemeClr val="accent1"/>
                  </a:solidFill>
                  <a:effectLst/>
                  <a:latin typeface="Abadi" panose="020B0604020104020204" pitchFamily="34" charset="0"/>
                  <a:ea typeface="Times New Roman" panose="02020603050405020304" pitchFamily="18" charset="0"/>
                </a:endParaRPr>
              </a:p>
            </p:txBody>
          </p:sp>
        </p:grpSp>
        <p:sp>
          <p:nvSpPr>
            <p:cNvPr id="48" name="TextBox 14">
              <a:extLst>
                <a:ext uri="{FF2B5EF4-FFF2-40B4-BE49-F238E27FC236}">
                  <a16:creationId xmlns:a16="http://schemas.microsoft.com/office/drawing/2014/main" id="{EF9CDD3D-6B5A-40E0-9426-C72653B61DCC}"/>
                </a:ext>
              </a:extLst>
            </p:cNvPr>
            <p:cNvSpPr txBox="1"/>
            <p:nvPr/>
          </p:nvSpPr>
          <p:spPr>
            <a:xfrm>
              <a:off x="9935222" y="11712009"/>
              <a:ext cx="2656062" cy="47046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>
                <a:buNone/>
              </a:pPr>
              <a:r>
                <a:rPr lang="en-AU" sz="1600" kern="1200" dirty="0">
                  <a:solidFill>
                    <a:schemeClr val="accent1"/>
                  </a:solidFill>
                  <a:effectLst/>
                  <a:latin typeface="Abadi" panose="020B0604020104020204" pitchFamily="34" charset="0"/>
                  <a:ea typeface="Times New Roman" panose="02020603050405020304" pitchFamily="18" charset="0"/>
                </a:rPr>
                <a:t>DIRECT CORE BARREL CONFIGURTION</a:t>
              </a:r>
              <a:endParaRPr lang="en-NZ" sz="1600" dirty="0">
                <a:solidFill>
                  <a:schemeClr val="accent1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endParaRPr>
            </a:p>
          </p:txBody>
        </p:sp>
      </p:grpSp>
      <p:sp>
        <p:nvSpPr>
          <p:cNvPr id="20" name="TextBox 14">
            <a:extLst>
              <a:ext uri="{FF2B5EF4-FFF2-40B4-BE49-F238E27FC236}">
                <a16:creationId xmlns:a16="http://schemas.microsoft.com/office/drawing/2014/main" id="{191BAC6B-F6B4-64E4-1C3F-632B461AB842}"/>
              </a:ext>
            </a:extLst>
          </p:cNvPr>
          <p:cNvSpPr txBox="1"/>
          <p:nvPr/>
        </p:nvSpPr>
        <p:spPr>
          <a:xfrm>
            <a:off x="1097839" y="5919092"/>
            <a:ext cx="1824512" cy="28875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buNone/>
            </a:pPr>
            <a:r>
              <a:rPr lang="en-AU" sz="1600" kern="1200" dirty="0">
                <a:solidFill>
                  <a:schemeClr val="accent1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SAMPLING CONFIGURTION</a:t>
            </a:r>
            <a:endParaRPr lang="en-NZ" sz="1600" dirty="0">
              <a:solidFill>
                <a:schemeClr val="accent1"/>
              </a:solidFill>
              <a:effectLst/>
              <a:latin typeface="Abadi" panose="020B0604020104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21" name="TextBox 14">
            <a:extLst>
              <a:ext uri="{FF2B5EF4-FFF2-40B4-BE49-F238E27FC236}">
                <a16:creationId xmlns:a16="http://schemas.microsoft.com/office/drawing/2014/main" id="{C31D2C0B-2C7C-A603-BF56-4212504ACDD3}"/>
              </a:ext>
            </a:extLst>
          </p:cNvPr>
          <p:cNvSpPr txBox="1"/>
          <p:nvPr/>
        </p:nvSpPr>
        <p:spPr>
          <a:xfrm>
            <a:off x="4009374" y="5919092"/>
            <a:ext cx="1824512" cy="28875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buNone/>
            </a:pPr>
            <a:r>
              <a:rPr lang="en-AU" sz="1600" kern="1200" dirty="0">
                <a:solidFill>
                  <a:schemeClr val="accent1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TRIPPING CONFIGURTION</a:t>
            </a:r>
            <a:endParaRPr lang="en-NZ" sz="1600" dirty="0">
              <a:solidFill>
                <a:schemeClr val="accent1"/>
              </a:solidFill>
              <a:effectLst/>
              <a:latin typeface="Abadi" panose="020B0604020104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489364D-F89C-6404-FE25-4FA2DBDA5B1E}"/>
              </a:ext>
            </a:extLst>
          </p:cNvPr>
          <p:cNvSpPr txBox="1"/>
          <p:nvPr/>
        </p:nvSpPr>
        <p:spPr>
          <a:xfrm>
            <a:off x="2491585" y="213538"/>
            <a:ext cx="17216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2200" dirty="0">
                <a:solidFill>
                  <a:srgbClr val="FAA32B"/>
                </a:solidFill>
              </a:rPr>
              <a:t>Sidewall Ice Sampler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EA8467E-9DDB-D3C5-958E-E8428470D1DC}"/>
              </a:ext>
            </a:extLst>
          </p:cNvPr>
          <p:cNvSpPr txBox="1"/>
          <p:nvPr/>
        </p:nvSpPr>
        <p:spPr>
          <a:xfrm>
            <a:off x="8708672" y="213537"/>
            <a:ext cx="217780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2200" dirty="0">
                <a:solidFill>
                  <a:srgbClr val="FAA32B"/>
                </a:solidFill>
              </a:rPr>
              <a:t>Bottom Hole Ice Sampler</a:t>
            </a:r>
          </a:p>
        </p:txBody>
      </p:sp>
    </p:spTree>
    <p:extLst>
      <p:ext uri="{BB962C8B-B14F-4D97-AF65-F5344CB8AC3E}">
        <p14:creationId xmlns:p14="http://schemas.microsoft.com/office/powerpoint/2010/main" val="20607566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2339</TotalTime>
  <Words>95</Words>
  <Application>Microsoft Office PowerPoint</Application>
  <PresentationFormat>Widescreen</PresentationFormat>
  <Paragraphs>12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Abadi</vt:lpstr>
      <vt:lpstr>Aptos</vt:lpstr>
      <vt:lpstr>Aptos Display</vt:lpstr>
      <vt:lpstr>Arial</vt:lpstr>
      <vt:lpstr>Office Theme</vt:lpstr>
      <vt:lpstr>Design and Development of Rapid Ice Sampling Devices  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Jessica MacFarquhar</dc:creator>
  <cp:lastModifiedBy>Jessica MacFarquhar</cp:lastModifiedBy>
  <cp:revision>4</cp:revision>
  <dcterms:created xsi:type="dcterms:W3CDTF">2025-08-30T10:36:48Z</dcterms:created>
  <dcterms:modified xsi:type="dcterms:W3CDTF">2025-09-14T19:48:21Z</dcterms:modified>
</cp:coreProperties>
</file>