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65" r:id="rId4"/>
    <p:sldId id="259" r:id="rId5"/>
    <p:sldId id="266" r:id="rId6"/>
    <p:sldId id="267" r:id="rId7"/>
    <p:sldId id="269" r:id="rId8"/>
    <p:sldId id="286" r:id="rId9"/>
    <p:sldId id="270" r:id="rId10"/>
    <p:sldId id="287" r:id="rId11"/>
    <p:sldId id="261" r:id="rId12"/>
    <p:sldId id="271" r:id="rId13"/>
    <p:sldId id="272" r:id="rId14"/>
    <p:sldId id="273" r:id="rId15"/>
    <p:sldId id="263" r:id="rId16"/>
    <p:sldId id="279" r:id="rId17"/>
    <p:sldId id="280" r:id="rId18"/>
    <p:sldId id="275" r:id="rId19"/>
    <p:sldId id="276" r:id="rId20"/>
    <p:sldId id="278" r:id="rId21"/>
    <p:sldId id="274" r:id="rId22"/>
    <p:sldId id="282" r:id="rId23"/>
    <p:sldId id="281" r:id="rId24"/>
    <p:sldId id="264" r:id="rId25"/>
    <p:sldId id="283" r:id="rId26"/>
    <p:sldId id="284" r:id="rId27"/>
    <p:sldId id="285" r:id="rId28"/>
    <p:sldId id="262"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8D1794-E559-4C16-BEEA-30FD1759D8E1}">
          <p14:sldIdLst>
            <p14:sldId id="257"/>
            <p14:sldId id="258"/>
            <p14:sldId id="265"/>
            <p14:sldId id="259"/>
            <p14:sldId id="266"/>
            <p14:sldId id="267"/>
            <p14:sldId id="269"/>
            <p14:sldId id="286"/>
            <p14:sldId id="270"/>
            <p14:sldId id="287"/>
            <p14:sldId id="261"/>
            <p14:sldId id="271"/>
            <p14:sldId id="272"/>
            <p14:sldId id="273"/>
            <p14:sldId id="263"/>
            <p14:sldId id="279"/>
            <p14:sldId id="280"/>
            <p14:sldId id="275"/>
            <p14:sldId id="276"/>
            <p14:sldId id="278"/>
            <p14:sldId id="274"/>
            <p14:sldId id="282"/>
            <p14:sldId id="281"/>
            <p14:sldId id="264"/>
            <p14:sldId id="283"/>
            <p14:sldId id="284"/>
            <p14:sldId id="285"/>
            <p14:sldId id="262"/>
          </p14:sldIdLst>
        </p14:section>
        <p14:section name="Bonus Slides" id="{28F2109E-50E6-4FC2-B25F-988CA3847EDD}">
          <p14:sldIdLst>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E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DA94ED-BF9F-4804-9FDF-9139ACF404B9}" v="169" dt="2025-09-13T21:04:15.0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7" autoAdjust="0"/>
    <p:restoredTop sz="91147" autoAdjust="0"/>
  </p:normalViewPr>
  <p:slideViewPr>
    <p:cSldViewPr snapToGrid="0">
      <p:cViewPr varScale="1">
        <p:scale>
          <a:sx n="101" d="100"/>
          <a:sy n="101" d="100"/>
        </p:scale>
        <p:origin x="140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Veale - BAS" userId="b66b2797-8d26-4817-8b2c-f6440a068a19" providerId="ADAL" clId="{13DA94ED-BF9F-4804-9FDF-9139ACF404B9}"/>
    <pc:docChg chg="undo custSel addSld delSld modSld sldOrd modMainMaster addSection modSection">
      <pc:chgData name="James Veale - BAS" userId="b66b2797-8d26-4817-8b2c-f6440a068a19" providerId="ADAL" clId="{13DA94ED-BF9F-4804-9FDF-9139ACF404B9}" dt="2025-09-13T21:12:59.786" v="10125" actId="20577"/>
      <pc:docMkLst>
        <pc:docMk/>
      </pc:docMkLst>
      <pc:sldChg chg="addSp delSp modSp mod setBg modClrScheme chgLayout modNotesTx">
        <pc:chgData name="James Veale - BAS" userId="b66b2797-8d26-4817-8b2c-f6440a068a19" providerId="ADAL" clId="{13DA94ED-BF9F-4804-9FDF-9139ACF404B9}" dt="2025-09-13T14:49:18.978" v="10048" actId="20577"/>
        <pc:sldMkLst>
          <pc:docMk/>
          <pc:sldMk cId="1620573600" sldId="257"/>
        </pc:sldMkLst>
        <pc:spChg chg="mod ord">
          <ac:chgData name="James Veale - BAS" userId="b66b2797-8d26-4817-8b2c-f6440a068a19" providerId="ADAL" clId="{13DA94ED-BF9F-4804-9FDF-9139ACF404B9}" dt="2025-09-09T16:08:35.263" v="491" actId="207"/>
          <ac:spMkLst>
            <pc:docMk/>
            <pc:sldMk cId="1620573600" sldId="257"/>
            <ac:spMk id="3" creationId="{AAF39B99-33C0-91A1-0EBA-75B2AE335028}"/>
          </ac:spMkLst>
        </pc:spChg>
        <pc:spChg chg="add mod ord">
          <ac:chgData name="James Veale - BAS" userId="b66b2797-8d26-4817-8b2c-f6440a068a19" providerId="ADAL" clId="{13DA94ED-BF9F-4804-9FDF-9139ACF404B9}" dt="2025-09-11T20:33:18.842" v="994" actId="404"/>
          <ac:spMkLst>
            <pc:docMk/>
            <pc:sldMk cId="1620573600" sldId="257"/>
            <ac:spMk id="4" creationId="{FE42186C-0628-DC0A-DF96-913B9AAEABDE}"/>
          </ac:spMkLst>
        </pc:spChg>
        <pc:picChg chg="add mod ord">
          <ac:chgData name="James Veale - BAS" userId="b66b2797-8d26-4817-8b2c-f6440a068a19" providerId="ADAL" clId="{13DA94ED-BF9F-4804-9FDF-9139ACF404B9}" dt="2025-09-09T16:08:38.832" v="494" actId="167"/>
          <ac:picMkLst>
            <pc:docMk/>
            <pc:sldMk cId="1620573600" sldId="257"/>
            <ac:picMk id="11" creationId="{768F37E0-2551-CFB9-8653-4AE750F9AFDB}"/>
          </ac:picMkLst>
        </pc:picChg>
      </pc:sldChg>
      <pc:sldChg chg="addSp delSp modSp mod modClrScheme chgLayout modNotesTx">
        <pc:chgData name="James Veale - BAS" userId="b66b2797-8d26-4817-8b2c-f6440a068a19" providerId="ADAL" clId="{13DA94ED-BF9F-4804-9FDF-9139ACF404B9}" dt="2025-09-09T16:17:47.152" v="844" actId="6549"/>
        <pc:sldMkLst>
          <pc:docMk/>
          <pc:sldMk cId="2013597699" sldId="258"/>
        </pc:sldMkLst>
        <pc:spChg chg="add mod ord">
          <ac:chgData name="James Veale - BAS" userId="b66b2797-8d26-4817-8b2c-f6440a068a19" providerId="ADAL" clId="{13DA94ED-BF9F-4804-9FDF-9139ACF404B9}" dt="2025-09-09T16:17:32.422" v="843" actId="20577"/>
          <ac:spMkLst>
            <pc:docMk/>
            <pc:sldMk cId="2013597699" sldId="258"/>
            <ac:spMk id="6" creationId="{E7C6EE11-DF45-0107-A8B2-5DB3C3164663}"/>
          </ac:spMkLst>
        </pc:spChg>
      </pc:sldChg>
      <pc:sldChg chg="addSp delSp modSp mod modNotesTx">
        <pc:chgData name="James Veale - BAS" userId="b66b2797-8d26-4817-8b2c-f6440a068a19" providerId="ADAL" clId="{13DA94ED-BF9F-4804-9FDF-9139ACF404B9}" dt="2025-09-13T14:01:41.093" v="9490" actId="20577"/>
        <pc:sldMkLst>
          <pc:docMk/>
          <pc:sldMk cId="187180429" sldId="259"/>
        </pc:sldMkLst>
        <pc:spChg chg="mod">
          <ac:chgData name="James Veale - BAS" userId="b66b2797-8d26-4817-8b2c-f6440a068a19" providerId="ADAL" clId="{13DA94ED-BF9F-4804-9FDF-9139ACF404B9}" dt="2025-09-11T20:43:17.741" v="1243" actId="14100"/>
          <ac:spMkLst>
            <pc:docMk/>
            <pc:sldMk cId="187180429" sldId="259"/>
            <ac:spMk id="2" creationId="{ECC87690-C79F-5135-873C-E3576736AC2A}"/>
          </ac:spMkLst>
        </pc:spChg>
        <pc:spChg chg="add mod">
          <ac:chgData name="James Veale - BAS" userId="b66b2797-8d26-4817-8b2c-f6440a068a19" providerId="ADAL" clId="{13DA94ED-BF9F-4804-9FDF-9139ACF404B9}" dt="2025-09-13T14:01:41.093" v="9490" actId="20577"/>
          <ac:spMkLst>
            <pc:docMk/>
            <pc:sldMk cId="187180429" sldId="259"/>
            <ac:spMk id="5" creationId="{BA3328E5-8CAF-3E1C-5FE9-990FD3C11F93}"/>
          </ac:spMkLst>
        </pc:spChg>
        <pc:picChg chg="add mod modCrop">
          <ac:chgData name="James Veale - BAS" userId="b66b2797-8d26-4817-8b2c-f6440a068a19" providerId="ADAL" clId="{13DA94ED-BF9F-4804-9FDF-9139ACF404B9}" dt="2025-09-11T20:40:19.774" v="1187" actId="14100"/>
          <ac:picMkLst>
            <pc:docMk/>
            <pc:sldMk cId="187180429" sldId="259"/>
            <ac:picMk id="7" creationId="{1FD993C1-D7FF-2683-048F-8F2147117351}"/>
          </ac:picMkLst>
        </pc:picChg>
        <pc:picChg chg="add mod modCrop">
          <ac:chgData name="James Veale - BAS" userId="b66b2797-8d26-4817-8b2c-f6440a068a19" providerId="ADAL" clId="{13DA94ED-BF9F-4804-9FDF-9139ACF404B9}" dt="2025-09-11T20:40:43.624" v="1189" actId="1076"/>
          <ac:picMkLst>
            <pc:docMk/>
            <pc:sldMk cId="187180429" sldId="259"/>
            <ac:picMk id="8" creationId="{05E6889A-CF22-86C3-9C5D-7D5B6D767D71}"/>
          </ac:picMkLst>
        </pc:picChg>
      </pc:sldChg>
      <pc:sldChg chg="addSp delSp modSp del mod modNotesTx">
        <pc:chgData name="James Veale - BAS" userId="b66b2797-8d26-4817-8b2c-f6440a068a19" providerId="ADAL" clId="{13DA94ED-BF9F-4804-9FDF-9139ACF404B9}" dt="2025-09-13T14:42:22.228" v="9951" actId="2696"/>
        <pc:sldMkLst>
          <pc:docMk/>
          <pc:sldMk cId="4130307244" sldId="260"/>
        </pc:sldMkLst>
        <pc:spChg chg="add del mod">
          <ac:chgData name="James Veale - BAS" userId="b66b2797-8d26-4817-8b2c-f6440a068a19" providerId="ADAL" clId="{13DA94ED-BF9F-4804-9FDF-9139ACF404B9}" dt="2025-09-13T14:41:02.188" v="9894" actId="478"/>
          <ac:spMkLst>
            <pc:docMk/>
            <pc:sldMk cId="4130307244" sldId="260"/>
            <ac:spMk id="5" creationId="{DC105894-F884-D924-CFAC-A9E8E2F72C9F}"/>
          </ac:spMkLst>
        </pc:spChg>
        <pc:spChg chg="add mod">
          <ac:chgData name="James Veale - BAS" userId="b66b2797-8d26-4817-8b2c-f6440a068a19" providerId="ADAL" clId="{13DA94ED-BF9F-4804-9FDF-9139ACF404B9}" dt="2025-09-13T14:40:54.546" v="9891" actId="5793"/>
          <ac:spMkLst>
            <pc:docMk/>
            <pc:sldMk cId="4130307244" sldId="260"/>
            <ac:spMk id="7" creationId="{AFC6D0F1-D8AC-F2E5-964A-F72EF814D064}"/>
          </ac:spMkLst>
        </pc:spChg>
        <pc:picChg chg="add del mod">
          <ac:chgData name="James Veale - BAS" userId="b66b2797-8d26-4817-8b2c-f6440a068a19" providerId="ADAL" clId="{13DA94ED-BF9F-4804-9FDF-9139ACF404B9}" dt="2025-09-13T14:41:21.635" v="9945" actId="21"/>
          <ac:picMkLst>
            <pc:docMk/>
            <pc:sldMk cId="4130307244" sldId="260"/>
            <ac:picMk id="5122" creationId="{F65F4D94-B63C-C238-101A-5C780463A150}"/>
          </ac:picMkLst>
        </pc:picChg>
        <pc:picChg chg="add del mod">
          <ac:chgData name="James Veale - BAS" userId="b66b2797-8d26-4817-8b2c-f6440a068a19" providerId="ADAL" clId="{13DA94ED-BF9F-4804-9FDF-9139ACF404B9}" dt="2025-09-13T14:17:39.721" v="9514" actId="478"/>
          <ac:picMkLst>
            <pc:docMk/>
            <pc:sldMk cId="4130307244" sldId="260"/>
            <ac:picMk id="5124" creationId="{67869B7F-821B-357C-F4FC-CA732008909C}"/>
          </ac:picMkLst>
        </pc:picChg>
        <pc:picChg chg="add del">
          <ac:chgData name="James Veale - BAS" userId="b66b2797-8d26-4817-8b2c-f6440a068a19" providerId="ADAL" clId="{13DA94ED-BF9F-4804-9FDF-9139ACF404B9}" dt="2025-09-13T14:18:48.702" v="9571" actId="21"/>
          <ac:picMkLst>
            <pc:docMk/>
            <pc:sldMk cId="4130307244" sldId="260"/>
            <ac:picMk id="5126" creationId="{47A9CD16-847E-419D-02BB-4C67CDB6628B}"/>
          </ac:picMkLst>
        </pc:picChg>
        <pc:picChg chg="add del mod">
          <ac:chgData name="James Veale - BAS" userId="b66b2797-8d26-4817-8b2c-f6440a068a19" providerId="ADAL" clId="{13DA94ED-BF9F-4804-9FDF-9139ACF404B9}" dt="2025-09-13T14:41:26.055" v="9948" actId="21"/>
          <ac:picMkLst>
            <pc:docMk/>
            <pc:sldMk cId="4130307244" sldId="260"/>
            <ac:picMk id="5128" creationId="{A14F1962-C4E3-EEEE-E07A-56BB77FAEE3A}"/>
          </ac:picMkLst>
        </pc:picChg>
      </pc:sldChg>
      <pc:sldChg chg="addSp modSp mod modNotesTx">
        <pc:chgData name="James Veale - BAS" userId="b66b2797-8d26-4817-8b2c-f6440a068a19" providerId="ADAL" clId="{13DA94ED-BF9F-4804-9FDF-9139ACF404B9}" dt="2025-09-13T19:53:38.820" v="10073" actId="207"/>
        <pc:sldMkLst>
          <pc:docMk/>
          <pc:sldMk cId="4187590521" sldId="261"/>
        </pc:sldMkLst>
        <pc:spChg chg="add mod">
          <ac:chgData name="James Veale - BAS" userId="b66b2797-8d26-4817-8b2c-f6440a068a19" providerId="ADAL" clId="{13DA94ED-BF9F-4804-9FDF-9139ACF404B9}" dt="2025-09-13T19:53:38.820" v="10073" actId="207"/>
          <ac:spMkLst>
            <pc:docMk/>
            <pc:sldMk cId="4187590521" sldId="261"/>
            <ac:spMk id="7" creationId="{979E6532-77A1-E364-8300-14C3E220A65F}"/>
          </ac:spMkLst>
        </pc:spChg>
        <pc:picChg chg="add mod modCrop">
          <ac:chgData name="James Veale - BAS" userId="b66b2797-8d26-4817-8b2c-f6440a068a19" providerId="ADAL" clId="{13DA94ED-BF9F-4804-9FDF-9139ACF404B9}" dt="2025-09-11T21:45:05.017" v="2784" actId="14100"/>
          <ac:picMkLst>
            <pc:docMk/>
            <pc:sldMk cId="4187590521" sldId="261"/>
            <ac:picMk id="4" creationId="{0F78D850-0DA7-6CEB-3BDC-9EFAA9D2238F}"/>
          </ac:picMkLst>
        </pc:picChg>
        <pc:picChg chg="add mod">
          <ac:chgData name="James Veale - BAS" userId="b66b2797-8d26-4817-8b2c-f6440a068a19" providerId="ADAL" clId="{13DA94ED-BF9F-4804-9FDF-9139ACF404B9}" dt="2025-09-11T21:51:03.846" v="2796" actId="1076"/>
          <ac:picMkLst>
            <pc:docMk/>
            <pc:sldMk cId="4187590521" sldId="261"/>
            <ac:picMk id="6" creationId="{05FB9669-9FAD-ADE2-915F-74CCCAA0E9AC}"/>
          </ac:picMkLst>
        </pc:picChg>
      </pc:sldChg>
      <pc:sldChg chg="addSp delSp modSp mod modClrScheme chgLayout modNotesTx">
        <pc:chgData name="James Veale - BAS" userId="b66b2797-8d26-4817-8b2c-f6440a068a19" providerId="ADAL" clId="{13DA94ED-BF9F-4804-9FDF-9139ACF404B9}" dt="2025-09-13T13:52:15.913" v="9489" actId="6549"/>
        <pc:sldMkLst>
          <pc:docMk/>
          <pc:sldMk cId="3824065456" sldId="262"/>
        </pc:sldMkLst>
        <pc:spChg chg="mod ord">
          <ac:chgData name="James Veale - BAS" userId="b66b2797-8d26-4817-8b2c-f6440a068a19" providerId="ADAL" clId="{13DA94ED-BF9F-4804-9FDF-9139ACF404B9}" dt="2025-09-11T23:12:17.694" v="3794" actId="20577"/>
          <ac:spMkLst>
            <pc:docMk/>
            <pc:sldMk cId="3824065456" sldId="262"/>
            <ac:spMk id="3" creationId="{ABEE10E8-0328-0155-24FC-430E51214A71}"/>
          </ac:spMkLst>
        </pc:spChg>
        <pc:spChg chg="add mod ord">
          <ac:chgData name="James Veale - BAS" userId="b66b2797-8d26-4817-8b2c-f6440a068a19" providerId="ADAL" clId="{13DA94ED-BF9F-4804-9FDF-9139ACF404B9}" dt="2025-09-11T23:12:00.959" v="3772" actId="20577"/>
          <ac:spMkLst>
            <pc:docMk/>
            <pc:sldMk cId="3824065456" sldId="262"/>
            <ac:spMk id="4" creationId="{246C9720-CAB5-280F-65B6-7D5ECE1A21EC}"/>
          </ac:spMkLst>
        </pc:spChg>
      </pc:sldChg>
      <pc:sldChg chg="addSp delSp modSp mod modClrScheme chgLayout modNotesTx">
        <pc:chgData name="James Veale - BAS" userId="b66b2797-8d26-4817-8b2c-f6440a068a19" providerId="ADAL" clId="{13DA94ED-BF9F-4804-9FDF-9139ACF404B9}" dt="2025-09-13T14:56:34.481" v="10050" actId="6549"/>
        <pc:sldMkLst>
          <pc:docMk/>
          <pc:sldMk cId="2061062763" sldId="263"/>
        </pc:sldMkLst>
        <pc:spChg chg="del mod ord">
          <ac:chgData name="James Veale - BAS" userId="b66b2797-8d26-4817-8b2c-f6440a068a19" providerId="ADAL" clId="{13DA94ED-BF9F-4804-9FDF-9139ACF404B9}" dt="2025-09-12T15:28:19.946" v="3958" actId="478"/>
          <ac:spMkLst>
            <pc:docMk/>
            <pc:sldMk cId="2061062763" sldId="263"/>
            <ac:spMk id="3" creationId="{C4F66C97-1BE9-B473-80DD-7815AEB0FDB5}"/>
          </ac:spMkLst>
        </pc:spChg>
        <pc:spChg chg="add mod ord">
          <ac:chgData name="James Veale - BAS" userId="b66b2797-8d26-4817-8b2c-f6440a068a19" providerId="ADAL" clId="{13DA94ED-BF9F-4804-9FDF-9139ACF404B9}" dt="2025-09-12T16:07:54.647" v="4321" actId="20577"/>
          <ac:spMkLst>
            <pc:docMk/>
            <pc:sldMk cId="2061062763" sldId="263"/>
            <ac:spMk id="4" creationId="{5D19A5EA-20AC-AFD8-2B46-BDB7AF6F2546}"/>
          </ac:spMkLst>
        </pc:spChg>
        <pc:spChg chg="add del mod ord">
          <ac:chgData name="James Veale - BAS" userId="b66b2797-8d26-4817-8b2c-f6440a068a19" providerId="ADAL" clId="{13DA94ED-BF9F-4804-9FDF-9139ACF404B9}" dt="2025-09-12T16:06:59.038" v="4294" actId="478"/>
          <ac:spMkLst>
            <pc:docMk/>
            <pc:sldMk cId="2061062763" sldId="263"/>
            <ac:spMk id="5" creationId="{E240EC24-61D5-3975-B338-559F236F0718}"/>
          </ac:spMkLst>
        </pc:spChg>
        <pc:spChg chg="add mod">
          <ac:chgData name="James Veale - BAS" userId="b66b2797-8d26-4817-8b2c-f6440a068a19" providerId="ADAL" clId="{13DA94ED-BF9F-4804-9FDF-9139ACF404B9}" dt="2025-09-12T15:57:13.148" v="4289" actId="13822"/>
          <ac:spMkLst>
            <pc:docMk/>
            <pc:sldMk cId="2061062763" sldId="263"/>
            <ac:spMk id="6" creationId="{23074BC2-6432-D814-54B8-221895D5EDEF}"/>
          </ac:spMkLst>
        </pc:spChg>
        <pc:spChg chg="add mod">
          <ac:chgData name="James Veale - BAS" userId="b66b2797-8d26-4817-8b2c-f6440a068a19" providerId="ADAL" clId="{13DA94ED-BF9F-4804-9FDF-9139ACF404B9}" dt="2025-09-12T15:48:37.931" v="4029" actId="1076"/>
          <ac:spMkLst>
            <pc:docMk/>
            <pc:sldMk cId="2061062763" sldId="263"/>
            <ac:spMk id="7" creationId="{C20C095A-F949-24BC-DB01-350D4D45F616}"/>
          </ac:spMkLst>
        </pc:spChg>
        <pc:spChg chg="add del mod">
          <ac:chgData name="James Veale - BAS" userId="b66b2797-8d26-4817-8b2c-f6440a068a19" providerId="ADAL" clId="{13DA94ED-BF9F-4804-9FDF-9139ACF404B9}" dt="2025-09-12T15:28:21.942" v="3959" actId="478"/>
          <ac:spMkLst>
            <pc:docMk/>
            <pc:sldMk cId="2061062763" sldId="263"/>
            <ac:spMk id="9" creationId="{012A17F8-D004-EAF4-EF1B-54D366C44249}"/>
          </ac:spMkLst>
        </pc:spChg>
        <pc:spChg chg="add mod">
          <ac:chgData name="James Veale - BAS" userId="b66b2797-8d26-4817-8b2c-f6440a068a19" providerId="ADAL" clId="{13DA94ED-BF9F-4804-9FDF-9139ACF404B9}" dt="2025-09-12T15:49:06.452" v="4049" actId="20577"/>
          <ac:spMkLst>
            <pc:docMk/>
            <pc:sldMk cId="2061062763" sldId="263"/>
            <ac:spMk id="22" creationId="{3FD9876B-F8E9-F711-F554-CAA2866C5831}"/>
          </ac:spMkLst>
        </pc:spChg>
        <pc:spChg chg="add del mod">
          <ac:chgData name="James Veale - BAS" userId="b66b2797-8d26-4817-8b2c-f6440a068a19" providerId="ADAL" clId="{13DA94ED-BF9F-4804-9FDF-9139ACF404B9}" dt="2025-09-12T16:07:01.442" v="4295" actId="478"/>
          <ac:spMkLst>
            <pc:docMk/>
            <pc:sldMk cId="2061062763" sldId="263"/>
            <ac:spMk id="30" creationId="{039C157D-809B-5131-891B-1C5FD2F21107}"/>
          </ac:spMkLst>
        </pc:spChg>
        <pc:picChg chg="add del mod ord">
          <ac:chgData name="James Veale - BAS" userId="b66b2797-8d26-4817-8b2c-f6440a068a19" providerId="ADAL" clId="{13DA94ED-BF9F-4804-9FDF-9139ACF404B9}" dt="2025-09-12T16:07:47.533" v="4311" actId="478"/>
          <ac:picMkLst>
            <pc:docMk/>
            <pc:sldMk cId="2061062763" sldId="263"/>
            <ac:picMk id="32" creationId="{FCD024D9-B0C7-A466-89B3-63602E84FEDB}"/>
          </ac:picMkLst>
        </pc:picChg>
        <pc:cxnChg chg="add mod">
          <ac:chgData name="James Veale - BAS" userId="b66b2797-8d26-4817-8b2c-f6440a068a19" providerId="ADAL" clId="{13DA94ED-BF9F-4804-9FDF-9139ACF404B9}" dt="2025-09-12T15:48:37.931" v="4029" actId="1076"/>
          <ac:cxnSpMkLst>
            <pc:docMk/>
            <pc:sldMk cId="2061062763" sldId="263"/>
            <ac:cxnSpMk id="11" creationId="{279925D8-7A16-84E2-530F-AAD786BA67FC}"/>
          </ac:cxnSpMkLst>
        </pc:cxnChg>
        <pc:cxnChg chg="add mod">
          <ac:chgData name="James Veale - BAS" userId="b66b2797-8d26-4817-8b2c-f6440a068a19" providerId="ADAL" clId="{13DA94ED-BF9F-4804-9FDF-9139ACF404B9}" dt="2025-09-12T15:49:01.767" v="4043" actId="6549"/>
          <ac:cxnSpMkLst>
            <pc:docMk/>
            <pc:sldMk cId="2061062763" sldId="263"/>
            <ac:cxnSpMk id="23" creationId="{5311A005-F39B-A636-299A-6062A8043EA4}"/>
          </ac:cxnSpMkLst>
        </pc:cxnChg>
      </pc:sldChg>
      <pc:sldChg chg="addSp delSp modSp mod modNotesTx">
        <pc:chgData name="James Veale - BAS" userId="b66b2797-8d26-4817-8b2c-f6440a068a19" providerId="ADAL" clId="{13DA94ED-BF9F-4804-9FDF-9139ACF404B9}" dt="2025-09-12T17:27:57.955" v="8819" actId="20577"/>
        <pc:sldMkLst>
          <pc:docMk/>
          <pc:sldMk cId="114185692" sldId="264"/>
        </pc:sldMkLst>
        <pc:picChg chg="add mod">
          <ac:chgData name="James Veale - BAS" userId="b66b2797-8d26-4817-8b2c-f6440a068a19" providerId="ADAL" clId="{13DA94ED-BF9F-4804-9FDF-9139ACF404B9}" dt="2025-09-11T23:01:44.400" v="3357" actId="1076"/>
          <ac:picMkLst>
            <pc:docMk/>
            <pc:sldMk cId="114185692" sldId="264"/>
            <ac:picMk id="7" creationId="{25E3273C-CC06-0540-9F94-F2942B3A6B84}"/>
          </ac:picMkLst>
        </pc:picChg>
      </pc:sldChg>
      <pc:sldChg chg="addSp delSp modSp add mod modClrScheme chgLayout modNotesTx">
        <pc:chgData name="James Veale - BAS" userId="b66b2797-8d26-4817-8b2c-f6440a068a19" providerId="ADAL" clId="{13DA94ED-BF9F-4804-9FDF-9139ACF404B9}" dt="2025-09-13T21:12:59.786" v="10125" actId="20577"/>
        <pc:sldMkLst>
          <pc:docMk/>
          <pc:sldMk cId="1674603703" sldId="265"/>
        </pc:sldMkLst>
        <pc:spChg chg="add mod ord">
          <ac:chgData name="James Veale - BAS" userId="b66b2797-8d26-4817-8b2c-f6440a068a19" providerId="ADAL" clId="{13DA94ED-BF9F-4804-9FDF-9139ACF404B9}" dt="2025-09-11T20:41:45.372" v="1192" actId="20577"/>
          <ac:spMkLst>
            <pc:docMk/>
            <pc:sldMk cId="1674603703" sldId="265"/>
            <ac:spMk id="12" creationId="{4BFF63E0-0EB5-BB85-814B-81354574C19E}"/>
          </ac:spMkLst>
        </pc:spChg>
        <pc:spChg chg="add mod ord">
          <ac:chgData name="James Veale - BAS" userId="b66b2797-8d26-4817-8b2c-f6440a068a19" providerId="ADAL" clId="{13DA94ED-BF9F-4804-9FDF-9139ACF404B9}" dt="2025-09-11T20:41:48.745" v="1195" actId="20577"/>
          <ac:spMkLst>
            <pc:docMk/>
            <pc:sldMk cId="1674603703" sldId="265"/>
            <ac:spMk id="13" creationId="{C9221885-00B1-9C2E-AED6-AF6B8A335D0B}"/>
          </ac:spMkLst>
        </pc:spChg>
      </pc:sldChg>
      <pc:sldChg chg="addSp delSp modSp add mod modNotesTx">
        <pc:chgData name="James Veale - BAS" userId="b66b2797-8d26-4817-8b2c-f6440a068a19" providerId="ADAL" clId="{13DA94ED-BF9F-4804-9FDF-9139ACF404B9}" dt="2025-09-13T14:01:43.840" v="9491" actId="20577"/>
        <pc:sldMkLst>
          <pc:docMk/>
          <pc:sldMk cId="3871690653" sldId="266"/>
        </pc:sldMkLst>
        <pc:spChg chg="mod">
          <ac:chgData name="James Veale - BAS" userId="b66b2797-8d26-4817-8b2c-f6440a068a19" providerId="ADAL" clId="{13DA94ED-BF9F-4804-9FDF-9139ACF404B9}" dt="2025-09-13T14:01:43.840" v="9491" actId="20577"/>
          <ac:spMkLst>
            <pc:docMk/>
            <pc:sldMk cId="3871690653" sldId="266"/>
            <ac:spMk id="5" creationId="{A7EA0F05-B64A-C423-ED46-DDD2384C4CE7}"/>
          </ac:spMkLst>
        </pc:spChg>
        <pc:picChg chg="add mod">
          <ac:chgData name="James Veale - BAS" userId="b66b2797-8d26-4817-8b2c-f6440a068a19" providerId="ADAL" clId="{13DA94ED-BF9F-4804-9FDF-9139ACF404B9}" dt="2025-09-11T20:56:49.344" v="1758" actId="1038"/>
          <ac:picMkLst>
            <pc:docMk/>
            <pc:sldMk cId="3871690653" sldId="266"/>
            <ac:picMk id="4" creationId="{B61FE361-A3A6-A5FD-25EC-C7F84BDA1CDD}"/>
          </ac:picMkLst>
        </pc:picChg>
      </pc:sldChg>
      <pc:sldChg chg="addSp delSp modSp add mod modNotesTx">
        <pc:chgData name="James Veale - BAS" userId="b66b2797-8d26-4817-8b2c-f6440a068a19" providerId="ADAL" clId="{13DA94ED-BF9F-4804-9FDF-9139ACF404B9}" dt="2025-09-13T14:01:48.535" v="9495" actId="20577"/>
        <pc:sldMkLst>
          <pc:docMk/>
          <pc:sldMk cId="4180328167" sldId="267"/>
        </pc:sldMkLst>
        <pc:spChg chg="mod">
          <ac:chgData name="James Veale - BAS" userId="b66b2797-8d26-4817-8b2c-f6440a068a19" providerId="ADAL" clId="{13DA94ED-BF9F-4804-9FDF-9139ACF404B9}" dt="2025-09-13T14:01:48.535" v="9495" actId="20577"/>
          <ac:spMkLst>
            <pc:docMk/>
            <pc:sldMk cId="4180328167" sldId="267"/>
            <ac:spMk id="5" creationId="{D4640AE5-B5B7-FE41-E9CA-4143385FC671}"/>
          </ac:spMkLst>
        </pc:spChg>
        <pc:grpChg chg="add mod">
          <ac:chgData name="James Veale - BAS" userId="b66b2797-8d26-4817-8b2c-f6440a068a19" providerId="ADAL" clId="{13DA94ED-BF9F-4804-9FDF-9139ACF404B9}" dt="2025-09-11T21:19:08.654" v="2300" actId="1036"/>
          <ac:grpSpMkLst>
            <pc:docMk/>
            <pc:sldMk cId="4180328167" sldId="267"/>
            <ac:grpSpMk id="8" creationId="{79EB3B58-E61D-3A98-10E1-5480DE34690C}"/>
          </ac:grpSpMkLst>
        </pc:grpChg>
        <pc:picChg chg="add mod modCrop">
          <ac:chgData name="James Veale - BAS" userId="b66b2797-8d26-4817-8b2c-f6440a068a19" providerId="ADAL" clId="{13DA94ED-BF9F-4804-9FDF-9139ACF404B9}" dt="2025-09-11T21:00:25.101" v="1779" actId="164"/>
          <ac:picMkLst>
            <pc:docMk/>
            <pc:sldMk cId="4180328167" sldId="267"/>
            <ac:picMk id="6" creationId="{F2B9820A-1DD6-5149-B620-2C0FC1D633F4}"/>
          </ac:picMkLst>
        </pc:picChg>
        <pc:picChg chg="add mod modCrop">
          <ac:chgData name="James Veale - BAS" userId="b66b2797-8d26-4817-8b2c-f6440a068a19" providerId="ADAL" clId="{13DA94ED-BF9F-4804-9FDF-9139ACF404B9}" dt="2025-09-11T21:00:25.101" v="1779" actId="164"/>
          <ac:picMkLst>
            <pc:docMk/>
            <pc:sldMk cId="4180328167" sldId="267"/>
            <ac:picMk id="7" creationId="{F0A63F79-6C80-BF98-4445-A758F0DEDD01}"/>
          </ac:picMkLst>
        </pc:picChg>
      </pc:sldChg>
      <pc:sldChg chg="addSp delSp modSp new mod">
        <pc:chgData name="James Veale - BAS" userId="b66b2797-8d26-4817-8b2c-f6440a068a19" providerId="ADAL" clId="{13DA94ED-BF9F-4804-9FDF-9139ACF404B9}" dt="2025-09-13T19:55:24.669" v="10091" actId="1076"/>
        <pc:sldMkLst>
          <pc:docMk/>
          <pc:sldMk cId="1153598483" sldId="268"/>
        </pc:sldMkLst>
        <pc:spChg chg="mod">
          <ac:chgData name="James Veale - BAS" userId="b66b2797-8d26-4817-8b2c-f6440a068a19" providerId="ADAL" clId="{13DA94ED-BF9F-4804-9FDF-9139ACF404B9}" dt="2025-09-12T17:34:49.148" v="9064" actId="20577"/>
          <ac:spMkLst>
            <pc:docMk/>
            <pc:sldMk cId="1153598483" sldId="268"/>
            <ac:spMk id="2" creationId="{01DCBA2E-5B2E-ECBA-969A-AF4750A68C71}"/>
          </ac:spMkLst>
        </pc:spChg>
        <pc:spChg chg="del mod">
          <ac:chgData name="James Veale - BAS" userId="b66b2797-8d26-4817-8b2c-f6440a068a19" providerId="ADAL" clId="{13DA94ED-BF9F-4804-9FDF-9139ACF404B9}" dt="2025-09-13T19:54:34.563" v="10076" actId="478"/>
          <ac:spMkLst>
            <pc:docMk/>
            <pc:sldMk cId="1153598483" sldId="268"/>
            <ac:spMk id="3" creationId="{30DAFEBD-FB9D-FE41-B1C8-5669BD06F4F5}"/>
          </ac:spMkLst>
        </pc:spChg>
        <pc:spChg chg="add mod">
          <ac:chgData name="James Veale - BAS" userId="b66b2797-8d26-4817-8b2c-f6440a068a19" providerId="ADAL" clId="{13DA94ED-BF9F-4804-9FDF-9139ACF404B9}" dt="2025-09-13T19:55:24.669" v="10091" actId="1076"/>
          <ac:spMkLst>
            <pc:docMk/>
            <pc:sldMk cId="1153598483" sldId="268"/>
            <ac:spMk id="6" creationId="{C3D4F5D6-C7E7-B407-F09B-6D8ADAECF440}"/>
          </ac:spMkLst>
        </pc:spChg>
        <pc:graphicFrameChg chg="add mod modGraphic">
          <ac:chgData name="James Veale - BAS" userId="b66b2797-8d26-4817-8b2c-f6440a068a19" providerId="ADAL" clId="{13DA94ED-BF9F-4804-9FDF-9139ACF404B9}" dt="2025-09-13T19:55:06.816" v="10083" actId="1076"/>
          <ac:graphicFrameMkLst>
            <pc:docMk/>
            <pc:sldMk cId="1153598483" sldId="268"/>
            <ac:graphicFrameMk id="4" creationId="{E5965F16-5516-D6B3-6A0D-01ABBC910422}"/>
          </ac:graphicFrameMkLst>
        </pc:graphicFrameChg>
      </pc:sldChg>
      <pc:sldChg chg="addSp delSp modSp add mod modNotesTx">
        <pc:chgData name="James Veale - BAS" userId="b66b2797-8d26-4817-8b2c-f6440a068a19" providerId="ADAL" clId="{13DA94ED-BF9F-4804-9FDF-9139ACF404B9}" dt="2025-09-13T14:52:21.158" v="10049" actId="6549"/>
        <pc:sldMkLst>
          <pc:docMk/>
          <pc:sldMk cId="1794778424" sldId="269"/>
        </pc:sldMkLst>
        <pc:spChg chg="mod">
          <ac:chgData name="James Veale - BAS" userId="b66b2797-8d26-4817-8b2c-f6440a068a19" providerId="ADAL" clId="{13DA94ED-BF9F-4804-9FDF-9139ACF404B9}" dt="2025-09-13T14:01:50.706" v="9496" actId="20577"/>
          <ac:spMkLst>
            <pc:docMk/>
            <pc:sldMk cId="1794778424" sldId="269"/>
            <ac:spMk id="5" creationId="{6A2600E8-3BED-B20A-8E10-7A4FBA1AE911}"/>
          </ac:spMkLst>
        </pc:spChg>
        <pc:grpChg chg="add mod">
          <ac:chgData name="James Veale - BAS" userId="b66b2797-8d26-4817-8b2c-f6440a068a19" providerId="ADAL" clId="{13DA94ED-BF9F-4804-9FDF-9139ACF404B9}" dt="2025-09-11T21:14:08.177" v="1992" actId="164"/>
          <ac:grpSpMkLst>
            <pc:docMk/>
            <pc:sldMk cId="1794778424" sldId="269"/>
            <ac:grpSpMk id="15" creationId="{B150112C-82F0-7E3B-6C7E-242624E33A0E}"/>
          </ac:grpSpMkLst>
        </pc:grpChg>
        <pc:picChg chg="add mod modCrop">
          <ac:chgData name="James Veale - BAS" userId="b66b2797-8d26-4817-8b2c-f6440a068a19" providerId="ADAL" clId="{13DA94ED-BF9F-4804-9FDF-9139ACF404B9}" dt="2025-09-11T21:14:08.177" v="1992" actId="164"/>
          <ac:picMkLst>
            <pc:docMk/>
            <pc:sldMk cId="1794778424" sldId="269"/>
            <ac:picMk id="12" creationId="{F486152A-69DB-C485-35AF-65ECD51E2F4F}"/>
          </ac:picMkLst>
        </pc:picChg>
        <pc:picChg chg="add mod modCrop">
          <ac:chgData name="James Veale - BAS" userId="b66b2797-8d26-4817-8b2c-f6440a068a19" providerId="ADAL" clId="{13DA94ED-BF9F-4804-9FDF-9139ACF404B9}" dt="2025-09-11T21:14:08.177" v="1992" actId="164"/>
          <ac:picMkLst>
            <pc:docMk/>
            <pc:sldMk cId="1794778424" sldId="269"/>
            <ac:picMk id="13" creationId="{204E27B9-7F17-F3B1-A82C-AF3BC9BBD440}"/>
          </ac:picMkLst>
        </pc:picChg>
        <pc:picChg chg="add mod modCrop">
          <ac:chgData name="James Veale - BAS" userId="b66b2797-8d26-4817-8b2c-f6440a068a19" providerId="ADAL" clId="{13DA94ED-BF9F-4804-9FDF-9139ACF404B9}" dt="2025-09-11T21:14:08.177" v="1992" actId="164"/>
          <ac:picMkLst>
            <pc:docMk/>
            <pc:sldMk cId="1794778424" sldId="269"/>
            <ac:picMk id="14" creationId="{C003FFF1-FE93-FCA9-DA60-D4C39D6C462B}"/>
          </ac:picMkLst>
        </pc:picChg>
      </pc:sldChg>
      <pc:sldChg chg="addSp delSp modSp add mod modNotesTx">
        <pc:chgData name="James Veale - BAS" userId="b66b2797-8d26-4817-8b2c-f6440a068a19" providerId="ADAL" clId="{13DA94ED-BF9F-4804-9FDF-9139ACF404B9}" dt="2025-09-13T14:01:56.519" v="9497" actId="20577"/>
        <pc:sldMkLst>
          <pc:docMk/>
          <pc:sldMk cId="4151985237" sldId="270"/>
        </pc:sldMkLst>
        <pc:spChg chg="mod">
          <ac:chgData name="James Veale - BAS" userId="b66b2797-8d26-4817-8b2c-f6440a068a19" providerId="ADAL" clId="{13DA94ED-BF9F-4804-9FDF-9139ACF404B9}" dt="2025-09-13T14:01:56.519" v="9497" actId="20577"/>
          <ac:spMkLst>
            <pc:docMk/>
            <pc:sldMk cId="4151985237" sldId="270"/>
            <ac:spMk id="5" creationId="{30147656-01EA-6964-9521-2CE522950517}"/>
          </ac:spMkLst>
        </pc:spChg>
        <pc:grpChg chg="add mod ord">
          <ac:chgData name="James Veale - BAS" userId="b66b2797-8d26-4817-8b2c-f6440a068a19" providerId="ADAL" clId="{13DA94ED-BF9F-4804-9FDF-9139ACF404B9}" dt="2025-09-11T21:28:42.807" v="2366" actId="14100"/>
          <ac:grpSpMkLst>
            <pc:docMk/>
            <pc:sldMk cId="4151985237" sldId="270"/>
            <ac:grpSpMk id="20" creationId="{A1CBC1DC-AF07-D86D-76B2-3CBB0AEB5A3A}"/>
          </ac:grpSpMkLst>
        </pc:grpChg>
        <pc:picChg chg="add mod">
          <ac:chgData name="James Veale - BAS" userId="b66b2797-8d26-4817-8b2c-f6440a068a19" providerId="ADAL" clId="{13DA94ED-BF9F-4804-9FDF-9139ACF404B9}" dt="2025-09-11T21:28:11.890" v="2359" actId="164"/>
          <ac:picMkLst>
            <pc:docMk/>
            <pc:sldMk cId="4151985237" sldId="270"/>
            <ac:picMk id="9" creationId="{B71267D0-6470-29B5-60D6-74D10D0C0057}"/>
          </ac:picMkLst>
        </pc:picChg>
        <pc:picChg chg="add mod">
          <ac:chgData name="James Veale - BAS" userId="b66b2797-8d26-4817-8b2c-f6440a068a19" providerId="ADAL" clId="{13DA94ED-BF9F-4804-9FDF-9139ACF404B9}" dt="2025-09-11T21:28:11.890" v="2359" actId="164"/>
          <ac:picMkLst>
            <pc:docMk/>
            <pc:sldMk cId="4151985237" sldId="270"/>
            <ac:picMk id="11" creationId="{D91EA306-A5B6-AB22-8F44-89DE3708D146}"/>
          </ac:picMkLst>
        </pc:picChg>
        <pc:picChg chg="add mod">
          <ac:chgData name="James Veale - BAS" userId="b66b2797-8d26-4817-8b2c-f6440a068a19" providerId="ADAL" clId="{13DA94ED-BF9F-4804-9FDF-9139ACF404B9}" dt="2025-09-11T21:28:11.890" v="2359" actId="164"/>
          <ac:picMkLst>
            <pc:docMk/>
            <pc:sldMk cId="4151985237" sldId="270"/>
            <ac:picMk id="17" creationId="{9DC7E16C-25C5-FD6F-3911-660A602B3E52}"/>
          </ac:picMkLst>
        </pc:picChg>
        <pc:picChg chg="add mod">
          <ac:chgData name="James Veale - BAS" userId="b66b2797-8d26-4817-8b2c-f6440a068a19" providerId="ADAL" clId="{13DA94ED-BF9F-4804-9FDF-9139ACF404B9}" dt="2025-09-11T21:28:11.890" v="2359" actId="164"/>
          <ac:picMkLst>
            <pc:docMk/>
            <pc:sldMk cId="4151985237" sldId="270"/>
            <ac:picMk id="19" creationId="{48684BF9-B0EE-AE9D-F2F4-3EA3215F1E1F}"/>
          </ac:picMkLst>
        </pc:picChg>
      </pc:sldChg>
      <pc:sldChg chg="addSp delSp modSp add mod modNotesTx">
        <pc:chgData name="James Veale - BAS" userId="b66b2797-8d26-4817-8b2c-f6440a068a19" providerId="ADAL" clId="{13DA94ED-BF9F-4804-9FDF-9139ACF404B9}" dt="2025-09-13T21:06:49.875" v="10115" actId="20577"/>
        <pc:sldMkLst>
          <pc:docMk/>
          <pc:sldMk cId="3765617315" sldId="271"/>
        </pc:sldMkLst>
        <pc:picChg chg="add mod modCrop">
          <ac:chgData name="James Veale - BAS" userId="b66b2797-8d26-4817-8b2c-f6440a068a19" providerId="ADAL" clId="{13DA94ED-BF9F-4804-9FDF-9139ACF404B9}" dt="2025-09-11T22:16:01.454" v="2827" actId="14100"/>
          <ac:picMkLst>
            <pc:docMk/>
            <pc:sldMk cId="3765617315" sldId="271"/>
            <ac:picMk id="8" creationId="{435381DA-A0A6-183C-21C0-C31A3717FE1F}"/>
          </ac:picMkLst>
        </pc:picChg>
      </pc:sldChg>
      <pc:sldChg chg="addSp modSp add mod ord modNotesTx">
        <pc:chgData name="James Veale - BAS" userId="b66b2797-8d26-4817-8b2c-f6440a068a19" providerId="ADAL" clId="{13DA94ED-BF9F-4804-9FDF-9139ACF404B9}" dt="2025-09-13T21:07:02.066" v="10118" actId="20577"/>
        <pc:sldMkLst>
          <pc:docMk/>
          <pc:sldMk cId="1695126831" sldId="272"/>
        </pc:sldMkLst>
        <pc:spChg chg="add mod">
          <ac:chgData name="James Veale - BAS" userId="b66b2797-8d26-4817-8b2c-f6440a068a19" providerId="ADAL" clId="{13DA94ED-BF9F-4804-9FDF-9139ACF404B9}" dt="2025-09-13T19:53:48.791" v="10074"/>
          <ac:spMkLst>
            <pc:docMk/>
            <pc:sldMk cId="1695126831" sldId="272"/>
            <ac:spMk id="10" creationId="{7A418A29-4190-7C3C-B3C7-53034A96A7FC}"/>
          </ac:spMkLst>
        </pc:spChg>
        <pc:grpChg chg="add mod">
          <ac:chgData name="James Veale - BAS" userId="b66b2797-8d26-4817-8b2c-f6440a068a19" providerId="ADAL" clId="{13DA94ED-BF9F-4804-9FDF-9139ACF404B9}" dt="2025-09-11T22:20:04.600" v="2850" actId="164"/>
          <ac:grpSpMkLst>
            <pc:docMk/>
            <pc:sldMk cId="1695126831" sldId="272"/>
            <ac:grpSpMk id="9" creationId="{C200A3A4-A490-348C-8AA2-2606F7653C63}"/>
          </ac:grpSpMkLst>
        </pc:grpChg>
        <pc:picChg chg="add mod">
          <ac:chgData name="James Veale - BAS" userId="b66b2797-8d26-4817-8b2c-f6440a068a19" providerId="ADAL" clId="{13DA94ED-BF9F-4804-9FDF-9139ACF404B9}" dt="2025-09-11T22:20:04.600" v="2850" actId="164"/>
          <ac:picMkLst>
            <pc:docMk/>
            <pc:sldMk cId="1695126831" sldId="272"/>
            <ac:picMk id="8" creationId="{F1534DF6-85EB-325B-811C-6C0949F67B8B}"/>
          </ac:picMkLst>
        </pc:picChg>
        <pc:picChg chg="add mod">
          <ac:chgData name="James Veale - BAS" userId="b66b2797-8d26-4817-8b2c-f6440a068a19" providerId="ADAL" clId="{13DA94ED-BF9F-4804-9FDF-9139ACF404B9}" dt="2025-09-11T22:20:04.600" v="2850" actId="164"/>
          <ac:picMkLst>
            <pc:docMk/>
            <pc:sldMk cId="1695126831" sldId="272"/>
            <ac:picMk id="2052" creationId="{A20A2093-B937-CD03-8895-4D2BA3F171F4}"/>
          </ac:picMkLst>
        </pc:picChg>
      </pc:sldChg>
      <pc:sldChg chg="addSp modSp add modNotesTx">
        <pc:chgData name="James Veale - BAS" userId="b66b2797-8d26-4817-8b2c-f6440a068a19" providerId="ADAL" clId="{13DA94ED-BF9F-4804-9FDF-9139ACF404B9}" dt="2025-09-13T19:53:49.480" v="10075"/>
        <pc:sldMkLst>
          <pc:docMk/>
          <pc:sldMk cId="1674612065" sldId="273"/>
        </pc:sldMkLst>
        <pc:spChg chg="add mod">
          <ac:chgData name="James Veale - BAS" userId="b66b2797-8d26-4817-8b2c-f6440a068a19" providerId="ADAL" clId="{13DA94ED-BF9F-4804-9FDF-9139ACF404B9}" dt="2025-09-13T19:53:49.480" v="10075"/>
          <ac:spMkLst>
            <pc:docMk/>
            <pc:sldMk cId="1674612065" sldId="273"/>
            <ac:spMk id="5" creationId="{3F7D7F1B-3B54-7498-ED44-436CCB3ED38C}"/>
          </ac:spMkLst>
        </pc:spChg>
        <pc:picChg chg="add mod">
          <ac:chgData name="James Veale - BAS" userId="b66b2797-8d26-4817-8b2c-f6440a068a19" providerId="ADAL" clId="{13DA94ED-BF9F-4804-9FDF-9139ACF404B9}" dt="2025-09-11T22:26:18.750" v="2919" actId="1076"/>
          <ac:picMkLst>
            <pc:docMk/>
            <pc:sldMk cId="1674612065" sldId="273"/>
            <ac:picMk id="3074" creationId="{8500975D-5185-D78A-298F-1625E6BBC6D9}"/>
          </ac:picMkLst>
        </pc:picChg>
      </pc:sldChg>
      <pc:sldChg chg="addSp delSp modSp add mod modClrScheme chgLayout modNotesTx">
        <pc:chgData name="James Veale - BAS" userId="b66b2797-8d26-4817-8b2c-f6440a068a19" providerId="ADAL" clId="{13DA94ED-BF9F-4804-9FDF-9139ACF404B9}" dt="2025-09-13T13:43:51.412" v="9181" actId="20577"/>
        <pc:sldMkLst>
          <pc:docMk/>
          <pc:sldMk cId="338771406" sldId="274"/>
        </pc:sldMkLst>
        <pc:spChg chg="add del mod ord">
          <ac:chgData name="James Veale - BAS" userId="b66b2797-8d26-4817-8b2c-f6440a068a19" providerId="ADAL" clId="{13DA94ED-BF9F-4804-9FDF-9139ACF404B9}" dt="2025-09-11T22:34:26.509" v="3244" actId="700"/>
          <ac:spMkLst>
            <pc:docMk/>
            <pc:sldMk cId="338771406" sldId="274"/>
            <ac:spMk id="2" creationId="{328D0864-C7F4-81F2-8287-3DE3BF83B4DF}"/>
          </ac:spMkLst>
        </pc:spChg>
        <pc:spChg chg="del mod ord">
          <ac:chgData name="James Veale - BAS" userId="b66b2797-8d26-4817-8b2c-f6440a068a19" providerId="ADAL" clId="{13DA94ED-BF9F-4804-9FDF-9139ACF404B9}" dt="2025-09-12T16:22:54.857" v="5541" actId="478"/>
          <ac:spMkLst>
            <pc:docMk/>
            <pc:sldMk cId="338771406" sldId="274"/>
            <ac:spMk id="3" creationId="{9322CA27-8A11-7776-A7E6-540A1B3D3C69}"/>
          </ac:spMkLst>
        </pc:spChg>
        <pc:spChg chg="add mod">
          <ac:chgData name="James Veale - BAS" userId="b66b2797-8d26-4817-8b2c-f6440a068a19" providerId="ADAL" clId="{13DA94ED-BF9F-4804-9FDF-9139ACF404B9}" dt="2025-09-12T15:58:47.938" v="4293"/>
          <ac:spMkLst>
            <pc:docMk/>
            <pc:sldMk cId="338771406" sldId="274"/>
            <ac:spMk id="6" creationId="{F3EE46B0-B4CD-60A4-C214-2E6DCDEF9EBF}"/>
          </ac:spMkLst>
        </pc:spChg>
        <pc:spChg chg="add mod">
          <ac:chgData name="James Veale - BAS" userId="b66b2797-8d26-4817-8b2c-f6440a068a19" providerId="ADAL" clId="{13DA94ED-BF9F-4804-9FDF-9139ACF404B9}" dt="2025-09-12T15:58:47.938" v="4293"/>
          <ac:spMkLst>
            <pc:docMk/>
            <pc:sldMk cId="338771406" sldId="274"/>
            <ac:spMk id="7" creationId="{FBE3F91B-EEAE-BB13-5CB5-C5911FEAAE0B}"/>
          </ac:spMkLst>
        </pc:spChg>
        <pc:spChg chg="add mod">
          <ac:chgData name="James Veale - BAS" userId="b66b2797-8d26-4817-8b2c-f6440a068a19" providerId="ADAL" clId="{13DA94ED-BF9F-4804-9FDF-9139ACF404B9}" dt="2025-09-12T15:58:47.938" v="4293"/>
          <ac:spMkLst>
            <pc:docMk/>
            <pc:sldMk cId="338771406" sldId="274"/>
            <ac:spMk id="9" creationId="{145806E4-0485-AD60-415E-2BEF01CA2013}"/>
          </ac:spMkLst>
        </pc:spChg>
        <pc:spChg chg="add mod">
          <ac:chgData name="James Veale - BAS" userId="b66b2797-8d26-4817-8b2c-f6440a068a19" providerId="ADAL" clId="{13DA94ED-BF9F-4804-9FDF-9139ACF404B9}" dt="2025-09-12T15:58:47.938" v="4293"/>
          <ac:spMkLst>
            <pc:docMk/>
            <pc:sldMk cId="338771406" sldId="274"/>
            <ac:spMk id="13" creationId="{9FCD3F12-999E-E465-572F-CAC4E5A58B23}"/>
          </ac:spMkLst>
        </pc:spChg>
        <pc:spChg chg="add mod">
          <ac:chgData name="James Veale - BAS" userId="b66b2797-8d26-4817-8b2c-f6440a068a19" providerId="ADAL" clId="{13DA94ED-BF9F-4804-9FDF-9139ACF404B9}" dt="2025-09-12T15:58:47.938" v="4293"/>
          <ac:spMkLst>
            <pc:docMk/>
            <pc:sldMk cId="338771406" sldId="274"/>
            <ac:spMk id="15" creationId="{3F6C51E4-F432-A056-C511-1D65D18ABA06}"/>
          </ac:spMkLst>
        </pc:spChg>
        <pc:spChg chg="add mod">
          <ac:chgData name="James Veale - BAS" userId="b66b2797-8d26-4817-8b2c-f6440a068a19" providerId="ADAL" clId="{13DA94ED-BF9F-4804-9FDF-9139ACF404B9}" dt="2025-09-12T15:58:47.938" v="4293"/>
          <ac:spMkLst>
            <pc:docMk/>
            <pc:sldMk cId="338771406" sldId="274"/>
            <ac:spMk id="18" creationId="{9C898818-5FD8-9F7A-F23F-F1FCC1646C23}"/>
          </ac:spMkLst>
        </pc:spChg>
        <pc:spChg chg="add del mod">
          <ac:chgData name="James Veale - BAS" userId="b66b2797-8d26-4817-8b2c-f6440a068a19" providerId="ADAL" clId="{13DA94ED-BF9F-4804-9FDF-9139ACF404B9}" dt="2025-09-12T16:22:57.838" v="5542" actId="478"/>
          <ac:spMkLst>
            <pc:docMk/>
            <pc:sldMk cId="338771406" sldId="274"/>
            <ac:spMk id="21" creationId="{B36DA658-87AD-5505-6ED4-1A0788A71603}"/>
          </ac:spMkLst>
        </pc:spChg>
        <pc:spChg chg="add del mod">
          <ac:chgData name="James Veale - BAS" userId="b66b2797-8d26-4817-8b2c-f6440a068a19" providerId="ADAL" clId="{13DA94ED-BF9F-4804-9FDF-9139ACF404B9}" dt="2025-09-12T16:30:45.515" v="6057" actId="478"/>
          <ac:spMkLst>
            <pc:docMk/>
            <pc:sldMk cId="338771406" sldId="274"/>
            <ac:spMk id="34" creationId="{516A87AC-5990-3A6A-E7AD-59C8EC4F0469}"/>
          </ac:spMkLst>
        </pc:spChg>
        <pc:picChg chg="add del mod">
          <ac:chgData name="James Veale - BAS" userId="b66b2797-8d26-4817-8b2c-f6440a068a19" providerId="ADAL" clId="{13DA94ED-BF9F-4804-9FDF-9139ACF404B9}" dt="2025-09-12T16:23:26.648" v="5546" actId="478"/>
          <ac:picMkLst>
            <pc:docMk/>
            <pc:sldMk cId="338771406" sldId="274"/>
            <ac:picMk id="23" creationId="{A5D0ED66-A82B-19E1-85FF-5E6F9FC30D20}"/>
          </ac:picMkLst>
        </pc:picChg>
        <pc:picChg chg="add">
          <ac:chgData name="James Veale - BAS" userId="b66b2797-8d26-4817-8b2c-f6440a068a19" providerId="ADAL" clId="{13DA94ED-BF9F-4804-9FDF-9139ACF404B9}" dt="2025-09-12T16:23:27.055" v="5547" actId="22"/>
          <ac:picMkLst>
            <pc:docMk/>
            <pc:sldMk cId="338771406" sldId="274"/>
            <ac:picMk id="25" creationId="{5A9420FC-EAB6-05CC-3FE2-D782DE53BBE5}"/>
          </ac:picMkLst>
        </pc:picChg>
        <pc:cxnChg chg="add mod">
          <ac:chgData name="James Veale - BAS" userId="b66b2797-8d26-4817-8b2c-f6440a068a19" providerId="ADAL" clId="{13DA94ED-BF9F-4804-9FDF-9139ACF404B9}" dt="2025-09-12T15:58:47.938" v="4293"/>
          <ac:cxnSpMkLst>
            <pc:docMk/>
            <pc:sldMk cId="338771406" sldId="274"/>
            <ac:cxnSpMk id="10" creationId="{A01821A1-F24E-1B97-30B1-D3180AF84800}"/>
          </ac:cxnSpMkLst>
        </pc:cxnChg>
        <pc:cxnChg chg="add mod">
          <ac:chgData name="James Veale - BAS" userId="b66b2797-8d26-4817-8b2c-f6440a068a19" providerId="ADAL" clId="{13DA94ED-BF9F-4804-9FDF-9139ACF404B9}" dt="2025-09-12T15:58:47.938" v="4293"/>
          <ac:cxnSpMkLst>
            <pc:docMk/>
            <pc:sldMk cId="338771406" sldId="274"/>
            <ac:cxnSpMk id="12" creationId="{BE896C0F-AD11-5DBF-D526-07807E917B31}"/>
          </ac:cxnSpMkLst>
        </pc:cxnChg>
        <pc:cxnChg chg="add mod">
          <ac:chgData name="James Veale - BAS" userId="b66b2797-8d26-4817-8b2c-f6440a068a19" providerId="ADAL" clId="{13DA94ED-BF9F-4804-9FDF-9139ACF404B9}" dt="2025-09-12T15:58:47.938" v="4293"/>
          <ac:cxnSpMkLst>
            <pc:docMk/>
            <pc:sldMk cId="338771406" sldId="274"/>
            <ac:cxnSpMk id="14" creationId="{C2020818-A964-E184-F461-B6147E046A44}"/>
          </ac:cxnSpMkLst>
        </pc:cxnChg>
        <pc:cxnChg chg="add mod">
          <ac:chgData name="James Veale - BAS" userId="b66b2797-8d26-4817-8b2c-f6440a068a19" providerId="ADAL" clId="{13DA94ED-BF9F-4804-9FDF-9139ACF404B9}" dt="2025-09-12T15:58:47.938" v="4293"/>
          <ac:cxnSpMkLst>
            <pc:docMk/>
            <pc:sldMk cId="338771406" sldId="274"/>
            <ac:cxnSpMk id="19" creationId="{B087D10D-3867-4251-2720-E6EAAF401D0A}"/>
          </ac:cxnSpMkLst>
        </pc:cxnChg>
        <pc:cxnChg chg="add del mod">
          <ac:chgData name="James Veale - BAS" userId="b66b2797-8d26-4817-8b2c-f6440a068a19" providerId="ADAL" clId="{13DA94ED-BF9F-4804-9FDF-9139ACF404B9}" dt="2025-09-12T16:30:45.515" v="6057" actId="478"/>
          <ac:cxnSpMkLst>
            <pc:docMk/>
            <pc:sldMk cId="338771406" sldId="274"/>
            <ac:cxnSpMk id="27" creationId="{E611C5CD-17C3-37D5-E994-4626ABFD8BDB}"/>
          </ac:cxnSpMkLst>
        </pc:cxnChg>
        <pc:cxnChg chg="add del mod">
          <ac:chgData name="James Veale - BAS" userId="b66b2797-8d26-4817-8b2c-f6440a068a19" providerId="ADAL" clId="{13DA94ED-BF9F-4804-9FDF-9139ACF404B9}" dt="2025-09-12T16:30:45.515" v="6057" actId="478"/>
          <ac:cxnSpMkLst>
            <pc:docMk/>
            <pc:sldMk cId="338771406" sldId="274"/>
            <ac:cxnSpMk id="29" creationId="{72583B26-D569-D336-BBB5-518EFEF24117}"/>
          </ac:cxnSpMkLst>
        </pc:cxnChg>
      </pc:sldChg>
      <pc:sldChg chg="addSp delSp modSp add mod modNotesTx">
        <pc:chgData name="James Veale - BAS" userId="b66b2797-8d26-4817-8b2c-f6440a068a19" providerId="ADAL" clId="{13DA94ED-BF9F-4804-9FDF-9139ACF404B9}" dt="2025-09-12T16:20:03.106" v="5505" actId="20577"/>
        <pc:sldMkLst>
          <pc:docMk/>
          <pc:sldMk cId="3730624273" sldId="275"/>
        </pc:sldMkLst>
        <pc:spChg chg="add mod">
          <ac:chgData name="James Veale - BAS" userId="b66b2797-8d26-4817-8b2c-f6440a068a19" providerId="ADAL" clId="{13DA94ED-BF9F-4804-9FDF-9139ACF404B9}" dt="2025-09-12T15:57:15.743" v="4290" actId="13822"/>
          <ac:spMkLst>
            <pc:docMk/>
            <pc:sldMk cId="3730624273" sldId="275"/>
            <ac:spMk id="2" creationId="{BBC2A8A8-639B-3D88-AB20-85ABACAAA68E}"/>
          </ac:spMkLst>
        </pc:spChg>
        <pc:spChg chg="del">
          <ac:chgData name="James Veale - BAS" userId="b66b2797-8d26-4817-8b2c-f6440a068a19" providerId="ADAL" clId="{13DA94ED-BF9F-4804-9FDF-9139ACF404B9}" dt="2025-09-12T15:49:26.108" v="4051" actId="478"/>
          <ac:spMkLst>
            <pc:docMk/>
            <pc:sldMk cId="3730624273" sldId="275"/>
            <ac:spMk id="3" creationId="{890062B7-1F64-EE60-0E9A-74FF237965AF}"/>
          </ac:spMkLst>
        </pc:spChg>
        <pc:spChg chg="del mod">
          <ac:chgData name="James Veale - BAS" userId="b66b2797-8d26-4817-8b2c-f6440a068a19" providerId="ADAL" clId="{13DA94ED-BF9F-4804-9FDF-9139ACF404B9}" dt="2025-09-12T16:19:38.047" v="5467" actId="478"/>
          <ac:spMkLst>
            <pc:docMk/>
            <pc:sldMk cId="3730624273" sldId="275"/>
            <ac:spMk id="5" creationId="{27A914C3-88A3-BA99-8AE6-84C967DBA200}"/>
          </ac:spMkLst>
        </pc:spChg>
        <pc:spChg chg="add del mod">
          <ac:chgData name="James Veale - BAS" userId="b66b2797-8d26-4817-8b2c-f6440a068a19" providerId="ADAL" clId="{13DA94ED-BF9F-4804-9FDF-9139ACF404B9}" dt="2025-09-12T15:49:28.869" v="4052" actId="478"/>
          <ac:spMkLst>
            <pc:docMk/>
            <pc:sldMk cId="3730624273" sldId="275"/>
            <ac:spMk id="7" creationId="{F7B528A6-6907-C4F9-B14C-6B5B3FDE529F}"/>
          </ac:spMkLst>
        </pc:spChg>
        <pc:spChg chg="add mod">
          <ac:chgData name="James Veale - BAS" userId="b66b2797-8d26-4817-8b2c-f6440a068a19" providerId="ADAL" clId="{13DA94ED-BF9F-4804-9FDF-9139ACF404B9}" dt="2025-09-12T15:50:06.925" v="4098" actId="20577"/>
          <ac:spMkLst>
            <pc:docMk/>
            <pc:sldMk cId="3730624273" sldId="275"/>
            <ac:spMk id="8" creationId="{86CCFE4E-A202-8A5E-2D08-BFC378EE73B1}"/>
          </ac:spMkLst>
        </pc:spChg>
        <pc:spChg chg="add mod">
          <ac:chgData name="James Veale - BAS" userId="b66b2797-8d26-4817-8b2c-f6440a068a19" providerId="ADAL" clId="{13DA94ED-BF9F-4804-9FDF-9139ACF404B9}" dt="2025-09-12T15:53:32.406" v="4142"/>
          <ac:spMkLst>
            <pc:docMk/>
            <pc:sldMk cId="3730624273" sldId="275"/>
            <ac:spMk id="12" creationId="{A4763E78-EE17-071D-A0CA-BC8687D29F7B}"/>
          </ac:spMkLst>
        </pc:spChg>
        <pc:spChg chg="add mod">
          <ac:chgData name="James Veale - BAS" userId="b66b2797-8d26-4817-8b2c-f6440a068a19" providerId="ADAL" clId="{13DA94ED-BF9F-4804-9FDF-9139ACF404B9}" dt="2025-09-12T15:53:32.406" v="4142"/>
          <ac:spMkLst>
            <pc:docMk/>
            <pc:sldMk cId="3730624273" sldId="275"/>
            <ac:spMk id="14" creationId="{9FCFBED6-70AC-5E0A-413C-744BA3106696}"/>
          </ac:spMkLst>
        </pc:spChg>
        <pc:spChg chg="add del mod">
          <ac:chgData name="James Veale - BAS" userId="b66b2797-8d26-4817-8b2c-f6440a068a19" providerId="ADAL" clId="{13DA94ED-BF9F-4804-9FDF-9139ACF404B9}" dt="2025-09-12T16:19:39.618" v="5468" actId="478"/>
          <ac:spMkLst>
            <pc:docMk/>
            <pc:sldMk cId="3730624273" sldId="275"/>
            <ac:spMk id="17" creationId="{6739E42C-3932-7408-9075-B6D8293B2D11}"/>
          </ac:spMkLst>
        </pc:spChg>
        <pc:cxnChg chg="add mod">
          <ac:chgData name="James Veale - BAS" userId="b66b2797-8d26-4817-8b2c-f6440a068a19" providerId="ADAL" clId="{13DA94ED-BF9F-4804-9FDF-9139ACF404B9}" dt="2025-09-12T15:49:50.602" v="4076" actId="14100"/>
          <ac:cxnSpMkLst>
            <pc:docMk/>
            <pc:sldMk cId="3730624273" sldId="275"/>
            <ac:cxnSpMk id="9" creationId="{14614F1B-B4E3-49C8-AF27-9F69F8B62576}"/>
          </ac:cxnSpMkLst>
        </pc:cxnChg>
        <pc:cxnChg chg="add mod">
          <ac:chgData name="James Veale - BAS" userId="b66b2797-8d26-4817-8b2c-f6440a068a19" providerId="ADAL" clId="{13DA94ED-BF9F-4804-9FDF-9139ACF404B9}" dt="2025-09-12T15:53:32.406" v="4142"/>
          <ac:cxnSpMkLst>
            <pc:docMk/>
            <pc:sldMk cId="3730624273" sldId="275"/>
            <ac:cxnSpMk id="13" creationId="{355BB4D4-48C5-F457-AB63-6D76E24D25FD}"/>
          </ac:cxnSpMkLst>
        </pc:cxnChg>
        <pc:cxnChg chg="add mod">
          <ac:chgData name="James Veale - BAS" userId="b66b2797-8d26-4817-8b2c-f6440a068a19" providerId="ADAL" clId="{13DA94ED-BF9F-4804-9FDF-9139ACF404B9}" dt="2025-09-12T15:53:32.406" v="4142"/>
          <ac:cxnSpMkLst>
            <pc:docMk/>
            <pc:sldMk cId="3730624273" sldId="275"/>
            <ac:cxnSpMk id="15" creationId="{244E0F64-7450-535A-FE22-D767DC2DFF37}"/>
          </ac:cxnSpMkLst>
        </pc:cxnChg>
      </pc:sldChg>
      <pc:sldChg chg="addSp delSp modSp add mod modNotesTx">
        <pc:chgData name="James Veale - BAS" userId="b66b2797-8d26-4817-8b2c-f6440a068a19" providerId="ADAL" clId="{13DA94ED-BF9F-4804-9FDF-9139ACF404B9}" dt="2025-09-12T17:14:50.034" v="8421" actId="1076"/>
        <pc:sldMkLst>
          <pc:docMk/>
          <pc:sldMk cId="2671006498" sldId="276"/>
        </pc:sldMkLst>
        <pc:spChg chg="add mod">
          <ac:chgData name="James Veale - BAS" userId="b66b2797-8d26-4817-8b2c-f6440a068a19" providerId="ADAL" clId="{13DA94ED-BF9F-4804-9FDF-9139ACF404B9}" dt="2025-09-12T15:57:17.994" v="4291" actId="13822"/>
          <ac:spMkLst>
            <pc:docMk/>
            <pc:sldMk cId="2671006498" sldId="276"/>
            <ac:spMk id="2" creationId="{8DB4BCC9-EC9A-E6AF-BD37-0C3059F622D4}"/>
          </ac:spMkLst>
        </pc:spChg>
        <pc:spChg chg="del">
          <ac:chgData name="James Veale - BAS" userId="b66b2797-8d26-4817-8b2c-f6440a068a19" providerId="ADAL" clId="{13DA94ED-BF9F-4804-9FDF-9139ACF404B9}" dt="2025-09-12T15:50:36.241" v="4100" actId="478"/>
          <ac:spMkLst>
            <pc:docMk/>
            <pc:sldMk cId="2671006498" sldId="276"/>
            <ac:spMk id="3" creationId="{40714C20-C1B9-8B9B-3405-9F981D1D7E73}"/>
          </ac:spMkLst>
        </pc:spChg>
        <pc:spChg chg="del mod">
          <ac:chgData name="James Veale - BAS" userId="b66b2797-8d26-4817-8b2c-f6440a068a19" providerId="ADAL" clId="{13DA94ED-BF9F-4804-9FDF-9139ACF404B9}" dt="2025-09-12T16:20:27.973" v="5537" actId="478"/>
          <ac:spMkLst>
            <pc:docMk/>
            <pc:sldMk cId="2671006498" sldId="276"/>
            <ac:spMk id="5" creationId="{7F13B589-0FFC-D8B3-F7C3-EAEE3BE3973A}"/>
          </ac:spMkLst>
        </pc:spChg>
        <pc:spChg chg="add mod">
          <ac:chgData name="James Veale - BAS" userId="b66b2797-8d26-4817-8b2c-f6440a068a19" providerId="ADAL" clId="{13DA94ED-BF9F-4804-9FDF-9139ACF404B9}" dt="2025-09-12T15:50:34.658" v="4099"/>
          <ac:spMkLst>
            <pc:docMk/>
            <pc:sldMk cId="2671006498" sldId="276"/>
            <ac:spMk id="6" creationId="{15D7BEA5-2AF3-5D50-83CE-E558A2592352}"/>
          </ac:spMkLst>
        </pc:spChg>
        <pc:spChg chg="add del mod">
          <ac:chgData name="James Veale - BAS" userId="b66b2797-8d26-4817-8b2c-f6440a068a19" providerId="ADAL" clId="{13DA94ED-BF9F-4804-9FDF-9139ACF404B9}" dt="2025-09-12T15:50:37.162" v="4101" actId="478"/>
          <ac:spMkLst>
            <pc:docMk/>
            <pc:sldMk cId="2671006498" sldId="276"/>
            <ac:spMk id="9" creationId="{49DCDCE3-295B-2303-328D-1EE01F9625F7}"/>
          </ac:spMkLst>
        </pc:spChg>
        <pc:spChg chg="add mod">
          <ac:chgData name="James Veale - BAS" userId="b66b2797-8d26-4817-8b2c-f6440a068a19" providerId="ADAL" clId="{13DA94ED-BF9F-4804-9FDF-9139ACF404B9}" dt="2025-09-12T15:51:38.477" v="4112" actId="6549"/>
          <ac:spMkLst>
            <pc:docMk/>
            <pc:sldMk cId="2671006498" sldId="276"/>
            <ac:spMk id="11" creationId="{E266A4DB-AE60-5FBD-AED4-76C5913A3755}"/>
          </ac:spMkLst>
        </pc:spChg>
        <pc:spChg chg="add del mod">
          <ac:chgData name="James Veale - BAS" userId="b66b2797-8d26-4817-8b2c-f6440a068a19" providerId="ADAL" clId="{13DA94ED-BF9F-4804-9FDF-9139ACF404B9}" dt="2025-09-12T15:53:27.884" v="4141" actId="478"/>
          <ac:spMkLst>
            <pc:docMk/>
            <pc:sldMk cId="2671006498" sldId="276"/>
            <ac:spMk id="35" creationId="{79A8B09F-7973-B745-8128-B15D37EE2C49}"/>
          </ac:spMkLst>
        </pc:spChg>
        <pc:spChg chg="add mod">
          <ac:chgData name="James Veale - BAS" userId="b66b2797-8d26-4817-8b2c-f6440a068a19" providerId="ADAL" clId="{13DA94ED-BF9F-4804-9FDF-9139ACF404B9}" dt="2025-09-12T15:53:33.807" v="4143"/>
          <ac:spMkLst>
            <pc:docMk/>
            <pc:sldMk cId="2671006498" sldId="276"/>
            <ac:spMk id="36" creationId="{84192889-72E0-1B3B-F11F-427340DF8B65}"/>
          </ac:spMkLst>
        </pc:spChg>
        <pc:spChg chg="add mod">
          <ac:chgData name="James Veale - BAS" userId="b66b2797-8d26-4817-8b2c-f6440a068a19" providerId="ADAL" clId="{13DA94ED-BF9F-4804-9FDF-9139ACF404B9}" dt="2025-09-12T15:53:51.323" v="4151" actId="1076"/>
          <ac:spMkLst>
            <pc:docMk/>
            <pc:sldMk cId="2671006498" sldId="276"/>
            <ac:spMk id="38" creationId="{C23095A6-705F-3EB9-D3EF-D3BAE6C1F890}"/>
          </ac:spMkLst>
        </pc:spChg>
        <pc:spChg chg="add mod">
          <ac:chgData name="James Veale - BAS" userId="b66b2797-8d26-4817-8b2c-f6440a068a19" providerId="ADAL" clId="{13DA94ED-BF9F-4804-9FDF-9139ACF404B9}" dt="2025-09-12T15:54:47.434" v="4263" actId="14100"/>
          <ac:spMkLst>
            <pc:docMk/>
            <pc:sldMk cId="2671006498" sldId="276"/>
            <ac:spMk id="40" creationId="{AF4A5B68-311E-2433-B6C4-2191A2AEDB07}"/>
          </ac:spMkLst>
        </pc:spChg>
        <pc:spChg chg="add del mod">
          <ac:chgData name="James Veale - BAS" userId="b66b2797-8d26-4817-8b2c-f6440a068a19" providerId="ADAL" clId="{13DA94ED-BF9F-4804-9FDF-9139ACF404B9}" dt="2025-09-12T16:20:29.980" v="5538" actId="478"/>
          <ac:spMkLst>
            <pc:docMk/>
            <pc:sldMk cId="2671006498" sldId="276"/>
            <ac:spMk id="52" creationId="{19642813-ACBA-0FC5-C674-D5EDE8C9D552}"/>
          </ac:spMkLst>
        </pc:spChg>
        <pc:picChg chg="add mod">
          <ac:chgData name="James Veale - BAS" userId="b66b2797-8d26-4817-8b2c-f6440a068a19" providerId="ADAL" clId="{13DA94ED-BF9F-4804-9FDF-9139ACF404B9}" dt="2025-09-12T17:14:50.034" v="8421" actId="1076"/>
          <ac:picMkLst>
            <pc:docMk/>
            <pc:sldMk cId="2671006498" sldId="276"/>
            <ac:picMk id="54" creationId="{B829E69A-FD63-8E12-326A-D04D9E1FD5C3}"/>
          </ac:picMkLst>
        </pc:picChg>
        <pc:cxnChg chg="add mod">
          <ac:chgData name="James Veale - BAS" userId="b66b2797-8d26-4817-8b2c-f6440a068a19" providerId="ADAL" clId="{13DA94ED-BF9F-4804-9FDF-9139ACF404B9}" dt="2025-09-12T15:50:34.658" v="4099"/>
          <ac:cxnSpMkLst>
            <pc:docMk/>
            <pc:sldMk cId="2671006498" sldId="276"/>
            <ac:cxnSpMk id="7" creationId="{BF05954D-18F5-4876-0227-CB28225A92C1}"/>
          </ac:cxnSpMkLst>
        </pc:cxnChg>
        <pc:cxnChg chg="add del mod">
          <ac:chgData name="James Veale - BAS" userId="b66b2797-8d26-4817-8b2c-f6440a068a19" providerId="ADAL" clId="{13DA94ED-BF9F-4804-9FDF-9139ACF404B9}" dt="2025-09-12T15:51:46.637" v="4113" actId="478"/>
          <ac:cxnSpMkLst>
            <pc:docMk/>
            <pc:sldMk cId="2671006498" sldId="276"/>
            <ac:cxnSpMk id="12" creationId="{0C72A0E4-1E86-C2CE-BD2F-1E9E1EDE63ED}"/>
          </ac:cxnSpMkLst>
        </pc:cxnChg>
        <pc:cxnChg chg="add del mod">
          <ac:chgData name="James Veale - BAS" userId="b66b2797-8d26-4817-8b2c-f6440a068a19" providerId="ADAL" clId="{13DA94ED-BF9F-4804-9FDF-9139ACF404B9}" dt="2025-09-12T15:52:24.421" v="4125" actId="478"/>
          <ac:cxnSpMkLst>
            <pc:docMk/>
            <pc:sldMk cId="2671006498" sldId="276"/>
            <ac:cxnSpMk id="15" creationId="{02BFCE8E-E4B4-1643-EB2A-A4D878DE1532}"/>
          </ac:cxnSpMkLst>
        </pc:cxnChg>
        <pc:cxnChg chg="add mod">
          <ac:chgData name="James Veale - BAS" userId="b66b2797-8d26-4817-8b2c-f6440a068a19" providerId="ADAL" clId="{13DA94ED-BF9F-4804-9FDF-9139ACF404B9}" dt="2025-09-12T15:55:03.283" v="4265" actId="14100"/>
          <ac:cxnSpMkLst>
            <pc:docMk/>
            <pc:sldMk cId="2671006498" sldId="276"/>
            <ac:cxnSpMk id="19" creationId="{652E8DBA-9651-39AB-6604-7466B14FDF77}"/>
          </ac:cxnSpMkLst>
        </pc:cxnChg>
        <pc:cxnChg chg="add mod">
          <ac:chgData name="James Veale - BAS" userId="b66b2797-8d26-4817-8b2c-f6440a068a19" providerId="ADAL" clId="{13DA94ED-BF9F-4804-9FDF-9139ACF404B9}" dt="2025-09-12T15:52:59.906" v="4138" actId="14100"/>
          <ac:cxnSpMkLst>
            <pc:docMk/>
            <pc:sldMk cId="2671006498" sldId="276"/>
            <ac:cxnSpMk id="28" creationId="{3D4B5643-8E00-1107-90CE-35AE414EDA82}"/>
          </ac:cxnSpMkLst>
        </pc:cxnChg>
        <pc:cxnChg chg="add mod">
          <ac:chgData name="James Veale - BAS" userId="b66b2797-8d26-4817-8b2c-f6440a068a19" providerId="ADAL" clId="{13DA94ED-BF9F-4804-9FDF-9139ACF404B9}" dt="2025-09-12T15:53:47.879" v="4150" actId="14100"/>
          <ac:cxnSpMkLst>
            <pc:docMk/>
            <pc:sldMk cId="2671006498" sldId="276"/>
            <ac:cxnSpMk id="37" creationId="{A872ED6C-1A5A-35EE-BB1D-D966F550FBF8}"/>
          </ac:cxnSpMkLst>
        </pc:cxnChg>
        <pc:cxnChg chg="add mod">
          <ac:chgData name="James Veale - BAS" userId="b66b2797-8d26-4817-8b2c-f6440a068a19" providerId="ADAL" clId="{13DA94ED-BF9F-4804-9FDF-9139ACF404B9}" dt="2025-09-12T15:53:51.323" v="4151" actId="1076"/>
          <ac:cxnSpMkLst>
            <pc:docMk/>
            <pc:sldMk cId="2671006498" sldId="276"/>
            <ac:cxnSpMk id="39" creationId="{496C4F88-75FA-7DA0-B83B-BC46FC241E58}"/>
          </ac:cxnSpMkLst>
        </pc:cxnChg>
        <pc:cxnChg chg="add mod">
          <ac:chgData name="James Veale - BAS" userId="b66b2797-8d26-4817-8b2c-f6440a068a19" providerId="ADAL" clId="{13DA94ED-BF9F-4804-9FDF-9139ACF404B9}" dt="2025-09-12T15:54:47.434" v="4263" actId="14100"/>
          <ac:cxnSpMkLst>
            <pc:docMk/>
            <pc:sldMk cId="2671006498" sldId="276"/>
            <ac:cxnSpMk id="44" creationId="{D0C04F22-4560-04E9-12F7-6F97A75EB0CB}"/>
          </ac:cxnSpMkLst>
        </pc:cxnChg>
      </pc:sldChg>
      <pc:sldChg chg="modSp new del mod modNotesTx">
        <pc:chgData name="James Veale - BAS" userId="b66b2797-8d26-4817-8b2c-f6440a068a19" providerId="ADAL" clId="{13DA94ED-BF9F-4804-9FDF-9139ACF404B9}" dt="2025-09-12T17:05:57.418" v="8417" actId="2696"/>
        <pc:sldMkLst>
          <pc:docMk/>
          <pc:sldMk cId="3510690982" sldId="277"/>
        </pc:sldMkLst>
      </pc:sldChg>
      <pc:sldChg chg="addSp delSp modSp add mod modNotesTx">
        <pc:chgData name="James Veale - BAS" userId="b66b2797-8d26-4817-8b2c-f6440a068a19" providerId="ADAL" clId="{13DA94ED-BF9F-4804-9FDF-9139ACF404B9}" dt="2025-09-12T17:22:33.537" v="8423" actId="167"/>
        <pc:sldMkLst>
          <pc:docMk/>
          <pc:sldMk cId="1784792469" sldId="278"/>
        </pc:sldMkLst>
        <pc:spChg chg="mod">
          <ac:chgData name="James Veale - BAS" userId="b66b2797-8d26-4817-8b2c-f6440a068a19" providerId="ADAL" clId="{13DA94ED-BF9F-4804-9FDF-9139ACF404B9}" dt="2025-09-12T15:57:21.307" v="4292" actId="13822"/>
          <ac:spMkLst>
            <pc:docMk/>
            <pc:sldMk cId="1784792469" sldId="278"/>
            <ac:spMk id="2" creationId="{B505E580-6DF0-FBDF-9A39-8CC0830F7C00}"/>
          </ac:spMkLst>
        </pc:spChg>
        <pc:spChg chg="del">
          <ac:chgData name="James Veale - BAS" userId="b66b2797-8d26-4817-8b2c-f6440a068a19" providerId="ADAL" clId="{13DA94ED-BF9F-4804-9FDF-9139ACF404B9}" dt="2025-09-12T16:21:16.383" v="5539" actId="478"/>
          <ac:spMkLst>
            <pc:docMk/>
            <pc:sldMk cId="1784792469" sldId="278"/>
            <ac:spMk id="5" creationId="{AFE76C1A-A5BA-3D54-D1E6-03DE7BEF5BE2}"/>
          </ac:spMkLst>
        </pc:spChg>
        <pc:spChg chg="add mod">
          <ac:chgData name="James Veale - BAS" userId="b66b2797-8d26-4817-8b2c-f6440a068a19" providerId="ADAL" clId="{13DA94ED-BF9F-4804-9FDF-9139ACF404B9}" dt="2025-09-12T15:56:12.300" v="4279" actId="20577"/>
          <ac:spMkLst>
            <pc:docMk/>
            <pc:sldMk cId="1784792469" sldId="278"/>
            <ac:spMk id="10" creationId="{75BDA915-C277-C30E-F485-D6F897D5B894}"/>
          </ac:spMkLst>
        </pc:spChg>
        <pc:spChg chg="add del mod">
          <ac:chgData name="James Veale - BAS" userId="b66b2797-8d26-4817-8b2c-f6440a068a19" providerId="ADAL" clId="{13DA94ED-BF9F-4804-9FDF-9139ACF404B9}" dt="2025-09-12T16:21:18.276" v="5540" actId="478"/>
          <ac:spMkLst>
            <pc:docMk/>
            <pc:sldMk cId="1784792469" sldId="278"/>
            <ac:spMk id="20" creationId="{4B751DF0-6A32-91E0-CF6A-3AC2AF169992}"/>
          </ac:spMkLst>
        </pc:spChg>
        <pc:spChg chg="mod">
          <ac:chgData name="James Veale - BAS" userId="b66b2797-8d26-4817-8b2c-f6440a068a19" providerId="ADAL" clId="{13DA94ED-BF9F-4804-9FDF-9139ACF404B9}" dt="2025-09-12T15:56:51.459" v="4286" actId="1076"/>
          <ac:spMkLst>
            <pc:docMk/>
            <pc:sldMk cId="1784792469" sldId="278"/>
            <ac:spMk id="40" creationId="{7F3D9C1D-22EE-0B78-6836-F96790DB1452}"/>
          </ac:spMkLst>
        </pc:spChg>
        <pc:picChg chg="add ord">
          <ac:chgData name="James Veale - BAS" userId="b66b2797-8d26-4817-8b2c-f6440a068a19" providerId="ADAL" clId="{13DA94ED-BF9F-4804-9FDF-9139ACF404B9}" dt="2025-09-12T17:22:33.537" v="8423" actId="167"/>
          <ac:picMkLst>
            <pc:docMk/>
            <pc:sldMk cId="1784792469" sldId="278"/>
            <ac:picMk id="22" creationId="{66DBE932-E9DB-3039-8E6B-2AC41C9A51E3}"/>
          </ac:picMkLst>
        </pc:picChg>
        <pc:cxnChg chg="add del mod">
          <ac:chgData name="James Veale - BAS" userId="b66b2797-8d26-4817-8b2c-f6440a068a19" providerId="ADAL" clId="{13DA94ED-BF9F-4804-9FDF-9139ACF404B9}" dt="2025-09-12T15:56:27.422" v="4280" actId="478"/>
          <ac:cxnSpMkLst>
            <pc:docMk/>
            <pc:sldMk cId="1784792469" sldId="278"/>
            <ac:cxnSpMk id="3" creationId="{CF502D99-C81F-6CC0-C8EE-9CC15EC62BE7}"/>
          </ac:cxnSpMkLst>
        </pc:cxnChg>
        <pc:cxnChg chg="add mod">
          <ac:chgData name="James Veale - BAS" userId="b66b2797-8d26-4817-8b2c-f6440a068a19" providerId="ADAL" clId="{13DA94ED-BF9F-4804-9FDF-9139ACF404B9}" dt="2025-09-12T15:56:29.158" v="4281" actId="14100"/>
          <ac:cxnSpMkLst>
            <pc:docMk/>
            <pc:sldMk cId="1784792469" sldId="278"/>
            <ac:cxnSpMk id="8" creationId="{5F58B102-D033-29E2-47DB-B8A0E208B150}"/>
          </ac:cxnSpMkLst>
        </pc:cxnChg>
        <pc:cxnChg chg="add mod">
          <ac:chgData name="James Veale - BAS" userId="b66b2797-8d26-4817-8b2c-f6440a068a19" providerId="ADAL" clId="{13DA94ED-BF9F-4804-9FDF-9139ACF404B9}" dt="2025-09-12T15:56:58.454" v="4288" actId="33986"/>
          <ac:cxnSpMkLst>
            <pc:docMk/>
            <pc:sldMk cId="1784792469" sldId="278"/>
            <ac:cxnSpMk id="13" creationId="{F160D363-71FB-7103-2CA9-59469D9D2FBF}"/>
          </ac:cxnSpMkLst>
        </pc:cxnChg>
        <pc:cxnChg chg="mod">
          <ac:chgData name="James Veale - BAS" userId="b66b2797-8d26-4817-8b2c-f6440a068a19" providerId="ADAL" clId="{13DA94ED-BF9F-4804-9FDF-9139ACF404B9}" dt="2025-09-12T15:56:55.273" v="4287" actId="33986"/>
          <ac:cxnSpMkLst>
            <pc:docMk/>
            <pc:sldMk cId="1784792469" sldId="278"/>
            <ac:cxnSpMk id="44" creationId="{0387641E-3A6A-F4B5-D0E9-FF545DDF222D}"/>
          </ac:cxnSpMkLst>
        </pc:cxnChg>
      </pc:sldChg>
      <pc:sldChg chg="modSp add mod modNotesTx">
        <pc:chgData name="James Veale - BAS" userId="b66b2797-8d26-4817-8b2c-f6440a068a19" providerId="ADAL" clId="{13DA94ED-BF9F-4804-9FDF-9139ACF404B9}" dt="2025-09-12T16:08:40.332" v="4351" actId="6549"/>
        <pc:sldMkLst>
          <pc:docMk/>
          <pc:sldMk cId="1888137143" sldId="279"/>
        </pc:sldMkLst>
        <pc:spChg chg="mod">
          <ac:chgData name="James Veale - BAS" userId="b66b2797-8d26-4817-8b2c-f6440a068a19" providerId="ADAL" clId="{13DA94ED-BF9F-4804-9FDF-9139ACF404B9}" dt="2025-09-12T16:07:58.617" v="4333" actId="20577"/>
          <ac:spMkLst>
            <pc:docMk/>
            <pc:sldMk cId="1888137143" sldId="279"/>
            <ac:spMk id="4" creationId="{57654696-830A-4EBA-9FB4-7E0EB84EE422}"/>
          </ac:spMkLst>
        </pc:spChg>
        <pc:picChg chg="mod ord">
          <ac:chgData name="James Veale - BAS" userId="b66b2797-8d26-4817-8b2c-f6440a068a19" providerId="ADAL" clId="{13DA94ED-BF9F-4804-9FDF-9139ACF404B9}" dt="2025-09-12T16:08:22.139" v="4337" actId="166"/>
          <ac:picMkLst>
            <pc:docMk/>
            <pc:sldMk cId="1888137143" sldId="279"/>
            <ac:picMk id="32" creationId="{BF8C3FEB-7B59-93BB-A566-15DEEBEAFC86}"/>
          </ac:picMkLst>
        </pc:picChg>
      </pc:sldChg>
      <pc:sldChg chg="addSp delSp modSp add mod modNotesTx">
        <pc:chgData name="James Veale - BAS" userId="b66b2797-8d26-4817-8b2c-f6440a068a19" providerId="ADAL" clId="{13DA94ED-BF9F-4804-9FDF-9139ACF404B9}" dt="2025-09-12T17:08:22.682" v="8418" actId="1076"/>
        <pc:sldMkLst>
          <pc:docMk/>
          <pc:sldMk cId="1549263922" sldId="280"/>
        </pc:sldMkLst>
        <pc:picChg chg="add del mod">
          <ac:chgData name="James Veale - BAS" userId="b66b2797-8d26-4817-8b2c-f6440a068a19" providerId="ADAL" clId="{13DA94ED-BF9F-4804-9FDF-9139ACF404B9}" dt="2025-09-12T16:11:14.215" v="4554" actId="478"/>
          <ac:picMkLst>
            <pc:docMk/>
            <pc:sldMk cId="1549263922" sldId="280"/>
            <ac:picMk id="3" creationId="{43F89F12-CE4B-3C68-F247-F2E778111A15}"/>
          </ac:picMkLst>
        </pc:picChg>
        <pc:picChg chg="add del mod">
          <ac:chgData name="James Veale - BAS" userId="b66b2797-8d26-4817-8b2c-f6440a068a19" providerId="ADAL" clId="{13DA94ED-BF9F-4804-9FDF-9139ACF404B9}" dt="2025-09-12T16:11:46.316" v="4581" actId="478"/>
          <ac:picMkLst>
            <pc:docMk/>
            <pc:sldMk cId="1549263922" sldId="280"/>
            <ac:picMk id="8" creationId="{30C5419F-5272-B7A1-B254-D0F9D9FBF84B}"/>
          </ac:picMkLst>
        </pc:picChg>
        <pc:picChg chg="add mod">
          <ac:chgData name="James Veale - BAS" userId="b66b2797-8d26-4817-8b2c-f6440a068a19" providerId="ADAL" clId="{13DA94ED-BF9F-4804-9FDF-9139ACF404B9}" dt="2025-09-12T17:08:22.682" v="8418" actId="1076"/>
          <ac:picMkLst>
            <pc:docMk/>
            <pc:sldMk cId="1549263922" sldId="280"/>
            <ac:picMk id="10" creationId="{FC7E5A7C-C5EA-2AE9-698C-6235D7703836}"/>
          </ac:picMkLst>
        </pc:picChg>
        <pc:picChg chg="del">
          <ac:chgData name="James Veale - BAS" userId="b66b2797-8d26-4817-8b2c-f6440a068a19" providerId="ADAL" clId="{13DA94ED-BF9F-4804-9FDF-9139ACF404B9}" dt="2025-09-12T16:08:50.521" v="4353" actId="478"/>
          <ac:picMkLst>
            <pc:docMk/>
            <pc:sldMk cId="1549263922" sldId="280"/>
            <ac:picMk id="32" creationId="{3755A3D6-4713-8D40-06DA-818D9D7BF42C}"/>
          </ac:picMkLst>
        </pc:picChg>
      </pc:sldChg>
      <pc:sldChg chg="add modNotesTx">
        <pc:chgData name="James Veale - BAS" userId="b66b2797-8d26-4817-8b2c-f6440a068a19" providerId="ADAL" clId="{13DA94ED-BF9F-4804-9FDF-9139ACF404B9}" dt="2025-09-12T17:26:04.911" v="8683" actId="20577"/>
        <pc:sldMkLst>
          <pc:docMk/>
          <pc:sldMk cId="3680777995" sldId="281"/>
        </pc:sldMkLst>
      </pc:sldChg>
      <pc:sldChg chg="addSp new mod modNotesTx">
        <pc:chgData name="James Veale - BAS" userId="b66b2797-8d26-4817-8b2c-f6440a068a19" providerId="ADAL" clId="{13DA94ED-BF9F-4804-9FDF-9139ACF404B9}" dt="2025-09-12T17:25:22.331" v="8646" actId="20577"/>
        <pc:sldMkLst>
          <pc:docMk/>
          <pc:sldMk cId="2079794515" sldId="282"/>
        </pc:sldMkLst>
        <pc:picChg chg="add">
          <ac:chgData name="James Veale - BAS" userId="b66b2797-8d26-4817-8b2c-f6440a068a19" providerId="ADAL" clId="{13DA94ED-BF9F-4804-9FDF-9139ACF404B9}" dt="2025-09-12T16:39:19.843" v="6638" actId="22"/>
          <ac:picMkLst>
            <pc:docMk/>
            <pc:sldMk cId="2079794515" sldId="282"/>
            <ac:picMk id="5" creationId="{6501DB2C-026F-BC10-6008-18D20A56BDE1}"/>
          </ac:picMkLst>
        </pc:picChg>
      </pc:sldChg>
      <pc:sldChg chg="addSp modSp new mod modNotesTx">
        <pc:chgData name="James Veale - BAS" userId="b66b2797-8d26-4817-8b2c-f6440a068a19" providerId="ADAL" clId="{13DA94ED-BF9F-4804-9FDF-9139ACF404B9}" dt="2025-09-12T17:28:36.308" v="8845" actId="20577"/>
        <pc:sldMkLst>
          <pc:docMk/>
          <pc:sldMk cId="1925251353" sldId="283"/>
        </pc:sldMkLst>
        <pc:picChg chg="add mod">
          <ac:chgData name="James Veale - BAS" userId="b66b2797-8d26-4817-8b2c-f6440a068a19" providerId="ADAL" clId="{13DA94ED-BF9F-4804-9FDF-9139ACF404B9}" dt="2025-09-12T16:55:28.264" v="7056" actId="1076"/>
          <ac:picMkLst>
            <pc:docMk/>
            <pc:sldMk cId="1925251353" sldId="283"/>
            <ac:picMk id="5" creationId="{A7707278-B422-36BE-1589-61344A71020A}"/>
          </ac:picMkLst>
        </pc:picChg>
      </pc:sldChg>
      <pc:sldChg chg="addSp delSp modSp add del mod">
        <pc:chgData name="James Veale - BAS" userId="b66b2797-8d26-4817-8b2c-f6440a068a19" providerId="ADAL" clId="{13DA94ED-BF9F-4804-9FDF-9139ACF404B9}" dt="2025-09-12T16:43:07.179" v="6970" actId="47"/>
        <pc:sldMkLst>
          <pc:docMk/>
          <pc:sldMk cId="2122306411" sldId="283"/>
        </pc:sldMkLst>
        <pc:cxnChg chg="add del mod">
          <ac:chgData name="James Veale - BAS" userId="b66b2797-8d26-4817-8b2c-f6440a068a19" providerId="ADAL" clId="{13DA94ED-BF9F-4804-9FDF-9139ACF404B9}" dt="2025-09-12T16:43:05.773" v="6969" actId="478"/>
          <ac:cxnSpMkLst>
            <pc:docMk/>
            <pc:sldMk cId="2122306411" sldId="283"/>
            <ac:cxnSpMk id="4" creationId="{BA195122-BD10-A53F-059E-035AADD06DB3}"/>
          </ac:cxnSpMkLst>
        </pc:cxnChg>
      </pc:sldChg>
      <pc:sldChg chg="addSp delSp modSp add mod modNotesTx">
        <pc:chgData name="James Veale - BAS" userId="b66b2797-8d26-4817-8b2c-f6440a068a19" providerId="ADAL" clId="{13DA94ED-BF9F-4804-9FDF-9139ACF404B9}" dt="2025-09-12T17:29:49.953" v="8874" actId="27636"/>
        <pc:sldMkLst>
          <pc:docMk/>
          <pc:sldMk cId="2171429977" sldId="284"/>
        </pc:sldMkLst>
        <pc:spChg chg="add del mod">
          <ac:chgData name="James Veale - BAS" userId="b66b2797-8d26-4817-8b2c-f6440a068a19" providerId="ADAL" clId="{13DA94ED-BF9F-4804-9FDF-9139ACF404B9}" dt="2025-09-12T17:00:37.760" v="7987" actId="20577"/>
          <ac:spMkLst>
            <pc:docMk/>
            <pc:sldMk cId="2171429977" sldId="284"/>
            <ac:spMk id="2" creationId="{DE8DACAC-D587-6287-6BAD-30A1340313B1}"/>
          </ac:spMkLst>
        </pc:spChg>
        <pc:spChg chg="mod">
          <ac:chgData name="James Veale - BAS" userId="b66b2797-8d26-4817-8b2c-f6440a068a19" providerId="ADAL" clId="{13DA94ED-BF9F-4804-9FDF-9139ACF404B9}" dt="2025-09-12T17:29:49.953" v="8874" actId="27636"/>
          <ac:spMkLst>
            <pc:docMk/>
            <pc:sldMk cId="2171429977" sldId="284"/>
            <ac:spMk id="3" creationId="{7C70D572-38EC-6B2B-4D86-AA84CE2026C4}"/>
          </ac:spMkLst>
        </pc:spChg>
      </pc:sldChg>
      <pc:sldChg chg="addSp delSp modSp new mod modNotesTx">
        <pc:chgData name="James Veale - BAS" userId="b66b2797-8d26-4817-8b2c-f6440a068a19" providerId="ADAL" clId="{13DA94ED-BF9F-4804-9FDF-9139ACF404B9}" dt="2025-09-12T17:32:02.932" v="9056" actId="20577"/>
        <pc:sldMkLst>
          <pc:docMk/>
          <pc:sldMk cId="1356557594" sldId="285"/>
        </pc:sldMkLst>
        <pc:spChg chg="del">
          <ac:chgData name="James Veale - BAS" userId="b66b2797-8d26-4817-8b2c-f6440a068a19" providerId="ADAL" clId="{13DA94ED-BF9F-4804-9FDF-9139ACF404B9}" dt="2025-09-12T17:30:36.304" v="8880"/>
          <ac:spMkLst>
            <pc:docMk/>
            <pc:sldMk cId="1356557594" sldId="285"/>
            <ac:spMk id="3" creationId="{08FE9436-6291-B8F1-E4C0-11B1775D1F45}"/>
          </ac:spMkLst>
        </pc:spChg>
        <pc:picChg chg="add mod modCrop">
          <ac:chgData name="James Veale - BAS" userId="b66b2797-8d26-4817-8b2c-f6440a068a19" providerId="ADAL" clId="{13DA94ED-BF9F-4804-9FDF-9139ACF404B9}" dt="2025-09-12T17:30:51.723" v="8886" actId="1076"/>
          <ac:picMkLst>
            <pc:docMk/>
            <pc:sldMk cId="1356557594" sldId="285"/>
            <ac:picMk id="4" creationId="{8F803C9C-9422-21F4-9F68-84AA8B907DE3}"/>
          </ac:picMkLst>
        </pc:picChg>
        <pc:picChg chg="add mod">
          <ac:chgData name="James Veale - BAS" userId="b66b2797-8d26-4817-8b2c-f6440a068a19" providerId="ADAL" clId="{13DA94ED-BF9F-4804-9FDF-9139ACF404B9}" dt="2025-09-12T17:30:59.314" v="8888" actId="14100"/>
          <ac:picMkLst>
            <pc:docMk/>
            <pc:sldMk cId="1356557594" sldId="285"/>
            <ac:picMk id="5" creationId="{EE1EAABE-583C-0FBC-21A4-8D4AA0E56005}"/>
          </ac:picMkLst>
        </pc:picChg>
      </pc:sldChg>
      <pc:sldChg chg="addSp delSp modSp new mod modNotesTx">
        <pc:chgData name="James Veale - BAS" userId="b66b2797-8d26-4817-8b2c-f6440a068a19" providerId="ADAL" clId="{13DA94ED-BF9F-4804-9FDF-9139ACF404B9}" dt="2025-09-13T14:48:20.244" v="10046" actId="6549"/>
        <pc:sldMkLst>
          <pc:docMk/>
          <pc:sldMk cId="102291378" sldId="286"/>
        </pc:sldMkLst>
        <pc:spChg chg="mod">
          <ac:chgData name="James Veale - BAS" userId="b66b2797-8d26-4817-8b2c-f6440a068a19" providerId="ADAL" clId="{13DA94ED-BF9F-4804-9FDF-9139ACF404B9}" dt="2025-09-13T14:47:22.790" v="10027" actId="1076"/>
          <ac:spMkLst>
            <pc:docMk/>
            <pc:sldMk cId="102291378" sldId="286"/>
            <ac:spMk id="2" creationId="{47CC0E1A-3994-A1EB-1ACF-26D952197E71}"/>
          </ac:spMkLst>
        </pc:spChg>
        <pc:spChg chg="del">
          <ac:chgData name="James Veale - BAS" userId="b66b2797-8d26-4817-8b2c-f6440a068a19" providerId="ADAL" clId="{13DA94ED-BF9F-4804-9FDF-9139ACF404B9}" dt="2025-09-13T14:45:58.383" v="9983" actId="478"/>
          <ac:spMkLst>
            <pc:docMk/>
            <pc:sldMk cId="102291378" sldId="286"/>
            <ac:spMk id="3" creationId="{6E957C81-C8D9-6054-74C6-6F901CC0AA4A}"/>
          </ac:spMkLst>
        </pc:spChg>
        <pc:spChg chg="add mod">
          <ac:chgData name="James Veale - BAS" userId="b66b2797-8d26-4817-8b2c-f6440a068a19" providerId="ADAL" clId="{13DA94ED-BF9F-4804-9FDF-9139ACF404B9}" dt="2025-09-13T14:47:51.544" v="10034" actId="14100"/>
          <ac:spMkLst>
            <pc:docMk/>
            <pc:sldMk cId="102291378" sldId="286"/>
            <ac:spMk id="4" creationId="{0908F2D1-A915-B848-610D-09B5220580E3}"/>
          </ac:spMkLst>
        </pc:spChg>
        <pc:picChg chg="add del mod">
          <ac:chgData name="James Veale - BAS" userId="b66b2797-8d26-4817-8b2c-f6440a068a19" providerId="ADAL" clId="{13DA94ED-BF9F-4804-9FDF-9139ACF404B9}" dt="2025-09-13T14:45:27.720" v="9963" actId="478"/>
          <ac:picMkLst>
            <pc:docMk/>
            <pc:sldMk cId="102291378" sldId="286"/>
            <ac:picMk id="5126" creationId="{47A9CD16-847E-419D-02BB-4C67CDB6628B}"/>
          </ac:picMkLst>
        </pc:picChg>
        <pc:picChg chg="add mod">
          <ac:chgData name="James Veale - BAS" userId="b66b2797-8d26-4817-8b2c-f6440a068a19" providerId="ADAL" clId="{13DA94ED-BF9F-4804-9FDF-9139ACF404B9}" dt="2025-09-13T14:46:30.372" v="9988" actId="1076"/>
          <ac:picMkLst>
            <pc:docMk/>
            <pc:sldMk cId="102291378" sldId="286"/>
            <ac:picMk id="6146" creationId="{6476A57A-70C4-6F4F-1AA1-F09B0F0ABE85}"/>
          </ac:picMkLst>
        </pc:picChg>
        <pc:cxnChg chg="add mod">
          <ac:chgData name="James Veale - BAS" userId="b66b2797-8d26-4817-8b2c-f6440a068a19" providerId="ADAL" clId="{13DA94ED-BF9F-4804-9FDF-9139ACF404B9}" dt="2025-09-13T14:47:51.544" v="10034" actId="14100"/>
          <ac:cxnSpMkLst>
            <pc:docMk/>
            <pc:sldMk cId="102291378" sldId="286"/>
            <ac:cxnSpMk id="6" creationId="{E7744C5C-1533-23EE-50A2-BC2F9DD6D5E8}"/>
          </ac:cxnSpMkLst>
        </pc:cxnChg>
      </pc:sldChg>
      <pc:sldChg chg="addSp modSp new mod modNotesTx">
        <pc:chgData name="James Veale - BAS" userId="b66b2797-8d26-4817-8b2c-f6440a068a19" providerId="ADAL" clId="{13DA94ED-BF9F-4804-9FDF-9139ACF404B9}" dt="2025-09-13T14:42:51.478" v="9959" actId="20577"/>
        <pc:sldMkLst>
          <pc:docMk/>
          <pc:sldMk cId="858000965" sldId="287"/>
        </pc:sldMkLst>
        <pc:spChg chg="mod">
          <ac:chgData name="James Veale - BAS" userId="b66b2797-8d26-4817-8b2c-f6440a068a19" providerId="ADAL" clId="{13DA94ED-BF9F-4804-9FDF-9139ACF404B9}" dt="2025-09-13T14:41:17.803" v="9944" actId="20577"/>
          <ac:spMkLst>
            <pc:docMk/>
            <pc:sldMk cId="858000965" sldId="287"/>
            <ac:spMk id="2" creationId="{BA4EDD7F-B438-5EB2-29A9-72457A2D62C5}"/>
          </ac:spMkLst>
        </pc:spChg>
        <pc:picChg chg="add mod">
          <ac:chgData name="James Veale - BAS" userId="b66b2797-8d26-4817-8b2c-f6440a068a19" providerId="ADAL" clId="{13DA94ED-BF9F-4804-9FDF-9139ACF404B9}" dt="2025-09-13T14:41:24.271" v="9947" actId="1076"/>
          <ac:picMkLst>
            <pc:docMk/>
            <pc:sldMk cId="858000965" sldId="287"/>
            <ac:picMk id="5122" creationId="{F65F4D94-B63C-C238-101A-5C780463A150}"/>
          </ac:picMkLst>
        </pc:picChg>
        <pc:picChg chg="add mod">
          <ac:chgData name="James Veale - BAS" userId="b66b2797-8d26-4817-8b2c-f6440a068a19" providerId="ADAL" clId="{13DA94ED-BF9F-4804-9FDF-9139ACF404B9}" dt="2025-09-13T14:41:30.690" v="9950" actId="1076"/>
          <ac:picMkLst>
            <pc:docMk/>
            <pc:sldMk cId="858000965" sldId="287"/>
            <ac:picMk id="5128" creationId="{A14F1962-C4E3-EEEE-E07A-56BB77FAEE3A}"/>
          </ac:picMkLst>
        </pc:picChg>
      </pc:sldChg>
      <pc:sldMasterChg chg="addSp delSp modSp mod modSldLayout">
        <pc:chgData name="James Veale - BAS" userId="b66b2797-8d26-4817-8b2c-f6440a068a19" providerId="ADAL" clId="{13DA94ED-BF9F-4804-9FDF-9139ACF404B9}" dt="2025-09-09T15:43:05.898" v="459" actId="21"/>
        <pc:sldMasterMkLst>
          <pc:docMk/>
          <pc:sldMasterMk cId="1971739999" sldId="2147483648"/>
        </pc:sldMasterMkLst>
        <pc:sldLayoutChg chg="addSp delSp modSp mod">
          <pc:chgData name="James Veale - BAS" userId="b66b2797-8d26-4817-8b2c-f6440a068a19" providerId="ADAL" clId="{13DA94ED-BF9F-4804-9FDF-9139ACF404B9}" dt="2025-09-09T15:43:05.898" v="459" actId="21"/>
          <pc:sldLayoutMkLst>
            <pc:docMk/>
            <pc:sldMasterMk cId="1971739999" sldId="2147483648"/>
            <pc:sldLayoutMk cId="322141281" sldId="214748364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96BB0-48D8-466F-8FE1-A40730FBE243}" type="datetimeFigureOut">
              <a:rPr lang="en-GB" smtClean="0"/>
              <a:t>09/09/2025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9B50C-99A9-4813-9F0C-ABE3DF226801}" type="slidenum">
              <a:rPr lang="en-GB" smtClean="0"/>
              <a:t>‹#›</a:t>
            </a:fld>
            <a:endParaRPr lang="en-GB"/>
          </a:p>
        </p:txBody>
      </p:sp>
    </p:spTree>
    <p:extLst>
      <p:ext uri="{BB962C8B-B14F-4D97-AF65-F5344CB8AC3E}">
        <p14:creationId xmlns:p14="http://schemas.microsoft.com/office/powerpoint/2010/main" val="2936626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For those of you I haven’t met, I’m James and I’ve worked at BAS doing ice core drilling for almost 6 years now. I’ve been involved in a few drilling campaigns now (and some other engineering in the polar regions) – in particular, I’ve been lucky enough to take part in the drilling for some of the recent major international ice coring projects (EGRIP, BE-OIC).</a:t>
            </a:r>
          </a:p>
          <a:p>
            <a:r>
              <a:rPr lang="en-GB" dirty="0"/>
              <a:t>I’m an engineer, and my interests (for the purposes of this conference) are ice coring, instrumentation, and automation.</a:t>
            </a:r>
            <a:endParaRPr lang="en-GB" strike="sngStrike" dirty="0"/>
          </a:p>
        </p:txBody>
      </p:sp>
      <p:sp>
        <p:nvSpPr>
          <p:cNvPr id="4" name="Slide Number Placeholder 3"/>
          <p:cNvSpPr>
            <a:spLocks noGrp="1"/>
          </p:cNvSpPr>
          <p:nvPr>
            <p:ph type="sldNum" sz="quarter" idx="5"/>
          </p:nvPr>
        </p:nvSpPr>
        <p:spPr/>
        <p:txBody>
          <a:bodyPr/>
          <a:lstStyle/>
          <a:p>
            <a:fld id="{A7C9B50C-99A9-4813-9F0C-ABE3DF226801}" type="slidenum">
              <a:rPr lang="en-GB" smtClean="0"/>
              <a:t>1</a:t>
            </a:fld>
            <a:endParaRPr lang="en-GB"/>
          </a:p>
        </p:txBody>
      </p:sp>
    </p:spTree>
    <p:extLst>
      <p:ext uri="{BB962C8B-B14F-4D97-AF65-F5344CB8AC3E}">
        <p14:creationId xmlns:p14="http://schemas.microsoft.com/office/powerpoint/2010/main" val="2047786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some major limitations, however, to this approach.</a:t>
            </a:r>
          </a:p>
          <a:p>
            <a:pPr marL="228600" indent="-228600">
              <a:buAutoNum type="arabicPeriod"/>
            </a:pPr>
            <a:r>
              <a:rPr lang="en-GB" dirty="0"/>
              <a:t>Drilling operations aren’t as fast as the theory says. We take time to make decisions, we’re slowed by issues, etc. I deal with this by simply applying a fudge factor to the results of the theory. I chose these fudge factors by looking at data from past seasons. For example, Rob Mulvaney kept good drilling records at the Skytrain project, which allowed me to easily compare the drill system’s actual performance there to what the theory says. There’s still obviously a large margin for error in this approach.</a:t>
            </a:r>
          </a:p>
          <a:p>
            <a:pPr marL="228600" indent="-228600">
              <a:buAutoNum type="arabicPeriod"/>
            </a:pPr>
            <a:r>
              <a:rPr lang="en-GB" dirty="0"/>
              <a:t>Assessing safety margins, and how much slack is needed in the plan, is an entirely qualitative decision under this system. It’s based on your personal risk appetite. I don’t like basing something so important on gut feeling, which is where my second tool comes in.</a:t>
            </a:r>
          </a:p>
          <a:p>
            <a:endParaRPr lang="en-GB" dirty="0"/>
          </a:p>
        </p:txBody>
      </p:sp>
      <p:sp>
        <p:nvSpPr>
          <p:cNvPr id="4" name="Slide Number Placeholder 3"/>
          <p:cNvSpPr>
            <a:spLocks noGrp="1"/>
          </p:cNvSpPr>
          <p:nvPr>
            <p:ph type="sldNum" sz="quarter" idx="5"/>
          </p:nvPr>
        </p:nvSpPr>
        <p:spPr/>
        <p:txBody>
          <a:bodyPr/>
          <a:lstStyle/>
          <a:p>
            <a:fld id="{A7C9B50C-99A9-4813-9F0C-ABE3DF226801}" type="slidenum">
              <a:rPr lang="en-GB" smtClean="0"/>
              <a:t>10</a:t>
            </a:fld>
            <a:endParaRPr lang="en-GB"/>
          </a:p>
        </p:txBody>
      </p:sp>
    </p:spTree>
    <p:extLst>
      <p:ext uri="{BB962C8B-B14F-4D97-AF65-F5344CB8AC3E}">
        <p14:creationId xmlns:p14="http://schemas.microsoft.com/office/powerpoint/2010/main" val="57555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While at LDC in the 2023/24 season, drilling was running so smoothly that I needed something to occupy my mind during the slow winching down and up and down and up….</a:t>
            </a:r>
          </a:p>
        </p:txBody>
      </p:sp>
      <p:sp>
        <p:nvSpPr>
          <p:cNvPr id="4" name="Slide Number Placeholder 3"/>
          <p:cNvSpPr>
            <a:spLocks noGrp="1"/>
          </p:cNvSpPr>
          <p:nvPr>
            <p:ph type="sldNum" sz="quarter" idx="5"/>
          </p:nvPr>
        </p:nvSpPr>
        <p:spPr/>
        <p:txBody>
          <a:bodyPr/>
          <a:lstStyle/>
          <a:p>
            <a:fld id="{A7C9B50C-99A9-4813-9F0C-ABE3DF226801}" type="slidenum">
              <a:rPr lang="en-GB" smtClean="0"/>
              <a:t>11</a:t>
            </a:fld>
            <a:endParaRPr lang="en-GB"/>
          </a:p>
        </p:txBody>
      </p:sp>
    </p:spTree>
    <p:extLst>
      <p:ext uri="{BB962C8B-B14F-4D97-AF65-F5344CB8AC3E}">
        <p14:creationId xmlns:p14="http://schemas.microsoft.com/office/powerpoint/2010/main" val="120107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A3F3-6758-5795-08AE-C076972784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8D6145-6A8A-D977-ECCF-C2CEED628F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24F3D-23D0-D79C-853A-AD13F32A87D5}"/>
              </a:ext>
            </a:extLst>
          </p:cNvPr>
          <p:cNvSpPr>
            <a:spLocks noGrp="1"/>
          </p:cNvSpPr>
          <p:nvPr>
            <p:ph type="body" idx="1"/>
          </p:nvPr>
        </p:nvSpPr>
        <p:spPr/>
        <p:txBody>
          <a:bodyPr/>
          <a:lstStyle/>
          <a:p>
            <a:r>
              <a:rPr lang="en-GB" dirty="0"/>
              <a:t>No, something more than Gammel Dansk… </a:t>
            </a:r>
          </a:p>
        </p:txBody>
      </p:sp>
      <p:sp>
        <p:nvSpPr>
          <p:cNvPr id="4" name="Slide Number Placeholder 3">
            <a:extLst>
              <a:ext uri="{FF2B5EF4-FFF2-40B4-BE49-F238E27FC236}">
                <a16:creationId xmlns:a16="http://schemas.microsoft.com/office/drawing/2014/main" id="{3FC6B0AD-05F3-0C2C-A6FE-D41F40876773}"/>
              </a:ext>
            </a:extLst>
          </p:cNvPr>
          <p:cNvSpPr>
            <a:spLocks noGrp="1"/>
          </p:cNvSpPr>
          <p:nvPr>
            <p:ph type="sldNum" sz="quarter" idx="5"/>
          </p:nvPr>
        </p:nvSpPr>
        <p:spPr/>
        <p:txBody>
          <a:bodyPr/>
          <a:lstStyle/>
          <a:p>
            <a:fld id="{A7C9B50C-99A9-4813-9F0C-ABE3DF226801}" type="slidenum">
              <a:rPr lang="en-GB" smtClean="0"/>
              <a:t>12</a:t>
            </a:fld>
            <a:endParaRPr lang="en-GB"/>
          </a:p>
        </p:txBody>
      </p:sp>
    </p:spTree>
    <p:extLst>
      <p:ext uri="{BB962C8B-B14F-4D97-AF65-F5344CB8AC3E}">
        <p14:creationId xmlns:p14="http://schemas.microsoft.com/office/powerpoint/2010/main" val="2520854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341BD-203E-FB13-4F84-B55F69383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D292A-303B-3318-8EF4-F0613F9FB9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D270D-95AE-AD2A-9F75-57EBCA2B7A0E}"/>
              </a:ext>
            </a:extLst>
          </p:cNvPr>
          <p:cNvSpPr>
            <a:spLocks noGrp="1"/>
          </p:cNvSpPr>
          <p:nvPr>
            <p:ph type="body" idx="1"/>
          </p:nvPr>
        </p:nvSpPr>
        <p:spPr/>
        <p:txBody>
          <a:bodyPr/>
          <a:lstStyle/>
          <a:p>
            <a:r>
              <a:rPr lang="en-GB" dirty="0"/>
              <a:t>So I started playing in an excel sheet looking for patterns in the drilling process – how variable was the time taken for runs? how different were they from the ‘perfect’ runs? How much did each part of the run contribute to this variation? I realised that the little bit of extra data I was collecting to do this could go a long way in being able to make statistical predictions of the rest of the season, and maybe the following season too.</a:t>
            </a:r>
          </a:p>
        </p:txBody>
      </p:sp>
      <p:sp>
        <p:nvSpPr>
          <p:cNvPr id="4" name="Slide Number Placeholder 3">
            <a:extLst>
              <a:ext uri="{FF2B5EF4-FFF2-40B4-BE49-F238E27FC236}">
                <a16:creationId xmlns:a16="http://schemas.microsoft.com/office/drawing/2014/main" id="{6E9BC166-FFEE-B493-D457-72EF55BAAFEB}"/>
              </a:ext>
            </a:extLst>
          </p:cNvPr>
          <p:cNvSpPr>
            <a:spLocks noGrp="1"/>
          </p:cNvSpPr>
          <p:nvPr>
            <p:ph type="sldNum" sz="quarter" idx="5"/>
          </p:nvPr>
        </p:nvSpPr>
        <p:spPr/>
        <p:txBody>
          <a:bodyPr/>
          <a:lstStyle/>
          <a:p>
            <a:fld id="{A7C9B50C-99A9-4813-9F0C-ABE3DF226801}" type="slidenum">
              <a:rPr lang="en-GB" smtClean="0"/>
              <a:t>13</a:t>
            </a:fld>
            <a:endParaRPr lang="en-GB"/>
          </a:p>
        </p:txBody>
      </p:sp>
    </p:spTree>
    <p:extLst>
      <p:ext uri="{BB962C8B-B14F-4D97-AF65-F5344CB8AC3E}">
        <p14:creationId xmlns:p14="http://schemas.microsoft.com/office/powerpoint/2010/main" val="363960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7FEA0-1F09-AAA2-EC5C-67AF79A46B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70F7D7-071B-224C-2298-1AE7E43901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D7138-F6B9-E263-1527-7DB58D29A774}"/>
              </a:ext>
            </a:extLst>
          </p:cNvPr>
          <p:cNvSpPr>
            <a:spLocks noGrp="1"/>
          </p:cNvSpPr>
          <p:nvPr>
            <p:ph type="body" idx="1"/>
          </p:nvPr>
        </p:nvSpPr>
        <p:spPr/>
        <p:txBody>
          <a:bodyPr/>
          <a:lstStyle/>
          <a:p>
            <a:r>
              <a:rPr lang="en-GB" dirty="0"/>
              <a:t>So I started making a Python module for ice coring forecasting – which I now call </a:t>
            </a:r>
            <a:r>
              <a:rPr lang="en-GB" dirty="0" err="1"/>
              <a:t>CoreCaster</a:t>
            </a:r>
            <a:r>
              <a:rPr lang="en-GB" dirty="0"/>
              <a:t> as you need a name for these things if you want to do a talk about them at a conference... Don’t worry, I won’t make you look at code, but I’ll talk you through how it works.</a:t>
            </a:r>
          </a:p>
        </p:txBody>
      </p:sp>
      <p:sp>
        <p:nvSpPr>
          <p:cNvPr id="4" name="Slide Number Placeholder 3">
            <a:extLst>
              <a:ext uri="{FF2B5EF4-FFF2-40B4-BE49-F238E27FC236}">
                <a16:creationId xmlns:a16="http://schemas.microsoft.com/office/drawing/2014/main" id="{0352AD3F-A8C9-79EE-3A53-C2226D05968D}"/>
              </a:ext>
            </a:extLst>
          </p:cNvPr>
          <p:cNvSpPr>
            <a:spLocks noGrp="1"/>
          </p:cNvSpPr>
          <p:nvPr>
            <p:ph type="sldNum" sz="quarter" idx="5"/>
          </p:nvPr>
        </p:nvSpPr>
        <p:spPr/>
        <p:txBody>
          <a:bodyPr/>
          <a:lstStyle/>
          <a:p>
            <a:fld id="{A7C9B50C-99A9-4813-9F0C-ABE3DF226801}" type="slidenum">
              <a:rPr lang="en-GB" smtClean="0"/>
              <a:t>14</a:t>
            </a:fld>
            <a:endParaRPr lang="en-GB"/>
          </a:p>
        </p:txBody>
      </p:sp>
    </p:spTree>
    <p:extLst>
      <p:ext uri="{BB962C8B-B14F-4D97-AF65-F5344CB8AC3E}">
        <p14:creationId xmlns:p14="http://schemas.microsoft.com/office/powerpoint/2010/main" val="2058614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input some key information about the drill you’re using and if you have some previous run data for that drill, you can put that in, and it automatically generates …</a:t>
            </a:r>
          </a:p>
        </p:txBody>
      </p:sp>
      <p:sp>
        <p:nvSpPr>
          <p:cNvPr id="4" name="Slide Number Placeholder 3"/>
          <p:cNvSpPr>
            <a:spLocks noGrp="1"/>
          </p:cNvSpPr>
          <p:nvPr>
            <p:ph type="sldNum" sz="quarter" idx="5"/>
          </p:nvPr>
        </p:nvSpPr>
        <p:spPr/>
        <p:txBody>
          <a:bodyPr/>
          <a:lstStyle/>
          <a:p>
            <a:fld id="{A7C9B50C-99A9-4813-9F0C-ABE3DF226801}" type="slidenum">
              <a:rPr lang="en-GB" smtClean="0"/>
              <a:t>15</a:t>
            </a:fld>
            <a:endParaRPr lang="en-GB"/>
          </a:p>
        </p:txBody>
      </p:sp>
    </p:spTree>
    <p:extLst>
      <p:ext uri="{BB962C8B-B14F-4D97-AF65-F5344CB8AC3E}">
        <p14:creationId xmlns:p14="http://schemas.microsoft.com/office/powerpoint/2010/main" val="2098144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1AE83-3C3A-CABF-9E57-A841E3CE2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8C935-A078-DB9F-1D80-8CD1B835E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56F8E0-7FF9-BCCC-4614-B6A4A905CD0F}"/>
              </a:ext>
            </a:extLst>
          </p:cNvPr>
          <p:cNvSpPr>
            <a:spLocks noGrp="1"/>
          </p:cNvSpPr>
          <p:nvPr>
            <p:ph type="body" idx="1"/>
          </p:nvPr>
        </p:nvSpPr>
        <p:spPr/>
        <p:txBody>
          <a:bodyPr/>
          <a:lstStyle/>
          <a:p>
            <a:r>
              <a:rPr lang="en-GB" dirty="0"/>
              <a:t>…probability distributions for the performance of all stages of the drilling process. If you don’t have real run data for your particular drill, you can give it the theory and real data for another drill, and it will reshape the probability distributions for the other drill to suit your current one. </a:t>
            </a:r>
          </a:p>
        </p:txBody>
      </p:sp>
      <p:sp>
        <p:nvSpPr>
          <p:cNvPr id="4" name="Slide Number Placeholder 3">
            <a:extLst>
              <a:ext uri="{FF2B5EF4-FFF2-40B4-BE49-F238E27FC236}">
                <a16:creationId xmlns:a16="http://schemas.microsoft.com/office/drawing/2014/main" id="{DAF68023-2CC5-371A-E03C-B6AEAC67F009}"/>
              </a:ext>
            </a:extLst>
          </p:cNvPr>
          <p:cNvSpPr>
            <a:spLocks noGrp="1"/>
          </p:cNvSpPr>
          <p:nvPr>
            <p:ph type="sldNum" sz="quarter" idx="5"/>
          </p:nvPr>
        </p:nvSpPr>
        <p:spPr/>
        <p:txBody>
          <a:bodyPr/>
          <a:lstStyle/>
          <a:p>
            <a:fld id="{A7C9B50C-99A9-4813-9F0C-ABE3DF226801}" type="slidenum">
              <a:rPr lang="en-GB" smtClean="0"/>
              <a:t>16</a:t>
            </a:fld>
            <a:endParaRPr lang="en-GB"/>
          </a:p>
        </p:txBody>
      </p:sp>
    </p:spTree>
    <p:extLst>
      <p:ext uri="{BB962C8B-B14F-4D97-AF65-F5344CB8AC3E}">
        <p14:creationId xmlns:p14="http://schemas.microsoft.com/office/powerpoint/2010/main" val="2340313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8F69F-D84D-D182-D6EB-48929C225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A3889-E6F5-1C38-2AB6-35B66292D7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5238F2-EB6C-0AAC-67CC-54D3F6DEF5FA}"/>
              </a:ext>
            </a:extLst>
          </p:cNvPr>
          <p:cNvSpPr>
            <a:spLocks noGrp="1"/>
          </p:cNvSpPr>
          <p:nvPr>
            <p:ph type="body" idx="1"/>
          </p:nvPr>
        </p:nvSpPr>
        <p:spPr/>
        <p:txBody>
          <a:bodyPr/>
          <a:lstStyle/>
          <a:p>
            <a:r>
              <a:rPr lang="en-GB" dirty="0"/>
              <a:t>For example, one aspect of the drilling is the time taken to trip down each run. So here is the downwards winching speed (once in the drilling fluid) across just 19 runs where I happened to collect data. You can see in blue a histogram of the actual speeds measured from the runs, and a curve showing the normal distribution which matches the data best. In orange is more ‘shaped’ continuous probability density function (generated by kernel density estimation). You can see two peaks there, maybe showing two drillers with different risk appetites when lowering the drill. We could use either of these functions to make our predictions.</a:t>
            </a:r>
          </a:p>
        </p:txBody>
      </p:sp>
      <p:sp>
        <p:nvSpPr>
          <p:cNvPr id="4" name="Slide Number Placeholder 3">
            <a:extLst>
              <a:ext uri="{FF2B5EF4-FFF2-40B4-BE49-F238E27FC236}">
                <a16:creationId xmlns:a16="http://schemas.microsoft.com/office/drawing/2014/main" id="{CDB9D827-6242-9683-AC9A-31CD749A6EC2}"/>
              </a:ext>
            </a:extLst>
          </p:cNvPr>
          <p:cNvSpPr>
            <a:spLocks noGrp="1"/>
          </p:cNvSpPr>
          <p:nvPr>
            <p:ph type="sldNum" sz="quarter" idx="5"/>
          </p:nvPr>
        </p:nvSpPr>
        <p:spPr/>
        <p:txBody>
          <a:bodyPr/>
          <a:lstStyle/>
          <a:p>
            <a:fld id="{A7C9B50C-99A9-4813-9F0C-ABE3DF226801}" type="slidenum">
              <a:rPr lang="en-GB" smtClean="0"/>
              <a:t>17</a:t>
            </a:fld>
            <a:endParaRPr lang="en-GB"/>
          </a:p>
        </p:txBody>
      </p:sp>
    </p:spTree>
    <p:extLst>
      <p:ext uri="{BB962C8B-B14F-4D97-AF65-F5344CB8AC3E}">
        <p14:creationId xmlns:p14="http://schemas.microsoft.com/office/powerpoint/2010/main" val="2351605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C667D-F283-7B7E-E519-1B7AAFF8F4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7CBB6-AA14-5A36-52F8-0F21DEBAE3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019D84-8F6D-AFE1-B116-FA9BF797D46E}"/>
              </a:ext>
            </a:extLst>
          </p:cNvPr>
          <p:cNvSpPr>
            <a:spLocks noGrp="1"/>
          </p:cNvSpPr>
          <p:nvPr>
            <p:ph type="body" idx="1"/>
          </p:nvPr>
        </p:nvSpPr>
        <p:spPr/>
        <p:txBody>
          <a:bodyPr/>
          <a:lstStyle/>
          <a:p>
            <a:r>
              <a:rPr lang="en-GB" dirty="0"/>
              <a:t>So all these functions, representing statistical models of our drill’s performance, can be used to simulate a drill run. Cool, but nothing new here really.</a:t>
            </a:r>
          </a:p>
        </p:txBody>
      </p:sp>
      <p:sp>
        <p:nvSpPr>
          <p:cNvPr id="4" name="Slide Number Placeholder 3">
            <a:extLst>
              <a:ext uri="{FF2B5EF4-FFF2-40B4-BE49-F238E27FC236}">
                <a16:creationId xmlns:a16="http://schemas.microsoft.com/office/drawing/2014/main" id="{93255AB4-9258-6C03-7913-0257739ED629}"/>
              </a:ext>
            </a:extLst>
          </p:cNvPr>
          <p:cNvSpPr>
            <a:spLocks noGrp="1"/>
          </p:cNvSpPr>
          <p:nvPr>
            <p:ph type="sldNum" sz="quarter" idx="5"/>
          </p:nvPr>
        </p:nvSpPr>
        <p:spPr/>
        <p:txBody>
          <a:bodyPr/>
          <a:lstStyle/>
          <a:p>
            <a:fld id="{A7C9B50C-99A9-4813-9F0C-ABE3DF226801}" type="slidenum">
              <a:rPr lang="en-GB" smtClean="0"/>
              <a:t>18</a:t>
            </a:fld>
            <a:endParaRPr lang="en-GB"/>
          </a:p>
        </p:txBody>
      </p:sp>
    </p:spTree>
    <p:extLst>
      <p:ext uri="{BB962C8B-B14F-4D97-AF65-F5344CB8AC3E}">
        <p14:creationId xmlns:p14="http://schemas.microsoft.com/office/powerpoint/2010/main" val="2242974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48C78-2C09-1AC1-6EEE-A115B64EE9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B2104F-3953-789E-BC99-9E54FD3CF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C4BE3A-23C1-382D-7A70-0BF12BA0F208}"/>
              </a:ext>
            </a:extLst>
          </p:cNvPr>
          <p:cNvSpPr>
            <a:spLocks noGrp="1"/>
          </p:cNvSpPr>
          <p:nvPr>
            <p:ph type="body" idx="1"/>
          </p:nvPr>
        </p:nvSpPr>
        <p:spPr/>
        <p:txBody>
          <a:bodyPr/>
          <a:lstStyle/>
          <a:p>
            <a:r>
              <a:rPr lang="en-GB" dirty="0"/>
              <a:t>The next thing you can do is put in shift patterns, season working dates, a start depth, and a target end depth, and you can then simulate an entire season of drill runs, one after the other. And see how your season might go. You can even input special days off so you can go celebrate new years eve at Concordia!</a:t>
            </a:r>
          </a:p>
        </p:txBody>
      </p:sp>
      <p:sp>
        <p:nvSpPr>
          <p:cNvPr id="4" name="Slide Number Placeholder 3">
            <a:extLst>
              <a:ext uri="{FF2B5EF4-FFF2-40B4-BE49-F238E27FC236}">
                <a16:creationId xmlns:a16="http://schemas.microsoft.com/office/drawing/2014/main" id="{2FA56689-C3BE-E7A1-51E2-DF0659B701F5}"/>
              </a:ext>
            </a:extLst>
          </p:cNvPr>
          <p:cNvSpPr>
            <a:spLocks noGrp="1"/>
          </p:cNvSpPr>
          <p:nvPr>
            <p:ph type="sldNum" sz="quarter" idx="5"/>
          </p:nvPr>
        </p:nvSpPr>
        <p:spPr/>
        <p:txBody>
          <a:bodyPr/>
          <a:lstStyle/>
          <a:p>
            <a:fld id="{A7C9B50C-99A9-4813-9F0C-ABE3DF226801}" type="slidenum">
              <a:rPr lang="en-GB" smtClean="0"/>
              <a:t>19</a:t>
            </a:fld>
            <a:endParaRPr lang="en-GB"/>
          </a:p>
        </p:txBody>
      </p:sp>
    </p:spTree>
    <p:extLst>
      <p:ext uri="{BB962C8B-B14F-4D97-AF65-F5344CB8AC3E}">
        <p14:creationId xmlns:p14="http://schemas.microsoft.com/office/powerpoint/2010/main" val="260032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I’ll preface this short talk by saying Logistics is not my thing, I won’t pretend to be a logistics expert – but it’s something we all have to do to make our projects happen.</a:t>
            </a:r>
          </a:p>
        </p:txBody>
      </p:sp>
      <p:sp>
        <p:nvSpPr>
          <p:cNvPr id="4" name="Slide Number Placeholder 3"/>
          <p:cNvSpPr>
            <a:spLocks noGrp="1"/>
          </p:cNvSpPr>
          <p:nvPr>
            <p:ph type="sldNum" sz="quarter" idx="5"/>
          </p:nvPr>
        </p:nvSpPr>
        <p:spPr/>
        <p:txBody>
          <a:bodyPr/>
          <a:lstStyle/>
          <a:p>
            <a:fld id="{A7C9B50C-99A9-4813-9F0C-ABE3DF226801}" type="slidenum">
              <a:rPr lang="en-GB" smtClean="0"/>
              <a:t>2</a:t>
            </a:fld>
            <a:endParaRPr lang="en-GB"/>
          </a:p>
        </p:txBody>
      </p:sp>
    </p:spTree>
    <p:extLst>
      <p:ext uri="{BB962C8B-B14F-4D97-AF65-F5344CB8AC3E}">
        <p14:creationId xmlns:p14="http://schemas.microsoft.com/office/powerpoint/2010/main" val="3697190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D740F-0BB5-DE7B-A255-BC75FE95C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1280F-8382-645D-E87C-144768792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71714-B955-35AC-4EBF-129647510233}"/>
              </a:ext>
            </a:extLst>
          </p:cNvPr>
          <p:cNvSpPr>
            <a:spLocks noGrp="1"/>
          </p:cNvSpPr>
          <p:nvPr>
            <p:ph type="body" idx="1"/>
          </p:nvPr>
        </p:nvSpPr>
        <p:spPr/>
        <p:txBody>
          <a:bodyPr/>
          <a:lstStyle/>
          <a:p>
            <a:r>
              <a:rPr lang="en-GB" dirty="0"/>
              <a:t>If you’re running a long project, you can also simulate `</a:t>
            </a:r>
            <a:r>
              <a:rPr lang="en-GB" dirty="0" err="1"/>
              <a:t>DrillCampaign`s</a:t>
            </a:r>
            <a:r>
              <a:rPr lang="en-GB" dirty="0"/>
              <a:t> by running `</a:t>
            </a:r>
            <a:r>
              <a:rPr lang="en-GB" dirty="0" err="1"/>
              <a:t>DrillSeason`s</a:t>
            </a:r>
            <a:r>
              <a:rPr lang="en-GB" dirty="0"/>
              <a:t> one after another.</a:t>
            </a:r>
          </a:p>
          <a:p>
            <a:r>
              <a:rPr lang="en-GB" dirty="0"/>
              <a:t>The thing I really like here is that because the simulation is based on probabilistic simulation, you get a slightly different outcome each time you run the simulation.</a:t>
            </a:r>
          </a:p>
        </p:txBody>
      </p:sp>
      <p:sp>
        <p:nvSpPr>
          <p:cNvPr id="4" name="Slide Number Placeholder 3">
            <a:extLst>
              <a:ext uri="{FF2B5EF4-FFF2-40B4-BE49-F238E27FC236}">
                <a16:creationId xmlns:a16="http://schemas.microsoft.com/office/drawing/2014/main" id="{7B2752B2-E82F-F6DA-6B5A-3BDF24702CB1}"/>
              </a:ext>
            </a:extLst>
          </p:cNvPr>
          <p:cNvSpPr>
            <a:spLocks noGrp="1"/>
          </p:cNvSpPr>
          <p:nvPr>
            <p:ph type="sldNum" sz="quarter" idx="5"/>
          </p:nvPr>
        </p:nvSpPr>
        <p:spPr/>
        <p:txBody>
          <a:bodyPr/>
          <a:lstStyle/>
          <a:p>
            <a:fld id="{A7C9B50C-99A9-4813-9F0C-ABE3DF226801}" type="slidenum">
              <a:rPr lang="en-GB" smtClean="0"/>
              <a:t>20</a:t>
            </a:fld>
            <a:endParaRPr lang="en-GB"/>
          </a:p>
        </p:txBody>
      </p:sp>
    </p:spTree>
    <p:extLst>
      <p:ext uri="{BB962C8B-B14F-4D97-AF65-F5344CB8AC3E}">
        <p14:creationId xmlns:p14="http://schemas.microsoft.com/office/powerpoint/2010/main" val="1064625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DAD90-EEC3-F990-91ED-91D5AB3EB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042B5-B600-37FA-0275-BDA80CB25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F91F68-05AE-F69D-FBF3-BD111BF6F944}"/>
              </a:ext>
            </a:extLst>
          </p:cNvPr>
          <p:cNvSpPr>
            <a:spLocks noGrp="1"/>
          </p:cNvSpPr>
          <p:nvPr>
            <p:ph type="body" idx="1"/>
          </p:nvPr>
        </p:nvSpPr>
        <p:spPr/>
        <p:txBody>
          <a:bodyPr/>
          <a:lstStyle/>
          <a:p>
            <a:r>
              <a:rPr lang="en-GB" dirty="0"/>
              <a:t>So you can very easily run the simulation 100s of times for a particular season, and get a good idea of the spread of potential outcomes for your season of drilling. Here’s the prediction I made at LDC halfway through the 2023/24 season for how the rest of the season might go. My actual data points are the blue dots (you can see I didn’t actually collect data on many of our runs). The black line is the theoretical best case if we ran the system as a perfect automated machine. The remaining lines are all simulations of how the season could have gone using the probabilistically generated runs. </a:t>
            </a:r>
          </a:p>
        </p:txBody>
      </p:sp>
      <p:sp>
        <p:nvSpPr>
          <p:cNvPr id="4" name="Slide Number Placeholder 3">
            <a:extLst>
              <a:ext uri="{FF2B5EF4-FFF2-40B4-BE49-F238E27FC236}">
                <a16:creationId xmlns:a16="http://schemas.microsoft.com/office/drawing/2014/main" id="{F9ACBBF2-781C-BAF0-B7B4-917D8E89982E}"/>
              </a:ext>
            </a:extLst>
          </p:cNvPr>
          <p:cNvSpPr>
            <a:spLocks noGrp="1"/>
          </p:cNvSpPr>
          <p:nvPr>
            <p:ph type="sldNum" sz="quarter" idx="5"/>
          </p:nvPr>
        </p:nvSpPr>
        <p:spPr/>
        <p:txBody>
          <a:bodyPr/>
          <a:lstStyle/>
          <a:p>
            <a:fld id="{A7C9B50C-99A9-4813-9F0C-ABE3DF226801}" type="slidenum">
              <a:rPr lang="en-GB" smtClean="0"/>
              <a:t>21</a:t>
            </a:fld>
            <a:endParaRPr lang="en-GB"/>
          </a:p>
        </p:txBody>
      </p:sp>
    </p:spTree>
    <p:extLst>
      <p:ext uri="{BB962C8B-B14F-4D97-AF65-F5344CB8AC3E}">
        <p14:creationId xmlns:p14="http://schemas.microsoft.com/office/powerpoint/2010/main" val="468608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also gives a distribution, summarising the depths reached in all of our simulated seasons. Some simulations had us only reaching 1815m, others had us getting as far as 1925m. The mean was reported as 1875.77m, with a </a:t>
            </a:r>
            <a:r>
              <a:rPr lang="en-GB" dirty="0" err="1"/>
              <a:t>stddev</a:t>
            </a:r>
            <a:r>
              <a:rPr lang="en-GB" dirty="0"/>
              <a:t> of 24.7m. That’s quite a range considering there were only two week left to go, but not outside the realms of possibilities. The important thing is these are hard numbers, actual stats!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if you have a fairly representative input dataset, this, for me, gives a much clearer view of how much slack I should put in when planning my fieldwork.</a:t>
            </a:r>
          </a:p>
          <a:p>
            <a:endParaRPr lang="en-GB" dirty="0"/>
          </a:p>
        </p:txBody>
      </p:sp>
      <p:sp>
        <p:nvSpPr>
          <p:cNvPr id="4" name="Slide Number Placeholder 3"/>
          <p:cNvSpPr>
            <a:spLocks noGrp="1"/>
          </p:cNvSpPr>
          <p:nvPr>
            <p:ph type="sldNum" sz="quarter" idx="5"/>
          </p:nvPr>
        </p:nvSpPr>
        <p:spPr/>
        <p:txBody>
          <a:bodyPr/>
          <a:lstStyle/>
          <a:p>
            <a:fld id="{A7C9B50C-99A9-4813-9F0C-ABE3DF226801}" type="slidenum">
              <a:rPr lang="en-GB" smtClean="0"/>
              <a:t>22</a:t>
            </a:fld>
            <a:endParaRPr lang="en-GB"/>
          </a:p>
        </p:txBody>
      </p:sp>
    </p:spTree>
    <p:extLst>
      <p:ext uri="{BB962C8B-B14F-4D97-AF65-F5344CB8AC3E}">
        <p14:creationId xmlns:p14="http://schemas.microsoft.com/office/powerpoint/2010/main" val="4158449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1E3B5-18EF-F990-3947-0F681ACBE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DDAC0B-FE8F-9147-3F8A-801DB3C89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D5B0B-297C-2B81-3212-2C299D3D3995}"/>
              </a:ext>
            </a:extLst>
          </p:cNvPr>
          <p:cNvSpPr>
            <a:spLocks noGrp="1"/>
          </p:cNvSpPr>
          <p:nvPr>
            <p:ph type="body" idx="1"/>
          </p:nvPr>
        </p:nvSpPr>
        <p:spPr/>
        <p:txBody>
          <a:bodyPr/>
          <a:lstStyle/>
          <a:p>
            <a:r>
              <a:rPr lang="en-GB" dirty="0"/>
              <a:t>In the end, we actually stopped drilling on the 18</a:t>
            </a:r>
            <a:r>
              <a:rPr lang="en-GB" baseline="30000" dirty="0"/>
              <a:t>th</a:t>
            </a:r>
            <a:r>
              <a:rPr lang="en-GB" dirty="0"/>
              <a:t> of January 2024 at 1836m. So not a bad set of predictions. I shouldn’t get too excited though, with only 2 weeks of drilling left there’s not a lot of time for the simulation to go wrong.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But the next year, while I was at REWIND, I got a message from Julien Westhoff, asking what </a:t>
            </a:r>
            <a:r>
              <a:rPr lang="en-GB" dirty="0" err="1"/>
              <a:t>CoreCaster</a:t>
            </a:r>
            <a:r>
              <a:rPr lang="en-GB" dirty="0"/>
              <a:t> thought about their current progress partway through the 24/25 season.</a:t>
            </a:r>
          </a:p>
        </p:txBody>
      </p:sp>
      <p:sp>
        <p:nvSpPr>
          <p:cNvPr id="4" name="Slide Number Placeholder 3">
            <a:extLst>
              <a:ext uri="{FF2B5EF4-FFF2-40B4-BE49-F238E27FC236}">
                <a16:creationId xmlns:a16="http://schemas.microsoft.com/office/drawing/2014/main" id="{CB9BD250-8778-7027-4E60-4D408194ED23}"/>
              </a:ext>
            </a:extLst>
          </p:cNvPr>
          <p:cNvSpPr>
            <a:spLocks noGrp="1"/>
          </p:cNvSpPr>
          <p:nvPr>
            <p:ph type="sldNum" sz="quarter" idx="5"/>
          </p:nvPr>
        </p:nvSpPr>
        <p:spPr/>
        <p:txBody>
          <a:bodyPr/>
          <a:lstStyle/>
          <a:p>
            <a:fld id="{A7C9B50C-99A9-4813-9F0C-ABE3DF226801}" type="slidenum">
              <a:rPr lang="en-GB" smtClean="0"/>
              <a:t>23</a:t>
            </a:fld>
            <a:endParaRPr lang="en-GB"/>
          </a:p>
        </p:txBody>
      </p:sp>
    </p:spTree>
    <p:extLst>
      <p:ext uri="{BB962C8B-B14F-4D97-AF65-F5344CB8AC3E}">
        <p14:creationId xmlns:p14="http://schemas.microsoft.com/office/powerpoint/2010/main" val="3700875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got out my laptop, gave </a:t>
            </a:r>
            <a:r>
              <a:rPr lang="en-GB" dirty="0" err="1"/>
              <a:t>CoreCaster</a:t>
            </a:r>
            <a:r>
              <a:rPr lang="en-GB" dirty="0"/>
              <a:t> the 2024/25 start date and all the data I’d gathered in 2023/24 - and a few seconds later, here’s what it showed. For comparison, the green crosshairs show their progress at the time – I’d say it matched very well! Perhaps the model was a little optimistic, or perhaps they’d had a slightly unlucky start compared to the previous season. I haven’t had a chance, but I’d really like to improve my probabilistic model of the BE drill’s performance with more data from the drill logs and see how different the simulations look.</a:t>
            </a:r>
          </a:p>
          <a:p>
            <a:r>
              <a:rPr lang="en-GB" dirty="0"/>
              <a:t>I must stress how easy this all is to setup for a particular project, I’ve done all of the hard work already, and the scripts to do the simulations run in just a few seconds - outputting graphs and stats of potential season progress. All you need is good data from your previous seasons.</a:t>
            </a:r>
          </a:p>
          <a:p>
            <a:r>
              <a:rPr lang="en-GB" dirty="0"/>
              <a:t>It allows this statistical approach. With enough input data, we can answer, quantitatively, questions like: What are my odds, given past performance, of reaching this depth within this time frame? What’s my expected depth, at this time?</a:t>
            </a:r>
          </a:p>
        </p:txBody>
      </p:sp>
      <p:sp>
        <p:nvSpPr>
          <p:cNvPr id="4" name="Slide Number Placeholder 3"/>
          <p:cNvSpPr>
            <a:spLocks noGrp="1"/>
          </p:cNvSpPr>
          <p:nvPr>
            <p:ph type="sldNum" sz="quarter" idx="5"/>
          </p:nvPr>
        </p:nvSpPr>
        <p:spPr/>
        <p:txBody>
          <a:bodyPr/>
          <a:lstStyle/>
          <a:p>
            <a:fld id="{A7C9B50C-99A9-4813-9F0C-ABE3DF226801}" type="slidenum">
              <a:rPr lang="en-GB" smtClean="0"/>
              <a:t>24</a:t>
            </a:fld>
            <a:endParaRPr lang="en-GB"/>
          </a:p>
        </p:txBody>
      </p:sp>
    </p:spTree>
    <p:extLst>
      <p:ext uri="{BB962C8B-B14F-4D97-AF65-F5344CB8AC3E}">
        <p14:creationId xmlns:p14="http://schemas.microsoft.com/office/powerpoint/2010/main" val="3782169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interest I ran </a:t>
            </a:r>
            <a:r>
              <a:rPr lang="en-GB" dirty="0" err="1"/>
              <a:t>CoreCaster</a:t>
            </a:r>
            <a:r>
              <a:rPr lang="en-GB" dirty="0"/>
              <a:t> again last night with the same data in, but now that the season is over I’ve added in red the actual reported drillers depth as taken from the sitreps. You can see my model doesn’t quite align.</a:t>
            </a:r>
          </a:p>
          <a:p>
            <a:r>
              <a:rPr lang="en-GB" dirty="0"/>
              <a:t>It doesn’t have data from the beginning of any season, so it can’t account for the inevitable slower start as people get trained up. Also, You can see in reality the last few metres were a lot slower than the previous (which is expected as you start to drill through rocky bits, and are fiddling with extracting cores while keeping them covered using only red-lights), but the model had no way of accounting for this when it only had data from a ‘middle season’.</a:t>
            </a:r>
          </a:p>
          <a:p>
            <a:r>
              <a:rPr lang="en-GB" dirty="0"/>
              <a:t>In its defence, I only gave it 34 runs of data from the previous season to go off of. Nonetheless it was optimistic through the whole season, so this does highlight some of the limitations of this approach.</a:t>
            </a:r>
          </a:p>
        </p:txBody>
      </p:sp>
      <p:sp>
        <p:nvSpPr>
          <p:cNvPr id="4" name="Slide Number Placeholder 3"/>
          <p:cNvSpPr>
            <a:spLocks noGrp="1"/>
          </p:cNvSpPr>
          <p:nvPr>
            <p:ph type="sldNum" sz="quarter" idx="5"/>
          </p:nvPr>
        </p:nvSpPr>
        <p:spPr/>
        <p:txBody>
          <a:bodyPr/>
          <a:lstStyle/>
          <a:p>
            <a:fld id="{A7C9B50C-99A9-4813-9F0C-ABE3DF226801}" type="slidenum">
              <a:rPr lang="en-GB" smtClean="0"/>
              <a:t>25</a:t>
            </a:fld>
            <a:endParaRPr lang="en-GB"/>
          </a:p>
        </p:txBody>
      </p:sp>
    </p:spTree>
    <p:extLst>
      <p:ext uri="{BB962C8B-B14F-4D97-AF65-F5344CB8AC3E}">
        <p14:creationId xmlns:p14="http://schemas.microsoft.com/office/powerpoint/2010/main" val="2258099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F0F1-61F1-25CA-1758-E14E471B66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E9E1B-AC00-740E-964F-6DF6D8A7C6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E1FC7-9945-5947-E696-A66D7A039A29}"/>
              </a:ext>
            </a:extLst>
          </p:cNvPr>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without good input data, it’s meaningless.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You need your input data to cover an entire campaign in order to capture differences in operations as progress is made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It’s hard to capture logistical delays or just major delays such as breakages.</a:t>
            </a:r>
          </a:p>
        </p:txBody>
      </p:sp>
      <p:sp>
        <p:nvSpPr>
          <p:cNvPr id="4" name="Slide Number Placeholder 3">
            <a:extLst>
              <a:ext uri="{FF2B5EF4-FFF2-40B4-BE49-F238E27FC236}">
                <a16:creationId xmlns:a16="http://schemas.microsoft.com/office/drawing/2014/main" id="{C951028C-2339-F63E-8064-2329A4195D8C}"/>
              </a:ext>
            </a:extLst>
          </p:cNvPr>
          <p:cNvSpPr>
            <a:spLocks noGrp="1"/>
          </p:cNvSpPr>
          <p:nvPr>
            <p:ph type="sldNum" sz="quarter" idx="5"/>
          </p:nvPr>
        </p:nvSpPr>
        <p:spPr/>
        <p:txBody>
          <a:bodyPr/>
          <a:lstStyle/>
          <a:p>
            <a:fld id="{A7C9B50C-99A9-4813-9F0C-ABE3DF226801}" type="slidenum">
              <a:rPr lang="en-GB" smtClean="0"/>
              <a:t>26</a:t>
            </a:fld>
            <a:endParaRPr lang="en-GB"/>
          </a:p>
        </p:txBody>
      </p:sp>
    </p:spTree>
    <p:extLst>
      <p:ext uri="{BB962C8B-B14F-4D97-AF65-F5344CB8AC3E}">
        <p14:creationId xmlns:p14="http://schemas.microsoft.com/office/powerpoint/2010/main" val="2333434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think, these two types of tools are quite powerful though in combination. They complement each other, and for me at least, make it much easier to think about the logistical nightmare that is planning a drilling campaign.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CoreCaster</a:t>
            </a:r>
            <a:r>
              <a:rPr lang="en-GB" dirty="0"/>
              <a:t>, and my Scenario Planning Spreadsheets, are not fully tidied up and ready to share – but if anyone thinks they’re interesting or useful let me know and I’ll be happy to put them online somewhere.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7C9B50C-99A9-4813-9F0C-ABE3DF226801}" type="slidenum">
              <a:rPr lang="en-GB" smtClean="0"/>
              <a:t>27</a:t>
            </a:fld>
            <a:endParaRPr lang="en-GB"/>
          </a:p>
        </p:txBody>
      </p:sp>
    </p:spTree>
    <p:extLst>
      <p:ext uri="{BB962C8B-B14F-4D97-AF65-F5344CB8AC3E}">
        <p14:creationId xmlns:p14="http://schemas.microsoft.com/office/powerpoint/2010/main" val="2107221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ends my foray into logistics and planning. It might seem like a lot of thought going into a niche aspect of what we do to make our drilling projects happen. We’ll never plan a season perfectly, but for me, it’s useful to make sure we’ve thought through our backup plans and quantify our chances of success for a given project. The less laborious making on-the-fly adjustments to our plans are, the better. Anyway, thanks for humouring me, I hope it was of some interest to you. I’m very interested to hear what any of you think and any suggestions or critiques you might have.</a:t>
            </a:r>
          </a:p>
          <a:p>
            <a:endParaRPr lang="en-GB" dirty="0"/>
          </a:p>
          <a:p>
            <a:endParaRPr lang="en-GB" dirty="0"/>
          </a:p>
        </p:txBody>
      </p:sp>
      <p:sp>
        <p:nvSpPr>
          <p:cNvPr id="4" name="Slide Number Placeholder 3"/>
          <p:cNvSpPr>
            <a:spLocks noGrp="1"/>
          </p:cNvSpPr>
          <p:nvPr>
            <p:ph type="sldNum" sz="quarter" idx="5"/>
          </p:nvPr>
        </p:nvSpPr>
        <p:spPr/>
        <p:txBody>
          <a:bodyPr/>
          <a:lstStyle/>
          <a:p>
            <a:fld id="{A7C9B50C-99A9-4813-9F0C-ABE3DF226801}" type="slidenum">
              <a:rPr lang="en-GB" smtClean="0"/>
              <a:t>28</a:t>
            </a:fld>
            <a:endParaRPr lang="en-GB"/>
          </a:p>
        </p:txBody>
      </p:sp>
    </p:spTree>
    <p:extLst>
      <p:ext uri="{BB962C8B-B14F-4D97-AF65-F5344CB8AC3E}">
        <p14:creationId xmlns:p14="http://schemas.microsoft.com/office/powerpoint/2010/main" val="212355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5ED72-29BF-6B60-A493-8C5BF66BD2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F98B29-C3D3-B567-0FA7-6DE22D111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22B67-C6C8-5565-34EC-0DCE00AB1738}"/>
              </a:ext>
            </a:extLst>
          </p:cNvPr>
          <p:cNvSpPr>
            <a:spLocks noGrp="1"/>
          </p:cNvSpPr>
          <p:nvPr>
            <p:ph type="body" idx="1"/>
          </p:nvPr>
        </p:nvSpPr>
        <p:spPr/>
        <p:txBody>
          <a:bodyPr/>
          <a:lstStyle/>
          <a:p>
            <a:r>
              <a:rPr lang="en-GB" dirty="0"/>
              <a:t>I offered to give this talk (as opposed to a fun field report with loads of pretty photos) because I want to show you –and get </a:t>
            </a:r>
            <a:r>
              <a:rPr lang="en-GB"/>
              <a:t>your opinions </a:t>
            </a:r>
            <a:r>
              <a:rPr lang="en-GB" dirty="0"/>
              <a:t>on– a couple of tools I’ve made recently that I’ve been using while planning and preparing for BAS’ current deep ice coring project – REWIND – which you’ll be able to hear about in Emma Fisher’s talk later. </a:t>
            </a:r>
            <a:r>
              <a:rPr lang="en-GB" i="0" dirty="0"/>
              <a:t>I’m</a:t>
            </a:r>
            <a:r>
              <a:rPr lang="en-GB" dirty="0"/>
              <a:t> interested to hear how you do your planning, and what you think of this approach. The tools I’m going to show you are built based on my experience, but lean heavily on the experience of those who’ve done many more seasons than me, and operational </a:t>
            </a:r>
            <a:r>
              <a:rPr lang="en-GB" i="1" dirty="0"/>
              <a:t>data</a:t>
            </a:r>
            <a:r>
              <a:rPr lang="en-GB" i="0" dirty="0"/>
              <a:t> they collected during their projects. </a:t>
            </a:r>
            <a:endParaRPr lang="en-GB" dirty="0"/>
          </a:p>
        </p:txBody>
      </p:sp>
      <p:sp>
        <p:nvSpPr>
          <p:cNvPr id="4" name="Slide Number Placeholder 3">
            <a:extLst>
              <a:ext uri="{FF2B5EF4-FFF2-40B4-BE49-F238E27FC236}">
                <a16:creationId xmlns:a16="http://schemas.microsoft.com/office/drawing/2014/main" id="{F85A7CB5-9EF7-D6E4-01A3-DEAEF297C045}"/>
              </a:ext>
            </a:extLst>
          </p:cNvPr>
          <p:cNvSpPr>
            <a:spLocks noGrp="1"/>
          </p:cNvSpPr>
          <p:nvPr>
            <p:ph type="sldNum" sz="quarter" idx="5"/>
          </p:nvPr>
        </p:nvSpPr>
        <p:spPr/>
        <p:txBody>
          <a:bodyPr/>
          <a:lstStyle/>
          <a:p>
            <a:fld id="{A7C9B50C-99A9-4813-9F0C-ABE3DF226801}" type="slidenum">
              <a:rPr lang="en-GB" smtClean="0"/>
              <a:t>3</a:t>
            </a:fld>
            <a:endParaRPr lang="en-GB"/>
          </a:p>
        </p:txBody>
      </p:sp>
    </p:spTree>
    <p:extLst>
      <p:ext uri="{BB962C8B-B14F-4D97-AF65-F5344CB8AC3E}">
        <p14:creationId xmlns:p14="http://schemas.microsoft.com/office/powerpoint/2010/main" val="2014298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Anyone who’s planned a field campaign will have made planning spreadsheets. Here’s a quick look at mine.</a:t>
            </a:r>
          </a:p>
          <a:p>
            <a:r>
              <a:rPr lang="en-GB" dirty="0"/>
              <a:t>It’s designed to be very flexible, and to let us work with our operations and logistics teams to make a successful season. It allows us to quickly answer questions like: what happens if our input is delayed by x days, what happens if our generator fails and we need to fly in the backup from station, how much slack do our current plans allow for, how long can we keep working if cargo stops coming in, when (if at all) can we switch to shorter working hours? Etc.</a:t>
            </a:r>
          </a:p>
        </p:txBody>
      </p:sp>
      <p:sp>
        <p:nvSpPr>
          <p:cNvPr id="4" name="Slide Number Placeholder 3"/>
          <p:cNvSpPr>
            <a:spLocks noGrp="1"/>
          </p:cNvSpPr>
          <p:nvPr>
            <p:ph type="sldNum" sz="quarter" idx="5"/>
          </p:nvPr>
        </p:nvSpPr>
        <p:spPr/>
        <p:txBody>
          <a:bodyPr/>
          <a:lstStyle/>
          <a:p>
            <a:fld id="{A7C9B50C-99A9-4813-9F0C-ABE3DF226801}" type="slidenum">
              <a:rPr lang="en-GB" smtClean="0"/>
              <a:t>4</a:t>
            </a:fld>
            <a:endParaRPr lang="en-GB"/>
          </a:p>
        </p:txBody>
      </p:sp>
    </p:spTree>
    <p:extLst>
      <p:ext uri="{BB962C8B-B14F-4D97-AF65-F5344CB8AC3E}">
        <p14:creationId xmlns:p14="http://schemas.microsoft.com/office/powerpoint/2010/main" val="57408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86434-3C82-1AB2-7329-2E55637F7E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09471-BF18-1E80-123F-93D1D85C5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D65F0-CA20-021C-1554-A3654310BADF}"/>
              </a:ext>
            </a:extLst>
          </p:cNvPr>
          <p:cNvSpPr>
            <a:spLocks noGrp="1"/>
          </p:cNvSpPr>
          <p:nvPr>
            <p:ph type="body" idx="1"/>
          </p:nvPr>
        </p:nvSpPr>
        <p:spPr/>
        <p:txBody>
          <a:bodyPr/>
          <a:lstStyle/>
          <a:p>
            <a:r>
              <a:rPr lang="en-GB" dirty="0"/>
              <a:t>It has a background sheet that all the calculations are based on – here you can input the specification of the drill system being used, as well as stuff like the expected fuel efficiency of your generators, start and target depths, logistics constraints, etc</a:t>
            </a:r>
          </a:p>
        </p:txBody>
      </p:sp>
      <p:sp>
        <p:nvSpPr>
          <p:cNvPr id="4" name="Slide Number Placeholder 3">
            <a:extLst>
              <a:ext uri="{FF2B5EF4-FFF2-40B4-BE49-F238E27FC236}">
                <a16:creationId xmlns:a16="http://schemas.microsoft.com/office/drawing/2014/main" id="{63617765-EF20-9E2E-AE9E-A86494AFBBCC}"/>
              </a:ext>
            </a:extLst>
          </p:cNvPr>
          <p:cNvSpPr>
            <a:spLocks noGrp="1"/>
          </p:cNvSpPr>
          <p:nvPr>
            <p:ph type="sldNum" sz="quarter" idx="5"/>
          </p:nvPr>
        </p:nvSpPr>
        <p:spPr/>
        <p:txBody>
          <a:bodyPr/>
          <a:lstStyle/>
          <a:p>
            <a:fld id="{A7C9B50C-99A9-4813-9F0C-ABE3DF226801}" type="slidenum">
              <a:rPr lang="en-GB" smtClean="0"/>
              <a:t>5</a:t>
            </a:fld>
            <a:endParaRPr lang="en-GB"/>
          </a:p>
        </p:txBody>
      </p:sp>
    </p:spTree>
    <p:extLst>
      <p:ext uri="{BB962C8B-B14F-4D97-AF65-F5344CB8AC3E}">
        <p14:creationId xmlns:p14="http://schemas.microsoft.com/office/powerpoint/2010/main" val="271413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AF0BE-F837-C79D-D7E1-2FBB4238F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18B5E-6598-4FA7-9262-5110B0B2E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05682-828E-9319-4A8A-968193202D5D}"/>
              </a:ext>
            </a:extLst>
          </p:cNvPr>
          <p:cNvSpPr>
            <a:spLocks noGrp="1"/>
          </p:cNvSpPr>
          <p:nvPr>
            <p:ph type="body" idx="1"/>
          </p:nvPr>
        </p:nvSpPr>
        <p:spPr/>
        <p:txBody>
          <a:bodyPr/>
          <a:lstStyle/>
          <a:p>
            <a:r>
              <a:rPr lang="en-GB" dirty="0"/>
              <a:t>In the scenario planning sheet I input general info about the project (our input dates, last possible output dates) and then can fill in tasks on the left. The sheet automatically calculates expected progress in operations like drilling and bailing with a resolution of one day – using the standard formula for wireline drilling operations. It also gives key cargo related info – showing expected usage of fuel and drilling fluid, and production of filled ice core boxes. What’s useful here is I can show this to logistics people to figure out when we need cargo flights/traverses. </a:t>
            </a:r>
          </a:p>
        </p:txBody>
      </p:sp>
      <p:sp>
        <p:nvSpPr>
          <p:cNvPr id="4" name="Slide Number Placeholder 3">
            <a:extLst>
              <a:ext uri="{FF2B5EF4-FFF2-40B4-BE49-F238E27FC236}">
                <a16:creationId xmlns:a16="http://schemas.microsoft.com/office/drawing/2014/main" id="{C830CC94-3875-13FB-7011-5FB7DD9C88B1}"/>
              </a:ext>
            </a:extLst>
          </p:cNvPr>
          <p:cNvSpPr>
            <a:spLocks noGrp="1"/>
          </p:cNvSpPr>
          <p:nvPr>
            <p:ph type="sldNum" sz="quarter" idx="5"/>
          </p:nvPr>
        </p:nvSpPr>
        <p:spPr/>
        <p:txBody>
          <a:bodyPr/>
          <a:lstStyle/>
          <a:p>
            <a:fld id="{A7C9B50C-99A9-4813-9F0C-ABE3DF226801}" type="slidenum">
              <a:rPr lang="en-GB" smtClean="0"/>
              <a:t>6</a:t>
            </a:fld>
            <a:endParaRPr lang="en-GB"/>
          </a:p>
        </p:txBody>
      </p:sp>
    </p:spTree>
    <p:extLst>
      <p:ext uri="{BB962C8B-B14F-4D97-AF65-F5344CB8AC3E}">
        <p14:creationId xmlns:p14="http://schemas.microsoft.com/office/powerpoint/2010/main" val="157461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FF271-F57E-9D4C-2761-570B889EC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031901-FD12-7DC5-BEAF-5FA720E3A8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31832-07A7-4AA5-AA5A-165BAACCEF24}"/>
              </a:ext>
            </a:extLst>
          </p:cNvPr>
          <p:cNvSpPr>
            <a:spLocks noGrp="1"/>
          </p:cNvSpPr>
          <p:nvPr>
            <p:ph type="body" idx="1"/>
          </p:nvPr>
        </p:nvSpPr>
        <p:spPr/>
        <p:txBody>
          <a:bodyPr/>
          <a:lstStyle/>
          <a:p>
            <a:r>
              <a:rPr lang="en-GB" dirty="0"/>
              <a:t>Here I’ve added some drill fluid inputs that our logistics team have planned, and you can see them added to the visualisations on the right. Importantly, it will also show as crosses on the chart here when we need more input than we have planned if we are to prevent drilling operations from being halted. So it’s simple to foresee logistics issues. This is really easy to update in the field as progress is made and conditions change, and streamlines the planning process. This is important, as if we can’t update our planning in the field…</a:t>
            </a:r>
          </a:p>
        </p:txBody>
      </p:sp>
      <p:sp>
        <p:nvSpPr>
          <p:cNvPr id="4" name="Slide Number Placeholder 3">
            <a:extLst>
              <a:ext uri="{FF2B5EF4-FFF2-40B4-BE49-F238E27FC236}">
                <a16:creationId xmlns:a16="http://schemas.microsoft.com/office/drawing/2014/main" id="{75AAC538-2B7E-65D6-1DF7-BB719418C14E}"/>
              </a:ext>
            </a:extLst>
          </p:cNvPr>
          <p:cNvSpPr>
            <a:spLocks noGrp="1"/>
          </p:cNvSpPr>
          <p:nvPr>
            <p:ph type="sldNum" sz="quarter" idx="5"/>
          </p:nvPr>
        </p:nvSpPr>
        <p:spPr/>
        <p:txBody>
          <a:bodyPr/>
          <a:lstStyle/>
          <a:p>
            <a:fld id="{A7C9B50C-99A9-4813-9F0C-ABE3DF226801}" type="slidenum">
              <a:rPr lang="en-GB" smtClean="0"/>
              <a:t>7</a:t>
            </a:fld>
            <a:endParaRPr lang="en-GB"/>
          </a:p>
        </p:txBody>
      </p:sp>
    </p:spTree>
    <p:extLst>
      <p:ext uri="{BB962C8B-B14F-4D97-AF65-F5344CB8AC3E}">
        <p14:creationId xmlns:p14="http://schemas.microsoft.com/office/powerpoint/2010/main" val="1776812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we’ll charge on blindly. We might still succeed, we might not. But if it’s easy to update plans, we’ll bother to, and we’ll have a better chance of sorting things out.</a:t>
            </a:r>
          </a:p>
        </p:txBody>
      </p:sp>
      <p:sp>
        <p:nvSpPr>
          <p:cNvPr id="4" name="Slide Number Placeholder 3"/>
          <p:cNvSpPr>
            <a:spLocks noGrp="1"/>
          </p:cNvSpPr>
          <p:nvPr>
            <p:ph type="sldNum" sz="quarter" idx="5"/>
          </p:nvPr>
        </p:nvSpPr>
        <p:spPr/>
        <p:txBody>
          <a:bodyPr/>
          <a:lstStyle/>
          <a:p>
            <a:fld id="{A7C9B50C-99A9-4813-9F0C-ABE3DF226801}" type="slidenum">
              <a:rPr lang="en-GB" smtClean="0"/>
              <a:t>8</a:t>
            </a:fld>
            <a:endParaRPr lang="en-GB"/>
          </a:p>
        </p:txBody>
      </p:sp>
    </p:spTree>
    <p:extLst>
      <p:ext uri="{BB962C8B-B14F-4D97-AF65-F5344CB8AC3E}">
        <p14:creationId xmlns:p14="http://schemas.microsoft.com/office/powerpoint/2010/main" val="281756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724E3-2EC1-4AF5-7A8C-AA2E01982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EC40E-7992-E07B-6A56-BF96914EF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17B2C-D165-439D-762B-002B5491912D}"/>
              </a:ext>
            </a:extLst>
          </p:cNvPr>
          <p:cNvSpPr>
            <a:spLocks noGrp="1"/>
          </p:cNvSpPr>
          <p:nvPr>
            <p:ph type="body" idx="1"/>
          </p:nvPr>
        </p:nvSpPr>
        <p:spPr/>
        <p:txBody>
          <a:bodyPr/>
          <a:lstStyle/>
          <a:p>
            <a:r>
              <a:rPr lang="en-GB" dirty="0"/>
              <a:t>If I want to plan for a new scenario I make a copy of the sheet and start changing things, and I can immediately see any operational or logistics issues that arise or are solved.</a:t>
            </a:r>
          </a:p>
          <a:p>
            <a:r>
              <a:rPr lang="en-GB" dirty="0"/>
              <a:t>The major benefit here besides advance planning is reducing the complexity of dealing with logistical changes when you’re sat cold in a tent and need to get on with operational or engineering tasks. Of course, it relies on the application of common sense and experience – you can’t trust the numbers implicitly unless they match what seems realistic to you. </a:t>
            </a:r>
          </a:p>
        </p:txBody>
      </p:sp>
      <p:sp>
        <p:nvSpPr>
          <p:cNvPr id="4" name="Slide Number Placeholder 3">
            <a:extLst>
              <a:ext uri="{FF2B5EF4-FFF2-40B4-BE49-F238E27FC236}">
                <a16:creationId xmlns:a16="http://schemas.microsoft.com/office/drawing/2014/main" id="{AA90A186-1428-B4A3-9CDB-AADD3A2C3E7F}"/>
              </a:ext>
            </a:extLst>
          </p:cNvPr>
          <p:cNvSpPr>
            <a:spLocks noGrp="1"/>
          </p:cNvSpPr>
          <p:nvPr>
            <p:ph type="sldNum" sz="quarter" idx="5"/>
          </p:nvPr>
        </p:nvSpPr>
        <p:spPr/>
        <p:txBody>
          <a:bodyPr/>
          <a:lstStyle/>
          <a:p>
            <a:fld id="{A7C9B50C-99A9-4813-9F0C-ABE3DF226801}" type="slidenum">
              <a:rPr lang="en-GB" smtClean="0"/>
              <a:t>9</a:t>
            </a:fld>
            <a:endParaRPr lang="en-GB"/>
          </a:p>
        </p:txBody>
      </p:sp>
    </p:spTree>
    <p:extLst>
      <p:ext uri="{BB962C8B-B14F-4D97-AF65-F5344CB8AC3E}">
        <p14:creationId xmlns:p14="http://schemas.microsoft.com/office/powerpoint/2010/main" val="3655956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6FEAF-DE2F-F70C-A9C2-AC27A98D91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25496A-B411-AB09-FB3B-3B1C565E58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9B881D-0F41-A261-CDAC-03AB28EF1825}"/>
              </a:ext>
            </a:extLst>
          </p:cNvPr>
          <p:cNvSpPr>
            <a:spLocks noGrp="1"/>
          </p:cNvSpPr>
          <p:nvPr>
            <p:ph type="dt" sz="half" idx="10"/>
          </p:nvPr>
        </p:nvSpPr>
        <p:spPr/>
        <p:txBody>
          <a:bodyPr/>
          <a:lstStyle/>
          <a:p>
            <a:fld id="{974F7002-3418-44D3-BB0C-728B60CFD6B5}" type="datetimeFigureOut">
              <a:rPr lang="en-GB" smtClean="0"/>
              <a:t>09/09/2025</a:t>
            </a:fld>
            <a:endParaRPr lang="en-GB"/>
          </a:p>
        </p:txBody>
      </p:sp>
      <p:sp>
        <p:nvSpPr>
          <p:cNvPr id="5" name="Footer Placeholder 4">
            <a:extLst>
              <a:ext uri="{FF2B5EF4-FFF2-40B4-BE49-F238E27FC236}">
                <a16:creationId xmlns:a16="http://schemas.microsoft.com/office/drawing/2014/main" id="{A8F38A87-90BD-DEF6-CC7C-C8CFF2672D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65F9EA-BCDE-B6D0-9867-0146E328E760}"/>
              </a:ext>
            </a:extLst>
          </p:cNvPr>
          <p:cNvSpPr>
            <a:spLocks noGrp="1"/>
          </p:cNvSpPr>
          <p:nvPr>
            <p:ph type="sldNum" sz="quarter" idx="12"/>
          </p:nvPr>
        </p:nvSpPr>
        <p:spPr/>
        <p:txBody>
          <a:bodyPr/>
          <a:lstStyle/>
          <a:p>
            <a:fld id="{0932707F-94D0-4217-B6B3-EF9F1FE6BF06}" type="slidenum">
              <a:rPr lang="en-GB" smtClean="0"/>
              <a:t>‹#›</a:t>
            </a:fld>
            <a:endParaRPr lang="en-GB"/>
          </a:p>
        </p:txBody>
      </p:sp>
    </p:spTree>
    <p:extLst>
      <p:ext uri="{BB962C8B-B14F-4D97-AF65-F5344CB8AC3E}">
        <p14:creationId xmlns:p14="http://schemas.microsoft.com/office/powerpoint/2010/main" val="322141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7EEBC-D6D5-2A99-326B-3A5CF43859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D4A60A-7A4D-8BFD-8EC3-9D70B63778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2C60DF-AA88-B41F-055A-9D894ADCE9FA}"/>
              </a:ext>
            </a:extLst>
          </p:cNvPr>
          <p:cNvSpPr>
            <a:spLocks noGrp="1"/>
          </p:cNvSpPr>
          <p:nvPr>
            <p:ph type="dt" sz="half" idx="10"/>
          </p:nvPr>
        </p:nvSpPr>
        <p:spPr/>
        <p:txBody>
          <a:bodyPr/>
          <a:lstStyle/>
          <a:p>
            <a:fld id="{974F7002-3418-44D3-BB0C-728B60CFD6B5}" type="datetimeFigureOut">
              <a:rPr lang="en-GB" smtClean="0"/>
              <a:t>09/09/2025</a:t>
            </a:fld>
            <a:endParaRPr lang="en-GB"/>
          </a:p>
        </p:txBody>
      </p:sp>
      <p:sp>
        <p:nvSpPr>
          <p:cNvPr id="5" name="Footer Placeholder 4">
            <a:extLst>
              <a:ext uri="{FF2B5EF4-FFF2-40B4-BE49-F238E27FC236}">
                <a16:creationId xmlns:a16="http://schemas.microsoft.com/office/drawing/2014/main" id="{92353637-6FBB-3C1E-9B50-9EED9C2CD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8054D2-99E5-1889-1C97-FB5955669A61}"/>
              </a:ext>
            </a:extLst>
          </p:cNvPr>
          <p:cNvSpPr>
            <a:spLocks noGrp="1"/>
          </p:cNvSpPr>
          <p:nvPr>
            <p:ph type="sldNum" sz="quarter" idx="12"/>
          </p:nvPr>
        </p:nvSpPr>
        <p:spPr/>
        <p:txBody>
          <a:bodyPr/>
          <a:lstStyle/>
          <a:p>
            <a:fld id="{0932707F-94D0-4217-B6B3-EF9F1FE6BF06}" type="slidenum">
              <a:rPr lang="en-GB" smtClean="0"/>
              <a:t>‹#›</a:t>
            </a:fld>
            <a:endParaRPr lang="en-GB"/>
          </a:p>
        </p:txBody>
      </p:sp>
    </p:spTree>
    <p:extLst>
      <p:ext uri="{BB962C8B-B14F-4D97-AF65-F5344CB8AC3E}">
        <p14:creationId xmlns:p14="http://schemas.microsoft.com/office/powerpoint/2010/main" val="370097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7FF1C6-8479-999B-423A-94F81E4884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35212D-4A6B-A119-BDB6-B4210AE701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78903E-AA61-F30F-F45E-D1262D119CB6}"/>
              </a:ext>
            </a:extLst>
          </p:cNvPr>
          <p:cNvSpPr>
            <a:spLocks noGrp="1"/>
          </p:cNvSpPr>
          <p:nvPr>
            <p:ph type="dt" sz="half" idx="10"/>
          </p:nvPr>
        </p:nvSpPr>
        <p:spPr/>
        <p:txBody>
          <a:bodyPr/>
          <a:lstStyle/>
          <a:p>
            <a:fld id="{974F7002-3418-44D3-BB0C-728B60CFD6B5}" type="datetimeFigureOut">
              <a:rPr lang="en-GB" smtClean="0"/>
              <a:t>09/09/2025</a:t>
            </a:fld>
            <a:endParaRPr lang="en-GB"/>
          </a:p>
        </p:txBody>
      </p:sp>
      <p:sp>
        <p:nvSpPr>
          <p:cNvPr id="5" name="Footer Placeholder 4">
            <a:extLst>
              <a:ext uri="{FF2B5EF4-FFF2-40B4-BE49-F238E27FC236}">
                <a16:creationId xmlns:a16="http://schemas.microsoft.com/office/drawing/2014/main" id="{BC750C3F-BDE7-44A6-50F2-11F3D16ADF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95A86D-7538-9EAA-CD29-8CD4869C27DC}"/>
              </a:ext>
            </a:extLst>
          </p:cNvPr>
          <p:cNvSpPr>
            <a:spLocks noGrp="1"/>
          </p:cNvSpPr>
          <p:nvPr>
            <p:ph type="sldNum" sz="quarter" idx="12"/>
          </p:nvPr>
        </p:nvSpPr>
        <p:spPr/>
        <p:txBody>
          <a:bodyPr/>
          <a:lstStyle/>
          <a:p>
            <a:fld id="{0932707F-94D0-4217-B6B3-EF9F1FE6BF06}" type="slidenum">
              <a:rPr lang="en-GB" smtClean="0"/>
              <a:t>‹#›</a:t>
            </a:fld>
            <a:endParaRPr lang="en-GB"/>
          </a:p>
        </p:txBody>
      </p:sp>
    </p:spTree>
    <p:extLst>
      <p:ext uri="{BB962C8B-B14F-4D97-AF65-F5344CB8AC3E}">
        <p14:creationId xmlns:p14="http://schemas.microsoft.com/office/powerpoint/2010/main" val="334510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E3307-BA3A-B1BF-C77A-D76F0875EE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C3F994-7724-E6DA-47A9-F88B16F70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40307A-E8D0-575E-5CC3-7A30BC0C67C6}"/>
              </a:ext>
            </a:extLst>
          </p:cNvPr>
          <p:cNvSpPr>
            <a:spLocks noGrp="1"/>
          </p:cNvSpPr>
          <p:nvPr>
            <p:ph type="dt" sz="half" idx="10"/>
          </p:nvPr>
        </p:nvSpPr>
        <p:spPr/>
        <p:txBody>
          <a:bodyPr/>
          <a:lstStyle/>
          <a:p>
            <a:fld id="{974F7002-3418-44D3-BB0C-728B60CFD6B5}" type="datetimeFigureOut">
              <a:rPr lang="en-GB" smtClean="0"/>
              <a:t>09/09/2025</a:t>
            </a:fld>
            <a:endParaRPr lang="en-GB"/>
          </a:p>
        </p:txBody>
      </p:sp>
      <p:sp>
        <p:nvSpPr>
          <p:cNvPr id="5" name="Footer Placeholder 4">
            <a:extLst>
              <a:ext uri="{FF2B5EF4-FFF2-40B4-BE49-F238E27FC236}">
                <a16:creationId xmlns:a16="http://schemas.microsoft.com/office/drawing/2014/main" id="{53F25A9B-C5F5-A4D5-4B89-9775A2318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34FB3-A6BB-B617-7921-4EB705369502}"/>
              </a:ext>
            </a:extLst>
          </p:cNvPr>
          <p:cNvSpPr>
            <a:spLocks noGrp="1"/>
          </p:cNvSpPr>
          <p:nvPr>
            <p:ph type="sldNum" sz="quarter" idx="12"/>
          </p:nvPr>
        </p:nvSpPr>
        <p:spPr/>
        <p:txBody>
          <a:bodyPr/>
          <a:lstStyle/>
          <a:p>
            <a:fld id="{0932707F-94D0-4217-B6B3-EF9F1FE6BF06}" type="slidenum">
              <a:rPr lang="en-GB" smtClean="0"/>
              <a:t>‹#›</a:t>
            </a:fld>
            <a:endParaRPr lang="en-GB"/>
          </a:p>
        </p:txBody>
      </p:sp>
    </p:spTree>
    <p:extLst>
      <p:ext uri="{BB962C8B-B14F-4D97-AF65-F5344CB8AC3E}">
        <p14:creationId xmlns:p14="http://schemas.microsoft.com/office/powerpoint/2010/main" val="80383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96924-1540-88CA-B990-EF649B7FEE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17BD05-2FBB-8890-3DA7-0C9F39FFF2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039A0-417C-18AB-893D-CD2CF3E22983}"/>
              </a:ext>
            </a:extLst>
          </p:cNvPr>
          <p:cNvSpPr>
            <a:spLocks noGrp="1"/>
          </p:cNvSpPr>
          <p:nvPr>
            <p:ph type="dt" sz="half" idx="10"/>
          </p:nvPr>
        </p:nvSpPr>
        <p:spPr/>
        <p:txBody>
          <a:bodyPr/>
          <a:lstStyle/>
          <a:p>
            <a:fld id="{974F7002-3418-44D3-BB0C-728B60CFD6B5}" type="datetimeFigureOut">
              <a:rPr lang="en-GB" smtClean="0"/>
              <a:t>09/09/2025</a:t>
            </a:fld>
            <a:endParaRPr lang="en-GB"/>
          </a:p>
        </p:txBody>
      </p:sp>
      <p:sp>
        <p:nvSpPr>
          <p:cNvPr id="5" name="Footer Placeholder 4">
            <a:extLst>
              <a:ext uri="{FF2B5EF4-FFF2-40B4-BE49-F238E27FC236}">
                <a16:creationId xmlns:a16="http://schemas.microsoft.com/office/drawing/2014/main" id="{B31BD1B1-0C84-1864-B029-CFFF68483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CB2D15-18A0-9868-F9ED-DB8CCE8D7D23}"/>
              </a:ext>
            </a:extLst>
          </p:cNvPr>
          <p:cNvSpPr>
            <a:spLocks noGrp="1"/>
          </p:cNvSpPr>
          <p:nvPr>
            <p:ph type="sldNum" sz="quarter" idx="12"/>
          </p:nvPr>
        </p:nvSpPr>
        <p:spPr/>
        <p:txBody>
          <a:bodyPr/>
          <a:lstStyle/>
          <a:p>
            <a:fld id="{0932707F-94D0-4217-B6B3-EF9F1FE6BF06}" type="slidenum">
              <a:rPr lang="en-GB" smtClean="0"/>
              <a:t>‹#›</a:t>
            </a:fld>
            <a:endParaRPr lang="en-GB"/>
          </a:p>
        </p:txBody>
      </p:sp>
    </p:spTree>
    <p:extLst>
      <p:ext uri="{BB962C8B-B14F-4D97-AF65-F5344CB8AC3E}">
        <p14:creationId xmlns:p14="http://schemas.microsoft.com/office/powerpoint/2010/main" val="139315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3C7B-08DB-92E3-2437-EC1440D5DC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461C-78FF-A125-7107-C9757FED1D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54EB0E-8B06-A978-9F00-2A3ED88175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62D16A-B0B9-D220-021D-2C726F1F882A}"/>
              </a:ext>
            </a:extLst>
          </p:cNvPr>
          <p:cNvSpPr>
            <a:spLocks noGrp="1"/>
          </p:cNvSpPr>
          <p:nvPr>
            <p:ph type="dt" sz="half" idx="10"/>
          </p:nvPr>
        </p:nvSpPr>
        <p:spPr/>
        <p:txBody>
          <a:bodyPr/>
          <a:lstStyle/>
          <a:p>
            <a:fld id="{974F7002-3418-44D3-BB0C-728B60CFD6B5}" type="datetimeFigureOut">
              <a:rPr lang="en-GB" smtClean="0"/>
              <a:t>09/09/2025</a:t>
            </a:fld>
            <a:endParaRPr lang="en-GB"/>
          </a:p>
        </p:txBody>
      </p:sp>
      <p:sp>
        <p:nvSpPr>
          <p:cNvPr id="6" name="Footer Placeholder 5">
            <a:extLst>
              <a:ext uri="{FF2B5EF4-FFF2-40B4-BE49-F238E27FC236}">
                <a16:creationId xmlns:a16="http://schemas.microsoft.com/office/drawing/2014/main" id="{A6473ECA-7D7B-4752-AD15-C20F34989F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D4510D-2C73-7225-E894-1DF02D4692D6}"/>
              </a:ext>
            </a:extLst>
          </p:cNvPr>
          <p:cNvSpPr>
            <a:spLocks noGrp="1"/>
          </p:cNvSpPr>
          <p:nvPr>
            <p:ph type="sldNum" sz="quarter" idx="12"/>
          </p:nvPr>
        </p:nvSpPr>
        <p:spPr/>
        <p:txBody>
          <a:bodyPr/>
          <a:lstStyle/>
          <a:p>
            <a:fld id="{0932707F-94D0-4217-B6B3-EF9F1FE6BF06}" type="slidenum">
              <a:rPr lang="en-GB" smtClean="0"/>
              <a:t>‹#›</a:t>
            </a:fld>
            <a:endParaRPr lang="en-GB"/>
          </a:p>
        </p:txBody>
      </p:sp>
    </p:spTree>
    <p:extLst>
      <p:ext uri="{BB962C8B-B14F-4D97-AF65-F5344CB8AC3E}">
        <p14:creationId xmlns:p14="http://schemas.microsoft.com/office/powerpoint/2010/main" val="33257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37E17-8FF0-7635-DAC1-F81A298BC9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222074-7E24-8444-EDAA-5EF2EE407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501F5E-78C7-435B-63E0-1F81A42541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ED3B97-5D5A-EDC7-9138-4AFA70FE83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7BABFA-EB86-7A22-4FA1-1B064286EE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D3B5B1-7DE1-D470-1202-688DC6CAD5B1}"/>
              </a:ext>
            </a:extLst>
          </p:cNvPr>
          <p:cNvSpPr>
            <a:spLocks noGrp="1"/>
          </p:cNvSpPr>
          <p:nvPr>
            <p:ph type="dt" sz="half" idx="10"/>
          </p:nvPr>
        </p:nvSpPr>
        <p:spPr/>
        <p:txBody>
          <a:bodyPr/>
          <a:lstStyle/>
          <a:p>
            <a:fld id="{974F7002-3418-44D3-BB0C-728B60CFD6B5}" type="datetimeFigureOut">
              <a:rPr lang="en-GB" smtClean="0"/>
              <a:t>09/09/2025</a:t>
            </a:fld>
            <a:endParaRPr lang="en-GB"/>
          </a:p>
        </p:txBody>
      </p:sp>
      <p:sp>
        <p:nvSpPr>
          <p:cNvPr id="8" name="Footer Placeholder 7">
            <a:extLst>
              <a:ext uri="{FF2B5EF4-FFF2-40B4-BE49-F238E27FC236}">
                <a16:creationId xmlns:a16="http://schemas.microsoft.com/office/drawing/2014/main" id="{A084002F-5BBE-72BC-009D-4BB45AD0CC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797E8E-C997-33CB-C9F8-B4E8763DAE70}"/>
              </a:ext>
            </a:extLst>
          </p:cNvPr>
          <p:cNvSpPr>
            <a:spLocks noGrp="1"/>
          </p:cNvSpPr>
          <p:nvPr>
            <p:ph type="sldNum" sz="quarter" idx="12"/>
          </p:nvPr>
        </p:nvSpPr>
        <p:spPr/>
        <p:txBody>
          <a:bodyPr/>
          <a:lstStyle/>
          <a:p>
            <a:fld id="{0932707F-94D0-4217-B6B3-EF9F1FE6BF06}" type="slidenum">
              <a:rPr lang="en-GB" smtClean="0"/>
              <a:t>‹#›</a:t>
            </a:fld>
            <a:endParaRPr lang="en-GB"/>
          </a:p>
        </p:txBody>
      </p:sp>
    </p:spTree>
    <p:extLst>
      <p:ext uri="{BB962C8B-B14F-4D97-AF65-F5344CB8AC3E}">
        <p14:creationId xmlns:p14="http://schemas.microsoft.com/office/powerpoint/2010/main" val="24861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BAFA-13BC-A37F-4D13-7194E8B38C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8A7136-A7C0-580E-B221-5E2FB5CA12B5}"/>
              </a:ext>
            </a:extLst>
          </p:cNvPr>
          <p:cNvSpPr>
            <a:spLocks noGrp="1"/>
          </p:cNvSpPr>
          <p:nvPr>
            <p:ph type="dt" sz="half" idx="10"/>
          </p:nvPr>
        </p:nvSpPr>
        <p:spPr/>
        <p:txBody>
          <a:bodyPr/>
          <a:lstStyle/>
          <a:p>
            <a:fld id="{974F7002-3418-44D3-BB0C-728B60CFD6B5}" type="datetimeFigureOut">
              <a:rPr lang="en-GB" smtClean="0"/>
              <a:t>09/09/2025</a:t>
            </a:fld>
            <a:endParaRPr lang="en-GB"/>
          </a:p>
        </p:txBody>
      </p:sp>
      <p:sp>
        <p:nvSpPr>
          <p:cNvPr id="4" name="Footer Placeholder 3">
            <a:extLst>
              <a:ext uri="{FF2B5EF4-FFF2-40B4-BE49-F238E27FC236}">
                <a16:creationId xmlns:a16="http://schemas.microsoft.com/office/drawing/2014/main" id="{33624383-EA28-E73E-41F1-E81CFC7C66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549A3E-2549-C897-7B43-5B1700AE496C}"/>
              </a:ext>
            </a:extLst>
          </p:cNvPr>
          <p:cNvSpPr>
            <a:spLocks noGrp="1"/>
          </p:cNvSpPr>
          <p:nvPr>
            <p:ph type="sldNum" sz="quarter" idx="12"/>
          </p:nvPr>
        </p:nvSpPr>
        <p:spPr/>
        <p:txBody>
          <a:bodyPr/>
          <a:lstStyle/>
          <a:p>
            <a:fld id="{0932707F-94D0-4217-B6B3-EF9F1FE6BF06}" type="slidenum">
              <a:rPr lang="en-GB" smtClean="0"/>
              <a:t>‹#›</a:t>
            </a:fld>
            <a:endParaRPr lang="en-GB"/>
          </a:p>
        </p:txBody>
      </p:sp>
    </p:spTree>
    <p:extLst>
      <p:ext uri="{BB962C8B-B14F-4D97-AF65-F5344CB8AC3E}">
        <p14:creationId xmlns:p14="http://schemas.microsoft.com/office/powerpoint/2010/main" val="348866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4F2F1B-F7A0-AF27-BDD7-D3D1F4B2E371}"/>
              </a:ext>
            </a:extLst>
          </p:cNvPr>
          <p:cNvSpPr>
            <a:spLocks noGrp="1"/>
          </p:cNvSpPr>
          <p:nvPr>
            <p:ph type="dt" sz="half" idx="10"/>
          </p:nvPr>
        </p:nvSpPr>
        <p:spPr/>
        <p:txBody>
          <a:bodyPr/>
          <a:lstStyle/>
          <a:p>
            <a:fld id="{974F7002-3418-44D3-BB0C-728B60CFD6B5}" type="datetimeFigureOut">
              <a:rPr lang="en-GB" smtClean="0"/>
              <a:t>09/09/2025</a:t>
            </a:fld>
            <a:endParaRPr lang="en-GB"/>
          </a:p>
        </p:txBody>
      </p:sp>
      <p:sp>
        <p:nvSpPr>
          <p:cNvPr id="3" name="Footer Placeholder 2">
            <a:extLst>
              <a:ext uri="{FF2B5EF4-FFF2-40B4-BE49-F238E27FC236}">
                <a16:creationId xmlns:a16="http://schemas.microsoft.com/office/drawing/2014/main" id="{EC46A937-7B54-C3B9-FA02-8E10300161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2CA874-9DE9-BDF2-03DF-690A29A3E446}"/>
              </a:ext>
            </a:extLst>
          </p:cNvPr>
          <p:cNvSpPr>
            <a:spLocks noGrp="1"/>
          </p:cNvSpPr>
          <p:nvPr>
            <p:ph type="sldNum" sz="quarter" idx="12"/>
          </p:nvPr>
        </p:nvSpPr>
        <p:spPr/>
        <p:txBody>
          <a:bodyPr/>
          <a:lstStyle/>
          <a:p>
            <a:fld id="{0932707F-94D0-4217-B6B3-EF9F1FE6BF06}" type="slidenum">
              <a:rPr lang="en-GB" smtClean="0"/>
              <a:t>‹#›</a:t>
            </a:fld>
            <a:endParaRPr lang="en-GB"/>
          </a:p>
        </p:txBody>
      </p:sp>
    </p:spTree>
    <p:extLst>
      <p:ext uri="{BB962C8B-B14F-4D97-AF65-F5344CB8AC3E}">
        <p14:creationId xmlns:p14="http://schemas.microsoft.com/office/powerpoint/2010/main" val="426283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34265-747A-776D-DD5C-E621ACD5F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A54547F-FC12-078D-AD93-F8E224959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DADAA2-1B1B-7C26-B552-C0C6743FC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FF17A6-A91B-0921-8185-867B3C50F07C}"/>
              </a:ext>
            </a:extLst>
          </p:cNvPr>
          <p:cNvSpPr>
            <a:spLocks noGrp="1"/>
          </p:cNvSpPr>
          <p:nvPr>
            <p:ph type="dt" sz="half" idx="10"/>
          </p:nvPr>
        </p:nvSpPr>
        <p:spPr/>
        <p:txBody>
          <a:bodyPr/>
          <a:lstStyle/>
          <a:p>
            <a:fld id="{974F7002-3418-44D3-BB0C-728B60CFD6B5}" type="datetimeFigureOut">
              <a:rPr lang="en-GB" smtClean="0"/>
              <a:t>09/09/2025</a:t>
            </a:fld>
            <a:endParaRPr lang="en-GB"/>
          </a:p>
        </p:txBody>
      </p:sp>
      <p:sp>
        <p:nvSpPr>
          <p:cNvPr id="6" name="Footer Placeholder 5">
            <a:extLst>
              <a:ext uri="{FF2B5EF4-FFF2-40B4-BE49-F238E27FC236}">
                <a16:creationId xmlns:a16="http://schemas.microsoft.com/office/drawing/2014/main" id="{6845120A-62C6-4D1C-24BD-AB46A78100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D5A419-9995-005D-3BA2-C7191AC9560A}"/>
              </a:ext>
            </a:extLst>
          </p:cNvPr>
          <p:cNvSpPr>
            <a:spLocks noGrp="1"/>
          </p:cNvSpPr>
          <p:nvPr>
            <p:ph type="sldNum" sz="quarter" idx="12"/>
          </p:nvPr>
        </p:nvSpPr>
        <p:spPr/>
        <p:txBody>
          <a:bodyPr/>
          <a:lstStyle/>
          <a:p>
            <a:fld id="{0932707F-94D0-4217-B6B3-EF9F1FE6BF06}" type="slidenum">
              <a:rPr lang="en-GB" smtClean="0"/>
              <a:t>‹#›</a:t>
            </a:fld>
            <a:endParaRPr lang="en-GB"/>
          </a:p>
        </p:txBody>
      </p:sp>
    </p:spTree>
    <p:extLst>
      <p:ext uri="{BB962C8B-B14F-4D97-AF65-F5344CB8AC3E}">
        <p14:creationId xmlns:p14="http://schemas.microsoft.com/office/powerpoint/2010/main" val="300916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618B9-87F9-EB55-84B9-1C2606759B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976717-F817-4611-9559-90AB6D1E8F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0CB611-BAE1-96FA-7E18-CFAF2C398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7A3262-3B3E-E9E0-CAA4-E2F0F6FEF8BE}"/>
              </a:ext>
            </a:extLst>
          </p:cNvPr>
          <p:cNvSpPr>
            <a:spLocks noGrp="1"/>
          </p:cNvSpPr>
          <p:nvPr>
            <p:ph type="dt" sz="half" idx="10"/>
          </p:nvPr>
        </p:nvSpPr>
        <p:spPr/>
        <p:txBody>
          <a:bodyPr/>
          <a:lstStyle/>
          <a:p>
            <a:fld id="{974F7002-3418-44D3-BB0C-728B60CFD6B5}" type="datetimeFigureOut">
              <a:rPr lang="en-GB" smtClean="0"/>
              <a:t>09/09/2025</a:t>
            </a:fld>
            <a:endParaRPr lang="en-GB"/>
          </a:p>
        </p:txBody>
      </p:sp>
      <p:sp>
        <p:nvSpPr>
          <p:cNvPr id="6" name="Footer Placeholder 5">
            <a:extLst>
              <a:ext uri="{FF2B5EF4-FFF2-40B4-BE49-F238E27FC236}">
                <a16:creationId xmlns:a16="http://schemas.microsoft.com/office/drawing/2014/main" id="{4F087A59-D6C1-7E0F-690A-E5B27868D9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481BA8-082A-0D26-A705-17630F92E094}"/>
              </a:ext>
            </a:extLst>
          </p:cNvPr>
          <p:cNvSpPr>
            <a:spLocks noGrp="1"/>
          </p:cNvSpPr>
          <p:nvPr>
            <p:ph type="sldNum" sz="quarter" idx="12"/>
          </p:nvPr>
        </p:nvSpPr>
        <p:spPr/>
        <p:txBody>
          <a:bodyPr/>
          <a:lstStyle/>
          <a:p>
            <a:fld id="{0932707F-94D0-4217-B6B3-EF9F1FE6BF06}" type="slidenum">
              <a:rPr lang="en-GB" smtClean="0"/>
              <a:t>‹#›</a:t>
            </a:fld>
            <a:endParaRPr lang="en-GB"/>
          </a:p>
        </p:txBody>
      </p:sp>
    </p:spTree>
    <p:extLst>
      <p:ext uri="{BB962C8B-B14F-4D97-AF65-F5344CB8AC3E}">
        <p14:creationId xmlns:p14="http://schemas.microsoft.com/office/powerpoint/2010/main" val="2877881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BD5604-4DF6-2879-EF23-138BFCA132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F752FC3-2B47-9EC7-ECAF-3C4D45E1E5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A96E55-7E48-1900-CB1B-73BD11605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4F7002-3418-44D3-BB0C-728B60CFD6B5}" type="datetimeFigureOut">
              <a:rPr lang="en-GB" smtClean="0"/>
              <a:t>09/09/2025</a:t>
            </a:fld>
            <a:endParaRPr lang="en-GB"/>
          </a:p>
        </p:txBody>
      </p:sp>
      <p:sp>
        <p:nvSpPr>
          <p:cNvPr id="5" name="Footer Placeholder 4">
            <a:extLst>
              <a:ext uri="{FF2B5EF4-FFF2-40B4-BE49-F238E27FC236}">
                <a16:creationId xmlns:a16="http://schemas.microsoft.com/office/drawing/2014/main" id="{07049ADD-2A68-C4EE-D652-F89DB3298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7D2E7FA-4520-A869-E577-EE91BEDC5E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32707F-94D0-4217-B6B3-EF9F1FE6BF06}" type="slidenum">
              <a:rPr lang="en-GB" smtClean="0"/>
              <a:t>‹#›</a:t>
            </a:fld>
            <a:endParaRPr lang="en-GB"/>
          </a:p>
        </p:txBody>
      </p:sp>
    </p:spTree>
    <p:extLst>
      <p:ext uri="{BB962C8B-B14F-4D97-AF65-F5344CB8AC3E}">
        <p14:creationId xmlns:p14="http://schemas.microsoft.com/office/powerpoint/2010/main" val="1971739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design&#10;&#10;Description automatically generated">
            <a:extLst>
              <a:ext uri="{FF2B5EF4-FFF2-40B4-BE49-F238E27FC236}">
                <a16:creationId xmlns:a16="http://schemas.microsoft.com/office/drawing/2014/main" id="{768F37E0-2551-CFB9-8653-4AE750F9AF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E42186C-0628-DC0A-DF96-913B9AAEABDE}"/>
              </a:ext>
            </a:extLst>
          </p:cNvPr>
          <p:cNvSpPr>
            <a:spLocks noGrp="1"/>
          </p:cNvSpPr>
          <p:nvPr>
            <p:ph type="ctrTitle"/>
          </p:nvPr>
        </p:nvSpPr>
        <p:spPr/>
        <p:txBody>
          <a:bodyPr>
            <a:normAutofit/>
          </a:bodyPr>
          <a:lstStyle/>
          <a:p>
            <a:r>
              <a:rPr lang="en-GB" sz="7200" dirty="0" err="1"/>
              <a:t>CoreCaster</a:t>
            </a:r>
            <a:br>
              <a:rPr lang="en-GB" dirty="0"/>
            </a:br>
            <a:r>
              <a:rPr lang="en-GB" sz="4000" dirty="0"/>
              <a:t>A Probabilistic Campaign Simulator</a:t>
            </a:r>
            <a:br>
              <a:rPr lang="en-GB" sz="4000" dirty="0"/>
            </a:br>
            <a:r>
              <a:rPr lang="en-GB" sz="3200" dirty="0"/>
              <a:t>and other tools for Ice (Core) Drilling Planning</a:t>
            </a:r>
            <a:endParaRPr lang="en-GB" dirty="0"/>
          </a:p>
        </p:txBody>
      </p:sp>
      <p:sp>
        <p:nvSpPr>
          <p:cNvPr id="3" name="Content Placeholder 2">
            <a:extLst>
              <a:ext uri="{FF2B5EF4-FFF2-40B4-BE49-F238E27FC236}">
                <a16:creationId xmlns:a16="http://schemas.microsoft.com/office/drawing/2014/main" id="{AAF39B99-33C0-91A1-0EBA-75B2AE335028}"/>
              </a:ext>
            </a:extLst>
          </p:cNvPr>
          <p:cNvSpPr>
            <a:spLocks noGrp="1"/>
          </p:cNvSpPr>
          <p:nvPr>
            <p:ph type="subTitle" idx="1"/>
          </p:nvPr>
        </p:nvSpPr>
        <p:spPr>
          <a:xfrm>
            <a:off x="1524000" y="4237630"/>
            <a:ext cx="9144000" cy="1020170"/>
          </a:xfrm>
        </p:spPr>
        <p:txBody>
          <a:bodyPr/>
          <a:lstStyle/>
          <a:p>
            <a:r>
              <a:rPr lang="en-GB" dirty="0"/>
              <a:t>James Veale</a:t>
            </a:r>
          </a:p>
          <a:p>
            <a:r>
              <a:rPr lang="en-GB" dirty="0"/>
              <a:t>JAMLE@BAS.AC.UK</a:t>
            </a:r>
          </a:p>
        </p:txBody>
      </p:sp>
    </p:spTree>
    <p:extLst>
      <p:ext uri="{BB962C8B-B14F-4D97-AF65-F5344CB8AC3E}">
        <p14:creationId xmlns:p14="http://schemas.microsoft.com/office/powerpoint/2010/main" val="162057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DD7F-B438-5EB2-29A9-72457A2D62C5}"/>
              </a:ext>
            </a:extLst>
          </p:cNvPr>
          <p:cNvSpPr>
            <a:spLocks noGrp="1"/>
          </p:cNvSpPr>
          <p:nvPr>
            <p:ph type="title"/>
          </p:nvPr>
        </p:nvSpPr>
        <p:spPr/>
        <p:txBody>
          <a:bodyPr/>
          <a:lstStyle/>
          <a:p>
            <a:r>
              <a:rPr lang="en-GB" dirty="0"/>
              <a:t>Scenario Planning Sheet - Limitations</a:t>
            </a:r>
          </a:p>
        </p:txBody>
      </p:sp>
      <p:sp>
        <p:nvSpPr>
          <p:cNvPr id="3" name="Content Placeholder 2">
            <a:extLst>
              <a:ext uri="{FF2B5EF4-FFF2-40B4-BE49-F238E27FC236}">
                <a16:creationId xmlns:a16="http://schemas.microsoft.com/office/drawing/2014/main" id="{29FD0846-E997-72D4-FF77-4AF5A0F2C7A9}"/>
              </a:ext>
            </a:extLst>
          </p:cNvPr>
          <p:cNvSpPr>
            <a:spLocks noGrp="1"/>
          </p:cNvSpPr>
          <p:nvPr>
            <p:ph idx="1"/>
          </p:nvPr>
        </p:nvSpPr>
        <p:spPr/>
        <p:txBody>
          <a:bodyPr/>
          <a:lstStyle/>
          <a:p>
            <a:endParaRPr lang="en-GB"/>
          </a:p>
        </p:txBody>
      </p:sp>
      <p:pic>
        <p:nvPicPr>
          <p:cNvPr id="5122" name="Picture 2" descr="The journey from theory to practice - Part 2 - Happy Team">
            <a:extLst>
              <a:ext uri="{FF2B5EF4-FFF2-40B4-BE49-F238E27FC236}">
                <a16:creationId xmlns:a16="http://schemas.microsoft.com/office/drawing/2014/main" id="{F65F4D94-B63C-C238-101A-5C780463A1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297" r="25298"/>
          <a:stretch/>
        </p:blipFill>
        <p:spPr bwMode="auto">
          <a:xfrm>
            <a:off x="1443311" y="2070204"/>
            <a:ext cx="2946272" cy="372724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ine great ways to use dice to build number understanding and fluency -  Back-to-Front Maths | Kennedy Press">
            <a:extLst>
              <a:ext uri="{FF2B5EF4-FFF2-40B4-BE49-F238E27FC236}">
                <a16:creationId xmlns:a16="http://schemas.microsoft.com/office/drawing/2014/main" id="{A14F1962-C4E3-EEEE-E07A-56BB77FAEE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3775" y="3244056"/>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00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03CF3-227B-2D85-8A8D-EBAE2597B99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25AC592A-6BC0-F8CF-FDA1-6CCF7F38E5E7}"/>
              </a:ext>
            </a:extLst>
          </p:cNvPr>
          <p:cNvSpPr>
            <a:spLocks noGrp="1"/>
          </p:cNvSpPr>
          <p:nvPr>
            <p:ph idx="1"/>
          </p:nvPr>
        </p:nvSpPr>
        <p:spPr/>
        <p:txBody>
          <a:bodyPr/>
          <a:lstStyle/>
          <a:p>
            <a:r>
              <a:rPr lang="en-GB" dirty="0" err="1"/>
              <a:t>CoreCaster</a:t>
            </a:r>
            <a:endParaRPr lang="en-GB" dirty="0"/>
          </a:p>
        </p:txBody>
      </p:sp>
      <p:pic>
        <p:nvPicPr>
          <p:cNvPr id="4" name="Content Placeholder 4" descr="A group of people in a tent&#10;&#10;Description automatically generated">
            <a:extLst>
              <a:ext uri="{FF2B5EF4-FFF2-40B4-BE49-F238E27FC236}">
                <a16:creationId xmlns:a16="http://schemas.microsoft.com/office/drawing/2014/main" id="{0F78D850-0DA7-6CEB-3BDC-9EFAA9D2238F}"/>
              </a:ext>
            </a:extLst>
          </p:cNvPr>
          <p:cNvPicPr/>
          <p:nvPr/>
        </p:nvPicPr>
        <p:blipFill>
          <a:blip r:embed="rId3"/>
          <a:srcRect l="32" r="90"/>
          <a:stretch/>
        </p:blipFill>
        <p:spPr>
          <a:xfrm>
            <a:off x="-75374" y="-354842"/>
            <a:ext cx="12522444" cy="7567684"/>
          </a:xfrm>
          <a:prstGeom prst="rect">
            <a:avLst/>
          </a:prstGeom>
          <a:ln w="0">
            <a:noFill/>
          </a:ln>
        </p:spPr>
      </p:pic>
      <p:pic>
        <p:nvPicPr>
          <p:cNvPr id="6" name="Picture 5">
            <a:extLst>
              <a:ext uri="{FF2B5EF4-FFF2-40B4-BE49-F238E27FC236}">
                <a16:creationId xmlns:a16="http://schemas.microsoft.com/office/drawing/2014/main" id="{05FB9669-9FAD-ADE2-915F-74CCCAA0E9AC}"/>
              </a:ext>
            </a:extLst>
          </p:cNvPr>
          <p:cNvPicPr>
            <a:picLocks noChangeAspect="1"/>
          </p:cNvPicPr>
          <p:nvPr/>
        </p:nvPicPr>
        <p:blipFill>
          <a:blip r:embed="rId4"/>
          <a:stretch>
            <a:fillRect/>
          </a:stretch>
        </p:blipFill>
        <p:spPr>
          <a:xfrm>
            <a:off x="7659713" y="108782"/>
            <a:ext cx="760995" cy="1838247"/>
          </a:xfrm>
          <a:prstGeom prst="rect">
            <a:avLst/>
          </a:prstGeom>
        </p:spPr>
      </p:pic>
      <p:sp>
        <p:nvSpPr>
          <p:cNvPr id="7" name="TextBox 6">
            <a:extLst>
              <a:ext uri="{FF2B5EF4-FFF2-40B4-BE49-F238E27FC236}">
                <a16:creationId xmlns:a16="http://schemas.microsoft.com/office/drawing/2014/main" id="{979E6532-77A1-E364-8300-14C3E220A65F}"/>
              </a:ext>
            </a:extLst>
          </p:cNvPr>
          <p:cNvSpPr txBox="1"/>
          <p:nvPr/>
        </p:nvSpPr>
        <p:spPr>
          <a:xfrm>
            <a:off x="5303584" y="1571337"/>
            <a:ext cx="1661032" cy="584775"/>
          </a:xfrm>
          <a:prstGeom prst="rect">
            <a:avLst/>
          </a:prstGeom>
          <a:noFill/>
        </p:spPr>
        <p:txBody>
          <a:bodyPr wrap="none" rtlCol="0">
            <a:spAutoFit/>
          </a:bodyPr>
          <a:lstStyle/>
          <a:p>
            <a:r>
              <a:rPr lang="en-GB" sz="3200" b="1" dirty="0">
                <a:solidFill>
                  <a:schemeClr val="bg1"/>
                </a:solidFill>
              </a:rPr>
              <a:t>2023/24</a:t>
            </a:r>
          </a:p>
        </p:txBody>
      </p:sp>
    </p:spTree>
    <p:extLst>
      <p:ext uri="{BB962C8B-B14F-4D97-AF65-F5344CB8AC3E}">
        <p14:creationId xmlns:p14="http://schemas.microsoft.com/office/powerpoint/2010/main" val="4187590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13581-C1FC-AA98-7BAE-15E18CF80E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B6C39-F52A-D0F2-A32C-442BB0D99C5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1D35E47-9781-4BF2-D12B-51BED2FD317E}"/>
              </a:ext>
            </a:extLst>
          </p:cNvPr>
          <p:cNvSpPr>
            <a:spLocks noGrp="1"/>
          </p:cNvSpPr>
          <p:nvPr>
            <p:ph idx="1"/>
          </p:nvPr>
        </p:nvSpPr>
        <p:spPr/>
        <p:txBody>
          <a:bodyPr/>
          <a:lstStyle/>
          <a:p>
            <a:r>
              <a:rPr lang="en-GB" dirty="0" err="1"/>
              <a:t>CoreCaster</a:t>
            </a:r>
            <a:endParaRPr lang="en-GB" dirty="0"/>
          </a:p>
        </p:txBody>
      </p:sp>
      <p:pic>
        <p:nvPicPr>
          <p:cNvPr id="8" name="Picture 7" descr="A group of men sitting in a room&#10;&#10;AI-generated content may be incorrect.">
            <a:extLst>
              <a:ext uri="{FF2B5EF4-FFF2-40B4-BE49-F238E27FC236}">
                <a16:creationId xmlns:a16="http://schemas.microsoft.com/office/drawing/2014/main" id="{435381DA-A0A6-183C-21C0-C31A3717FE1F}"/>
              </a:ext>
            </a:extLst>
          </p:cNvPr>
          <p:cNvPicPr>
            <a:picLocks noChangeAspect="1"/>
          </p:cNvPicPr>
          <p:nvPr/>
        </p:nvPicPr>
        <p:blipFill>
          <a:blip r:embed="rId3">
            <a:extLst>
              <a:ext uri="{28A0092B-C50C-407E-A947-70E740481C1C}">
                <a14:useLocalDpi xmlns:a14="http://schemas.microsoft.com/office/drawing/2010/main" val="0"/>
              </a:ext>
            </a:extLst>
          </a:blip>
          <a:srcRect t="14826" b="14826"/>
          <a:stretch/>
        </p:blipFill>
        <p:spPr>
          <a:xfrm>
            <a:off x="-2156" y="211540"/>
            <a:ext cx="12196312" cy="6434920"/>
          </a:xfrm>
          <a:prstGeom prst="rect">
            <a:avLst/>
          </a:prstGeom>
        </p:spPr>
      </p:pic>
    </p:spTree>
    <p:extLst>
      <p:ext uri="{BB962C8B-B14F-4D97-AF65-F5344CB8AC3E}">
        <p14:creationId xmlns:p14="http://schemas.microsoft.com/office/powerpoint/2010/main" val="376561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38550-CBED-DD91-5231-7711F9B0D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919162-EC7C-15F8-E842-35880FFA3D6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13E49F2-552B-BBFF-610C-304D5B243D54}"/>
              </a:ext>
            </a:extLst>
          </p:cNvPr>
          <p:cNvSpPr>
            <a:spLocks noGrp="1"/>
          </p:cNvSpPr>
          <p:nvPr>
            <p:ph idx="1"/>
          </p:nvPr>
        </p:nvSpPr>
        <p:spPr/>
        <p:txBody>
          <a:bodyPr/>
          <a:lstStyle/>
          <a:p>
            <a:r>
              <a:rPr lang="en-GB" dirty="0" err="1"/>
              <a:t>CoreCaster</a:t>
            </a:r>
            <a:endParaRPr lang="en-GB" dirty="0"/>
          </a:p>
        </p:txBody>
      </p:sp>
      <p:pic>
        <p:nvPicPr>
          <p:cNvPr id="4" name="Content Placeholder 4" descr="A group of people in a tent&#10;&#10;Description automatically generated">
            <a:extLst>
              <a:ext uri="{FF2B5EF4-FFF2-40B4-BE49-F238E27FC236}">
                <a16:creationId xmlns:a16="http://schemas.microsoft.com/office/drawing/2014/main" id="{310FBF08-AEDA-D81C-3322-196DC77701A3}"/>
              </a:ext>
            </a:extLst>
          </p:cNvPr>
          <p:cNvPicPr/>
          <p:nvPr/>
        </p:nvPicPr>
        <p:blipFill>
          <a:blip r:embed="rId3"/>
          <a:srcRect l="32" r="90"/>
          <a:stretch/>
        </p:blipFill>
        <p:spPr>
          <a:xfrm>
            <a:off x="-75374" y="-354842"/>
            <a:ext cx="12522444" cy="7567684"/>
          </a:xfrm>
          <a:prstGeom prst="rect">
            <a:avLst/>
          </a:prstGeom>
          <a:ln w="0">
            <a:noFill/>
          </a:ln>
        </p:spPr>
      </p:pic>
      <p:pic>
        <p:nvPicPr>
          <p:cNvPr id="6" name="Picture 5">
            <a:extLst>
              <a:ext uri="{FF2B5EF4-FFF2-40B4-BE49-F238E27FC236}">
                <a16:creationId xmlns:a16="http://schemas.microsoft.com/office/drawing/2014/main" id="{51E20B34-55F7-7C32-5954-3152237EDEF7}"/>
              </a:ext>
            </a:extLst>
          </p:cNvPr>
          <p:cNvPicPr>
            <a:picLocks noChangeAspect="1"/>
          </p:cNvPicPr>
          <p:nvPr/>
        </p:nvPicPr>
        <p:blipFill>
          <a:blip r:embed="rId4"/>
          <a:stretch>
            <a:fillRect/>
          </a:stretch>
        </p:blipFill>
        <p:spPr>
          <a:xfrm>
            <a:off x="7659713" y="108782"/>
            <a:ext cx="760995" cy="1838247"/>
          </a:xfrm>
          <a:prstGeom prst="rect">
            <a:avLst/>
          </a:prstGeom>
        </p:spPr>
      </p:pic>
      <p:grpSp>
        <p:nvGrpSpPr>
          <p:cNvPr id="9" name="Group 8">
            <a:extLst>
              <a:ext uri="{FF2B5EF4-FFF2-40B4-BE49-F238E27FC236}">
                <a16:creationId xmlns:a16="http://schemas.microsoft.com/office/drawing/2014/main" id="{C200A3A4-A490-348C-8AA2-2606F7653C63}"/>
              </a:ext>
            </a:extLst>
          </p:cNvPr>
          <p:cNvGrpSpPr/>
          <p:nvPr/>
        </p:nvGrpSpPr>
        <p:grpSpPr>
          <a:xfrm>
            <a:off x="1210330" y="2741506"/>
            <a:ext cx="463829" cy="991745"/>
            <a:chOff x="1210330" y="2741506"/>
            <a:chExt cx="463829" cy="991745"/>
          </a:xfrm>
        </p:grpSpPr>
        <p:pic>
          <p:nvPicPr>
            <p:cNvPr id="8" name="Picture 7">
              <a:extLst>
                <a:ext uri="{FF2B5EF4-FFF2-40B4-BE49-F238E27FC236}">
                  <a16:creationId xmlns:a16="http://schemas.microsoft.com/office/drawing/2014/main" id="{F1534DF6-85EB-325B-811C-6C0949F67B8B}"/>
                </a:ext>
              </a:extLst>
            </p:cNvPr>
            <p:cNvPicPr>
              <a:picLocks noChangeAspect="1"/>
            </p:cNvPicPr>
            <p:nvPr/>
          </p:nvPicPr>
          <p:blipFill>
            <a:blip r:embed="rId5"/>
            <a:stretch>
              <a:fillRect/>
            </a:stretch>
          </p:blipFill>
          <p:spPr>
            <a:xfrm>
              <a:off x="1210330" y="3010956"/>
              <a:ext cx="348755" cy="722295"/>
            </a:xfrm>
            <a:prstGeom prst="rect">
              <a:avLst/>
            </a:prstGeom>
          </p:spPr>
        </p:pic>
        <p:pic>
          <p:nvPicPr>
            <p:cNvPr id="2052" name="Picture 4" descr="🇩🇰 Flag: Denmark Emoji: Meaning &amp; Usage">
              <a:extLst>
                <a:ext uri="{FF2B5EF4-FFF2-40B4-BE49-F238E27FC236}">
                  <a16:creationId xmlns:a16="http://schemas.microsoft.com/office/drawing/2014/main" id="{A20A2093-B937-CD03-8895-4D2BA3F17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395" y="2741506"/>
              <a:ext cx="315764" cy="31576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7A418A29-4190-7C3C-B3C7-53034A96A7FC}"/>
              </a:ext>
            </a:extLst>
          </p:cNvPr>
          <p:cNvSpPr txBox="1"/>
          <p:nvPr/>
        </p:nvSpPr>
        <p:spPr>
          <a:xfrm>
            <a:off x="5303584" y="1571337"/>
            <a:ext cx="1661032" cy="584775"/>
          </a:xfrm>
          <a:prstGeom prst="rect">
            <a:avLst/>
          </a:prstGeom>
          <a:noFill/>
        </p:spPr>
        <p:txBody>
          <a:bodyPr wrap="none" rtlCol="0">
            <a:spAutoFit/>
          </a:bodyPr>
          <a:lstStyle/>
          <a:p>
            <a:r>
              <a:rPr lang="en-GB" sz="3200" b="1" dirty="0">
                <a:solidFill>
                  <a:schemeClr val="bg1"/>
                </a:solidFill>
              </a:rPr>
              <a:t>2023/24</a:t>
            </a:r>
          </a:p>
        </p:txBody>
      </p:sp>
    </p:spTree>
    <p:extLst>
      <p:ext uri="{BB962C8B-B14F-4D97-AF65-F5344CB8AC3E}">
        <p14:creationId xmlns:p14="http://schemas.microsoft.com/office/powerpoint/2010/main" val="1695126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535BA-395B-814D-29F6-B90EA97230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7E1259-00E3-0CCE-6380-90EF4024CBE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6A43A88-AC1D-96BB-DEBC-D804BBB3CF47}"/>
              </a:ext>
            </a:extLst>
          </p:cNvPr>
          <p:cNvSpPr>
            <a:spLocks noGrp="1"/>
          </p:cNvSpPr>
          <p:nvPr>
            <p:ph idx="1"/>
          </p:nvPr>
        </p:nvSpPr>
        <p:spPr/>
        <p:txBody>
          <a:bodyPr/>
          <a:lstStyle/>
          <a:p>
            <a:r>
              <a:rPr lang="en-GB" dirty="0" err="1"/>
              <a:t>CoreCaster</a:t>
            </a:r>
            <a:endParaRPr lang="en-GB" dirty="0"/>
          </a:p>
        </p:txBody>
      </p:sp>
      <p:pic>
        <p:nvPicPr>
          <p:cNvPr id="4" name="Content Placeholder 4" descr="A group of people in a tent&#10;&#10;Description automatically generated">
            <a:extLst>
              <a:ext uri="{FF2B5EF4-FFF2-40B4-BE49-F238E27FC236}">
                <a16:creationId xmlns:a16="http://schemas.microsoft.com/office/drawing/2014/main" id="{F9185626-829F-7481-D9AC-4C6D7EE9A807}"/>
              </a:ext>
            </a:extLst>
          </p:cNvPr>
          <p:cNvPicPr/>
          <p:nvPr/>
        </p:nvPicPr>
        <p:blipFill>
          <a:blip r:embed="rId3"/>
          <a:srcRect l="32" r="90"/>
          <a:stretch/>
        </p:blipFill>
        <p:spPr>
          <a:xfrm>
            <a:off x="-75374" y="-354842"/>
            <a:ext cx="12522444" cy="7567684"/>
          </a:xfrm>
          <a:prstGeom prst="rect">
            <a:avLst/>
          </a:prstGeom>
          <a:ln w="0">
            <a:noFill/>
          </a:ln>
        </p:spPr>
      </p:pic>
      <p:pic>
        <p:nvPicPr>
          <p:cNvPr id="6" name="Picture 5">
            <a:extLst>
              <a:ext uri="{FF2B5EF4-FFF2-40B4-BE49-F238E27FC236}">
                <a16:creationId xmlns:a16="http://schemas.microsoft.com/office/drawing/2014/main" id="{8F27BD5D-295E-B5EB-A3A3-1BB64CAA184A}"/>
              </a:ext>
            </a:extLst>
          </p:cNvPr>
          <p:cNvPicPr>
            <a:picLocks noChangeAspect="1"/>
          </p:cNvPicPr>
          <p:nvPr/>
        </p:nvPicPr>
        <p:blipFill>
          <a:blip r:embed="rId4"/>
          <a:stretch>
            <a:fillRect/>
          </a:stretch>
        </p:blipFill>
        <p:spPr>
          <a:xfrm>
            <a:off x="7659713" y="108782"/>
            <a:ext cx="760995" cy="1838247"/>
          </a:xfrm>
          <a:prstGeom prst="rect">
            <a:avLst/>
          </a:prstGeom>
        </p:spPr>
      </p:pic>
      <p:grpSp>
        <p:nvGrpSpPr>
          <p:cNvPr id="9" name="Group 8">
            <a:extLst>
              <a:ext uri="{FF2B5EF4-FFF2-40B4-BE49-F238E27FC236}">
                <a16:creationId xmlns:a16="http://schemas.microsoft.com/office/drawing/2014/main" id="{6F96DA71-FF92-E61F-9DC8-86BB1E4AFBC2}"/>
              </a:ext>
            </a:extLst>
          </p:cNvPr>
          <p:cNvGrpSpPr/>
          <p:nvPr/>
        </p:nvGrpSpPr>
        <p:grpSpPr>
          <a:xfrm>
            <a:off x="1210330" y="2741506"/>
            <a:ext cx="463829" cy="991745"/>
            <a:chOff x="1210330" y="2741506"/>
            <a:chExt cx="463829" cy="991745"/>
          </a:xfrm>
        </p:grpSpPr>
        <p:pic>
          <p:nvPicPr>
            <p:cNvPr id="8" name="Picture 7">
              <a:extLst>
                <a:ext uri="{FF2B5EF4-FFF2-40B4-BE49-F238E27FC236}">
                  <a16:creationId xmlns:a16="http://schemas.microsoft.com/office/drawing/2014/main" id="{FFFA17A3-24DE-0C5D-B6AE-3E733FF781F9}"/>
                </a:ext>
              </a:extLst>
            </p:cNvPr>
            <p:cNvPicPr>
              <a:picLocks noChangeAspect="1"/>
            </p:cNvPicPr>
            <p:nvPr/>
          </p:nvPicPr>
          <p:blipFill>
            <a:blip r:embed="rId5"/>
            <a:stretch>
              <a:fillRect/>
            </a:stretch>
          </p:blipFill>
          <p:spPr>
            <a:xfrm>
              <a:off x="1210330" y="3010956"/>
              <a:ext cx="348755" cy="722295"/>
            </a:xfrm>
            <a:prstGeom prst="rect">
              <a:avLst/>
            </a:prstGeom>
          </p:spPr>
        </p:pic>
        <p:pic>
          <p:nvPicPr>
            <p:cNvPr id="2052" name="Picture 4" descr="🇩🇰 Flag: Denmark Emoji: Meaning &amp; Usage">
              <a:extLst>
                <a:ext uri="{FF2B5EF4-FFF2-40B4-BE49-F238E27FC236}">
                  <a16:creationId xmlns:a16="http://schemas.microsoft.com/office/drawing/2014/main" id="{2B55F7D3-D959-7A12-9266-20E82BEA51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395" y="2741506"/>
              <a:ext cx="315764" cy="315764"/>
            </a:xfrm>
            <a:prstGeom prst="rect">
              <a:avLst/>
            </a:prstGeom>
            <a:noFill/>
            <a:extLst>
              <a:ext uri="{909E8E84-426E-40DD-AFC4-6F175D3DCCD1}">
                <a14:hiddenFill xmlns:a14="http://schemas.microsoft.com/office/drawing/2010/main">
                  <a:solidFill>
                    <a:srgbClr val="FFFFFF"/>
                  </a:solidFill>
                </a14:hiddenFill>
              </a:ext>
            </a:extLst>
          </p:spPr>
        </p:pic>
      </p:grpSp>
      <p:pic>
        <p:nvPicPr>
          <p:cNvPr id="3074" name="Picture 2" descr="Python (programming language) - Wikipedia">
            <a:extLst>
              <a:ext uri="{FF2B5EF4-FFF2-40B4-BE49-F238E27FC236}">
                <a16:creationId xmlns:a16="http://schemas.microsoft.com/office/drawing/2014/main" id="{8500975D-5185-D78A-298F-1625E6BBC6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940" y="580049"/>
            <a:ext cx="1366980" cy="1366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7D7F1B-3B54-7498-ED44-436CCB3ED38C}"/>
              </a:ext>
            </a:extLst>
          </p:cNvPr>
          <p:cNvSpPr txBox="1"/>
          <p:nvPr/>
        </p:nvSpPr>
        <p:spPr>
          <a:xfrm>
            <a:off x="5303584" y="1571337"/>
            <a:ext cx="1661032" cy="584775"/>
          </a:xfrm>
          <a:prstGeom prst="rect">
            <a:avLst/>
          </a:prstGeom>
          <a:noFill/>
        </p:spPr>
        <p:txBody>
          <a:bodyPr wrap="none" rtlCol="0">
            <a:spAutoFit/>
          </a:bodyPr>
          <a:lstStyle/>
          <a:p>
            <a:r>
              <a:rPr lang="en-GB" sz="3200" b="1" dirty="0">
                <a:solidFill>
                  <a:schemeClr val="bg1"/>
                </a:solidFill>
              </a:rPr>
              <a:t>2023/24</a:t>
            </a:r>
          </a:p>
        </p:txBody>
      </p:sp>
    </p:spTree>
    <p:extLst>
      <p:ext uri="{BB962C8B-B14F-4D97-AF65-F5344CB8AC3E}">
        <p14:creationId xmlns:p14="http://schemas.microsoft.com/office/powerpoint/2010/main" val="1674612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9A5EA-20AC-AFD8-2B46-BDB7AF6F2546}"/>
              </a:ext>
            </a:extLst>
          </p:cNvPr>
          <p:cNvSpPr>
            <a:spLocks noGrp="1"/>
          </p:cNvSpPr>
          <p:nvPr>
            <p:ph type="title"/>
          </p:nvPr>
        </p:nvSpPr>
        <p:spPr/>
        <p:txBody>
          <a:bodyPr/>
          <a:lstStyle/>
          <a:p>
            <a:r>
              <a:rPr lang="en-GB" dirty="0" err="1"/>
              <a:t>CoreCaster</a:t>
            </a:r>
            <a:endParaRPr lang="en-GB" dirty="0"/>
          </a:p>
        </p:txBody>
      </p:sp>
      <p:sp>
        <p:nvSpPr>
          <p:cNvPr id="6" name="Flowchart: Alternate Process 5">
            <a:extLst>
              <a:ext uri="{FF2B5EF4-FFF2-40B4-BE49-F238E27FC236}">
                <a16:creationId xmlns:a16="http://schemas.microsoft.com/office/drawing/2014/main" id="{23074BC2-6432-D814-54B8-221895D5EDEF}"/>
              </a:ext>
            </a:extLst>
          </p:cNvPr>
          <p:cNvSpPr/>
          <p:nvPr/>
        </p:nvSpPr>
        <p:spPr>
          <a:xfrm>
            <a:off x="2591896" y="2232103"/>
            <a:ext cx="1465432" cy="689065"/>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t>Drill Performance Probability Density Functions</a:t>
            </a:r>
          </a:p>
        </p:txBody>
      </p:sp>
      <p:sp>
        <p:nvSpPr>
          <p:cNvPr id="7" name="TextBox 6">
            <a:extLst>
              <a:ext uri="{FF2B5EF4-FFF2-40B4-BE49-F238E27FC236}">
                <a16:creationId xmlns:a16="http://schemas.microsoft.com/office/drawing/2014/main" id="{C20C095A-F949-24BC-DB01-350D4D45F616}"/>
              </a:ext>
            </a:extLst>
          </p:cNvPr>
          <p:cNvSpPr txBox="1"/>
          <p:nvPr/>
        </p:nvSpPr>
        <p:spPr>
          <a:xfrm>
            <a:off x="4407667" y="2438136"/>
            <a:ext cx="1465431" cy="276999"/>
          </a:xfrm>
          <a:prstGeom prst="rect">
            <a:avLst/>
          </a:prstGeom>
          <a:noFill/>
        </p:spPr>
        <p:txBody>
          <a:bodyPr wrap="square" rtlCol="0">
            <a:spAutoFit/>
          </a:bodyPr>
          <a:lstStyle/>
          <a:p>
            <a:r>
              <a:rPr lang="en-GB" sz="1200" b="1" dirty="0"/>
              <a:t>Run Data</a:t>
            </a:r>
            <a:endParaRPr lang="en-GB" sz="1200" dirty="0"/>
          </a:p>
        </p:txBody>
      </p:sp>
      <p:cxnSp>
        <p:nvCxnSpPr>
          <p:cNvPr id="11" name="Straight Arrow Connector 10">
            <a:extLst>
              <a:ext uri="{FF2B5EF4-FFF2-40B4-BE49-F238E27FC236}">
                <a16:creationId xmlns:a16="http://schemas.microsoft.com/office/drawing/2014/main" id="{279925D8-7A16-84E2-530F-AAD786BA67FC}"/>
              </a:ext>
            </a:extLst>
          </p:cNvPr>
          <p:cNvCxnSpPr>
            <a:cxnSpLocks/>
            <a:stCxn id="7" idx="1"/>
            <a:endCxn id="6" idx="3"/>
          </p:cNvCxnSpPr>
          <p:nvPr/>
        </p:nvCxnSpPr>
        <p:spPr>
          <a:xfrm flipH="1">
            <a:off x="4057328" y="2576636"/>
            <a:ext cx="350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FD9876B-F8E9-F711-F554-CAA2866C5831}"/>
              </a:ext>
            </a:extLst>
          </p:cNvPr>
          <p:cNvSpPr txBox="1"/>
          <p:nvPr/>
        </p:nvSpPr>
        <p:spPr>
          <a:xfrm>
            <a:off x="801745" y="1976471"/>
            <a:ext cx="1465431" cy="1200329"/>
          </a:xfrm>
          <a:prstGeom prst="rect">
            <a:avLst/>
          </a:prstGeom>
          <a:noFill/>
        </p:spPr>
        <p:txBody>
          <a:bodyPr wrap="square" rtlCol="0">
            <a:spAutoFit/>
          </a:bodyPr>
          <a:lstStyle/>
          <a:p>
            <a:pPr algn="r"/>
            <a:r>
              <a:rPr lang="en-GB" sz="1200" b="1" dirty="0"/>
              <a:t>Theoretical Spec</a:t>
            </a:r>
          </a:p>
          <a:p>
            <a:pPr algn="r"/>
            <a:r>
              <a:rPr lang="en-GB" sz="1200" dirty="0"/>
              <a:t>Winch Speed</a:t>
            </a:r>
          </a:p>
          <a:p>
            <a:pPr algn="r"/>
            <a:r>
              <a:rPr lang="en-GB" sz="1200" dirty="0"/>
              <a:t>Penetration Rate</a:t>
            </a:r>
          </a:p>
          <a:p>
            <a:pPr algn="r"/>
            <a:r>
              <a:rPr lang="en-GB" sz="1200" dirty="0"/>
              <a:t>Max Depth per Run</a:t>
            </a:r>
          </a:p>
          <a:p>
            <a:pPr algn="r"/>
            <a:r>
              <a:rPr lang="en-GB" sz="1200" dirty="0"/>
              <a:t>Surface Time</a:t>
            </a:r>
          </a:p>
          <a:p>
            <a:pPr algn="r"/>
            <a:r>
              <a:rPr lang="en-GB" sz="1200" dirty="0"/>
              <a:t>Etc.</a:t>
            </a:r>
            <a:endParaRPr lang="en-GB" sz="1200" b="1" dirty="0"/>
          </a:p>
        </p:txBody>
      </p:sp>
      <p:cxnSp>
        <p:nvCxnSpPr>
          <p:cNvPr id="23" name="Straight Arrow Connector 22">
            <a:extLst>
              <a:ext uri="{FF2B5EF4-FFF2-40B4-BE49-F238E27FC236}">
                <a16:creationId xmlns:a16="http://schemas.microsoft.com/office/drawing/2014/main" id="{5311A005-F39B-A636-299A-6062A8043EA4}"/>
              </a:ext>
            </a:extLst>
          </p:cNvPr>
          <p:cNvCxnSpPr>
            <a:cxnSpLocks/>
            <a:stCxn id="22" idx="3"/>
            <a:endCxn id="6" idx="1"/>
          </p:cNvCxnSpPr>
          <p:nvPr/>
        </p:nvCxnSpPr>
        <p:spPr>
          <a:xfrm>
            <a:off x="2267176" y="2576636"/>
            <a:ext cx="3247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06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A50E3-6924-8BF7-D884-32819A0036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654696-830A-4EBA-9FB4-7E0EB84EE422}"/>
              </a:ext>
            </a:extLst>
          </p:cNvPr>
          <p:cNvSpPr>
            <a:spLocks noGrp="1"/>
          </p:cNvSpPr>
          <p:nvPr>
            <p:ph type="title"/>
          </p:nvPr>
        </p:nvSpPr>
        <p:spPr/>
        <p:txBody>
          <a:bodyPr/>
          <a:lstStyle/>
          <a:p>
            <a:r>
              <a:rPr lang="en-GB" dirty="0" err="1"/>
              <a:t>CoreCaster</a:t>
            </a:r>
            <a:endParaRPr lang="en-GB" dirty="0"/>
          </a:p>
        </p:txBody>
      </p:sp>
      <p:sp>
        <p:nvSpPr>
          <p:cNvPr id="6" name="Flowchart: Alternate Process 5">
            <a:extLst>
              <a:ext uri="{FF2B5EF4-FFF2-40B4-BE49-F238E27FC236}">
                <a16:creationId xmlns:a16="http://schemas.microsoft.com/office/drawing/2014/main" id="{66199D27-05B0-B329-DF78-9020110C63A9}"/>
              </a:ext>
            </a:extLst>
          </p:cNvPr>
          <p:cNvSpPr/>
          <p:nvPr/>
        </p:nvSpPr>
        <p:spPr>
          <a:xfrm>
            <a:off x="2591896" y="2232103"/>
            <a:ext cx="1465432" cy="689065"/>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t>Drill Performance Probability Density Functions</a:t>
            </a:r>
          </a:p>
        </p:txBody>
      </p:sp>
      <p:sp>
        <p:nvSpPr>
          <p:cNvPr id="7" name="TextBox 6">
            <a:extLst>
              <a:ext uri="{FF2B5EF4-FFF2-40B4-BE49-F238E27FC236}">
                <a16:creationId xmlns:a16="http://schemas.microsoft.com/office/drawing/2014/main" id="{01CF8BE5-06E8-2024-0FDE-5800B6A327B7}"/>
              </a:ext>
            </a:extLst>
          </p:cNvPr>
          <p:cNvSpPr txBox="1"/>
          <p:nvPr/>
        </p:nvSpPr>
        <p:spPr>
          <a:xfrm>
            <a:off x="4407667" y="2438136"/>
            <a:ext cx="1465431" cy="276999"/>
          </a:xfrm>
          <a:prstGeom prst="rect">
            <a:avLst/>
          </a:prstGeom>
          <a:noFill/>
        </p:spPr>
        <p:txBody>
          <a:bodyPr wrap="square" rtlCol="0">
            <a:spAutoFit/>
          </a:bodyPr>
          <a:lstStyle/>
          <a:p>
            <a:r>
              <a:rPr lang="en-GB" sz="1200" b="1" dirty="0"/>
              <a:t>Run Data</a:t>
            </a:r>
            <a:endParaRPr lang="en-GB" sz="1200" dirty="0"/>
          </a:p>
        </p:txBody>
      </p:sp>
      <p:cxnSp>
        <p:nvCxnSpPr>
          <p:cNvPr id="11" name="Straight Arrow Connector 10">
            <a:extLst>
              <a:ext uri="{FF2B5EF4-FFF2-40B4-BE49-F238E27FC236}">
                <a16:creationId xmlns:a16="http://schemas.microsoft.com/office/drawing/2014/main" id="{24E67A97-BE1F-A760-D9CF-85DDA4437BF4}"/>
              </a:ext>
            </a:extLst>
          </p:cNvPr>
          <p:cNvCxnSpPr>
            <a:cxnSpLocks/>
            <a:stCxn id="7" idx="1"/>
            <a:endCxn id="6" idx="3"/>
          </p:cNvCxnSpPr>
          <p:nvPr/>
        </p:nvCxnSpPr>
        <p:spPr>
          <a:xfrm flipH="1">
            <a:off x="4057328" y="2576636"/>
            <a:ext cx="350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E39B9CFE-D534-1B32-8F91-E65873361822}"/>
              </a:ext>
            </a:extLst>
          </p:cNvPr>
          <p:cNvSpPr txBox="1"/>
          <p:nvPr/>
        </p:nvSpPr>
        <p:spPr>
          <a:xfrm>
            <a:off x="801745" y="1976471"/>
            <a:ext cx="1465431" cy="1200329"/>
          </a:xfrm>
          <a:prstGeom prst="rect">
            <a:avLst/>
          </a:prstGeom>
          <a:noFill/>
        </p:spPr>
        <p:txBody>
          <a:bodyPr wrap="square" rtlCol="0">
            <a:spAutoFit/>
          </a:bodyPr>
          <a:lstStyle/>
          <a:p>
            <a:pPr algn="r"/>
            <a:r>
              <a:rPr lang="en-GB" sz="1200" b="1" dirty="0"/>
              <a:t>Theoretical Spec</a:t>
            </a:r>
          </a:p>
          <a:p>
            <a:pPr algn="r"/>
            <a:r>
              <a:rPr lang="en-GB" sz="1200" dirty="0"/>
              <a:t>Winch Speed</a:t>
            </a:r>
          </a:p>
          <a:p>
            <a:pPr algn="r"/>
            <a:r>
              <a:rPr lang="en-GB" sz="1200" dirty="0"/>
              <a:t>Penetration Rate</a:t>
            </a:r>
          </a:p>
          <a:p>
            <a:pPr algn="r"/>
            <a:r>
              <a:rPr lang="en-GB" sz="1200" dirty="0"/>
              <a:t>Max Depth per Run</a:t>
            </a:r>
          </a:p>
          <a:p>
            <a:pPr algn="r"/>
            <a:r>
              <a:rPr lang="en-GB" sz="1200" dirty="0"/>
              <a:t>Surface Time</a:t>
            </a:r>
          </a:p>
          <a:p>
            <a:pPr algn="r"/>
            <a:r>
              <a:rPr lang="en-GB" sz="1200" dirty="0"/>
              <a:t>Etc.</a:t>
            </a:r>
            <a:endParaRPr lang="en-GB" sz="1200" b="1" dirty="0"/>
          </a:p>
        </p:txBody>
      </p:sp>
      <p:cxnSp>
        <p:nvCxnSpPr>
          <p:cNvPr id="23" name="Straight Arrow Connector 22">
            <a:extLst>
              <a:ext uri="{FF2B5EF4-FFF2-40B4-BE49-F238E27FC236}">
                <a16:creationId xmlns:a16="http://schemas.microsoft.com/office/drawing/2014/main" id="{742B9FF7-24A1-4413-4B00-0C189018D691}"/>
              </a:ext>
            </a:extLst>
          </p:cNvPr>
          <p:cNvCxnSpPr>
            <a:cxnSpLocks/>
            <a:stCxn id="22" idx="3"/>
            <a:endCxn id="6" idx="1"/>
          </p:cNvCxnSpPr>
          <p:nvPr/>
        </p:nvCxnSpPr>
        <p:spPr>
          <a:xfrm>
            <a:off x="2267176" y="2576636"/>
            <a:ext cx="3247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2" name="Picture 31">
            <a:extLst>
              <a:ext uri="{FF2B5EF4-FFF2-40B4-BE49-F238E27FC236}">
                <a16:creationId xmlns:a16="http://schemas.microsoft.com/office/drawing/2014/main" id="{BF8C3FEB-7B59-93BB-A566-15DEEBEAFC86}"/>
              </a:ext>
            </a:extLst>
          </p:cNvPr>
          <p:cNvPicPr>
            <a:picLocks noChangeAspect="1"/>
          </p:cNvPicPr>
          <p:nvPr/>
        </p:nvPicPr>
        <p:blipFill>
          <a:blip r:embed="rId3"/>
          <a:stretch>
            <a:fillRect/>
          </a:stretch>
        </p:blipFill>
        <p:spPr>
          <a:xfrm>
            <a:off x="75532" y="158316"/>
            <a:ext cx="12040936" cy="6334559"/>
          </a:xfrm>
          <a:prstGeom prst="rect">
            <a:avLst/>
          </a:prstGeom>
        </p:spPr>
      </p:pic>
    </p:spTree>
    <p:extLst>
      <p:ext uri="{BB962C8B-B14F-4D97-AF65-F5344CB8AC3E}">
        <p14:creationId xmlns:p14="http://schemas.microsoft.com/office/powerpoint/2010/main" val="1888137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DC92D-718A-D6FF-7BA2-22F5F3511C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950E8F-F9F9-AFA6-15E5-EB442A332DC0}"/>
              </a:ext>
            </a:extLst>
          </p:cNvPr>
          <p:cNvSpPr>
            <a:spLocks noGrp="1"/>
          </p:cNvSpPr>
          <p:nvPr>
            <p:ph type="title"/>
          </p:nvPr>
        </p:nvSpPr>
        <p:spPr/>
        <p:txBody>
          <a:bodyPr/>
          <a:lstStyle/>
          <a:p>
            <a:r>
              <a:rPr lang="en-GB" dirty="0" err="1"/>
              <a:t>CoreCaster</a:t>
            </a:r>
            <a:endParaRPr lang="en-GB" dirty="0"/>
          </a:p>
        </p:txBody>
      </p:sp>
      <p:sp>
        <p:nvSpPr>
          <p:cNvPr id="6" name="Flowchart: Alternate Process 5">
            <a:extLst>
              <a:ext uri="{FF2B5EF4-FFF2-40B4-BE49-F238E27FC236}">
                <a16:creationId xmlns:a16="http://schemas.microsoft.com/office/drawing/2014/main" id="{852A594F-7F3A-43D8-C346-83712C7E317A}"/>
              </a:ext>
            </a:extLst>
          </p:cNvPr>
          <p:cNvSpPr/>
          <p:nvPr/>
        </p:nvSpPr>
        <p:spPr>
          <a:xfrm>
            <a:off x="2591896" y="2232103"/>
            <a:ext cx="1465432" cy="689065"/>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t>Drill Performance Probability Density Functions</a:t>
            </a:r>
          </a:p>
        </p:txBody>
      </p:sp>
      <p:sp>
        <p:nvSpPr>
          <p:cNvPr id="7" name="TextBox 6">
            <a:extLst>
              <a:ext uri="{FF2B5EF4-FFF2-40B4-BE49-F238E27FC236}">
                <a16:creationId xmlns:a16="http://schemas.microsoft.com/office/drawing/2014/main" id="{31A51F06-CFD1-460A-B48E-80DD5D56CF95}"/>
              </a:ext>
            </a:extLst>
          </p:cNvPr>
          <p:cNvSpPr txBox="1"/>
          <p:nvPr/>
        </p:nvSpPr>
        <p:spPr>
          <a:xfrm>
            <a:off x="4407667" y="2438136"/>
            <a:ext cx="1465431" cy="276999"/>
          </a:xfrm>
          <a:prstGeom prst="rect">
            <a:avLst/>
          </a:prstGeom>
          <a:noFill/>
        </p:spPr>
        <p:txBody>
          <a:bodyPr wrap="square" rtlCol="0">
            <a:spAutoFit/>
          </a:bodyPr>
          <a:lstStyle/>
          <a:p>
            <a:r>
              <a:rPr lang="en-GB" sz="1200" b="1" dirty="0"/>
              <a:t>Run Data</a:t>
            </a:r>
            <a:endParaRPr lang="en-GB" sz="1200" dirty="0"/>
          </a:p>
        </p:txBody>
      </p:sp>
      <p:cxnSp>
        <p:nvCxnSpPr>
          <p:cNvPr id="11" name="Straight Arrow Connector 10">
            <a:extLst>
              <a:ext uri="{FF2B5EF4-FFF2-40B4-BE49-F238E27FC236}">
                <a16:creationId xmlns:a16="http://schemas.microsoft.com/office/drawing/2014/main" id="{5F7A2DAA-E669-034F-1B39-8D1B2F928DE9}"/>
              </a:ext>
            </a:extLst>
          </p:cNvPr>
          <p:cNvCxnSpPr>
            <a:cxnSpLocks/>
            <a:stCxn id="7" idx="1"/>
            <a:endCxn id="6" idx="3"/>
          </p:cNvCxnSpPr>
          <p:nvPr/>
        </p:nvCxnSpPr>
        <p:spPr>
          <a:xfrm flipH="1">
            <a:off x="4057328" y="2576636"/>
            <a:ext cx="350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C338F96-F51C-E543-0AEB-89CA32EE3CA4}"/>
              </a:ext>
            </a:extLst>
          </p:cNvPr>
          <p:cNvSpPr txBox="1"/>
          <p:nvPr/>
        </p:nvSpPr>
        <p:spPr>
          <a:xfrm>
            <a:off x="801745" y="1976471"/>
            <a:ext cx="1465431" cy="1200329"/>
          </a:xfrm>
          <a:prstGeom prst="rect">
            <a:avLst/>
          </a:prstGeom>
          <a:noFill/>
        </p:spPr>
        <p:txBody>
          <a:bodyPr wrap="square" rtlCol="0">
            <a:spAutoFit/>
          </a:bodyPr>
          <a:lstStyle/>
          <a:p>
            <a:pPr algn="r"/>
            <a:r>
              <a:rPr lang="en-GB" sz="1200" b="1" dirty="0"/>
              <a:t>Theoretical Spec</a:t>
            </a:r>
          </a:p>
          <a:p>
            <a:pPr algn="r"/>
            <a:r>
              <a:rPr lang="en-GB" sz="1200" dirty="0"/>
              <a:t>Winch Speed</a:t>
            </a:r>
          </a:p>
          <a:p>
            <a:pPr algn="r"/>
            <a:r>
              <a:rPr lang="en-GB" sz="1200" dirty="0"/>
              <a:t>Penetration Rate</a:t>
            </a:r>
          </a:p>
          <a:p>
            <a:pPr algn="r"/>
            <a:r>
              <a:rPr lang="en-GB" sz="1200" dirty="0"/>
              <a:t>Max Depth per Run</a:t>
            </a:r>
          </a:p>
          <a:p>
            <a:pPr algn="r"/>
            <a:r>
              <a:rPr lang="en-GB" sz="1200" dirty="0"/>
              <a:t>Surface Time</a:t>
            </a:r>
          </a:p>
          <a:p>
            <a:pPr algn="r"/>
            <a:r>
              <a:rPr lang="en-GB" sz="1200" dirty="0"/>
              <a:t>Etc.</a:t>
            </a:r>
            <a:endParaRPr lang="en-GB" sz="1200" b="1" dirty="0"/>
          </a:p>
        </p:txBody>
      </p:sp>
      <p:cxnSp>
        <p:nvCxnSpPr>
          <p:cNvPr id="23" name="Straight Arrow Connector 22">
            <a:extLst>
              <a:ext uri="{FF2B5EF4-FFF2-40B4-BE49-F238E27FC236}">
                <a16:creationId xmlns:a16="http://schemas.microsoft.com/office/drawing/2014/main" id="{4DBFF011-F331-A144-D1AB-3D03CB8B383F}"/>
              </a:ext>
            </a:extLst>
          </p:cNvPr>
          <p:cNvCxnSpPr>
            <a:cxnSpLocks/>
            <a:stCxn id="22" idx="3"/>
            <a:endCxn id="6" idx="1"/>
          </p:cNvCxnSpPr>
          <p:nvPr/>
        </p:nvCxnSpPr>
        <p:spPr>
          <a:xfrm>
            <a:off x="2267176" y="2576636"/>
            <a:ext cx="3247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FC7E5A7C-C5EA-2AE9-698C-6235D7703836}"/>
              </a:ext>
            </a:extLst>
          </p:cNvPr>
          <p:cNvPicPr>
            <a:picLocks noChangeAspect="1"/>
          </p:cNvPicPr>
          <p:nvPr/>
        </p:nvPicPr>
        <p:blipFill>
          <a:blip r:embed="rId3"/>
          <a:stretch>
            <a:fillRect/>
          </a:stretch>
        </p:blipFill>
        <p:spPr>
          <a:xfrm>
            <a:off x="1937757" y="4251625"/>
            <a:ext cx="8316486" cy="1333686"/>
          </a:xfrm>
          <a:prstGeom prst="rect">
            <a:avLst/>
          </a:prstGeom>
        </p:spPr>
      </p:pic>
    </p:spTree>
    <p:extLst>
      <p:ext uri="{BB962C8B-B14F-4D97-AF65-F5344CB8AC3E}">
        <p14:creationId xmlns:p14="http://schemas.microsoft.com/office/powerpoint/2010/main" val="1549263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B55CC-B55D-4DDD-2022-86D89B1748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14343E9-5E88-3FFE-89BA-1706A37C7209}"/>
              </a:ext>
            </a:extLst>
          </p:cNvPr>
          <p:cNvSpPr>
            <a:spLocks noGrp="1"/>
          </p:cNvSpPr>
          <p:nvPr>
            <p:ph type="title"/>
          </p:nvPr>
        </p:nvSpPr>
        <p:spPr/>
        <p:txBody>
          <a:bodyPr/>
          <a:lstStyle/>
          <a:p>
            <a:endParaRPr lang="en-GB"/>
          </a:p>
        </p:txBody>
      </p:sp>
      <p:sp>
        <p:nvSpPr>
          <p:cNvPr id="2" name="Flowchart: Alternate Process 1">
            <a:extLst>
              <a:ext uri="{FF2B5EF4-FFF2-40B4-BE49-F238E27FC236}">
                <a16:creationId xmlns:a16="http://schemas.microsoft.com/office/drawing/2014/main" id="{BBC2A8A8-639B-3D88-AB20-85ABACAAA68E}"/>
              </a:ext>
            </a:extLst>
          </p:cNvPr>
          <p:cNvSpPr/>
          <p:nvPr/>
        </p:nvSpPr>
        <p:spPr>
          <a:xfrm>
            <a:off x="2591896" y="2232103"/>
            <a:ext cx="1465432" cy="689065"/>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t>Drill Performance PDFs</a:t>
            </a:r>
          </a:p>
        </p:txBody>
      </p:sp>
      <p:sp>
        <p:nvSpPr>
          <p:cNvPr id="8" name="Flowchart: Alternate Process 7">
            <a:extLst>
              <a:ext uri="{FF2B5EF4-FFF2-40B4-BE49-F238E27FC236}">
                <a16:creationId xmlns:a16="http://schemas.microsoft.com/office/drawing/2014/main" id="{86CCFE4E-A202-8A5E-2D08-BFC378EE73B1}"/>
              </a:ext>
            </a:extLst>
          </p:cNvPr>
          <p:cNvSpPr/>
          <p:nvPr/>
        </p:nvSpPr>
        <p:spPr>
          <a:xfrm>
            <a:off x="2591896" y="3185973"/>
            <a:ext cx="1465432" cy="68906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Predict </a:t>
            </a:r>
            <a:r>
              <a:rPr lang="en-GB" sz="1200" dirty="0" err="1"/>
              <a:t>DrillRun</a:t>
            </a:r>
            <a:endParaRPr lang="en-GB" sz="1200" dirty="0"/>
          </a:p>
        </p:txBody>
      </p:sp>
      <p:cxnSp>
        <p:nvCxnSpPr>
          <p:cNvPr id="9" name="Straight Arrow Connector 8">
            <a:extLst>
              <a:ext uri="{FF2B5EF4-FFF2-40B4-BE49-F238E27FC236}">
                <a16:creationId xmlns:a16="http://schemas.microsoft.com/office/drawing/2014/main" id="{14614F1B-B4E3-49C8-AF27-9F69F8B62576}"/>
              </a:ext>
            </a:extLst>
          </p:cNvPr>
          <p:cNvCxnSpPr>
            <a:cxnSpLocks/>
            <a:stCxn id="2" idx="2"/>
            <a:endCxn id="8" idx="0"/>
          </p:cNvCxnSpPr>
          <p:nvPr/>
        </p:nvCxnSpPr>
        <p:spPr>
          <a:xfrm>
            <a:off x="3324612" y="2921168"/>
            <a:ext cx="0" cy="2648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4763E78-EE17-071D-A0CA-BC8687D29F7B}"/>
              </a:ext>
            </a:extLst>
          </p:cNvPr>
          <p:cNvSpPr txBox="1"/>
          <p:nvPr/>
        </p:nvSpPr>
        <p:spPr>
          <a:xfrm>
            <a:off x="4407667" y="2438136"/>
            <a:ext cx="1465431" cy="276999"/>
          </a:xfrm>
          <a:prstGeom prst="rect">
            <a:avLst/>
          </a:prstGeom>
          <a:noFill/>
        </p:spPr>
        <p:txBody>
          <a:bodyPr wrap="square" rtlCol="0">
            <a:spAutoFit/>
          </a:bodyPr>
          <a:lstStyle/>
          <a:p>
            <a:r>
              <a:rPr lang="en-GB" sz="1200" b="1" dirty="0"/>
              <a:t>Run Data</a:t>
            </a:r>
            <a:endParaRPr lang="en-GB" sz="1200" dirty="0"/>
          </a:p>
        </p:txBody>
      </p:sp>
      <p:cxnSp>
        <p:nvCxnSpPr>
          <p:cNvPr id="13" name="Straight Arrow Connector 12">
            <a:extLst>
              <a:ext uri="{FF2B5EF4-FFF2-40B4-BE49-F238E27FC236}">
                <a16:creationId xmlns:a16="http://schemas.microsoft.com/office/drawing/2014/main" id="{355BB4D4-48C5-F457-AB63-6D76E24D25FD}"/>
              </a:ext>
            </a:extLst>
          </p:cNvPr>
          <p:cNvCxnSpPr>
            <a:cxnSpLocks/>
            <a:stCxn id="12" idx="1"/>
          </p:cNvCxnSpPr>
          <p:nvPr/>
        </p:nvCxnSpPr>
        <p:spPr>
          <a:xfrm flipH="1">
            <a:off x="4057328" y="2576636"/>
            <a:ext cx="350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FCFBED6-70AC-5E0A-413C-744BA3106696}"/>
              </a:ext>
            </a:extLst>
          </p:cNvPr>
          <p:cNvSpPr txBox="1"/>
          <p:nvPr/>
        </p:nvSpPr>
        <p:spPr>
          <a:xfrm>
            <a:off x="801745" y="1976471"/>
            <a:ext cx="1465431" cy="1200329"/>
          </a:xfrm>
          <a:prstGeom prst="rect">
            <a:avLst/>
          </a:prstGeom>
          <a:noFill/>
        </p:spPr>
        <p:txBody>
          <a:bodyPr wrap="square" rtlCol="0">
            <a:spAutoFit/>
          </a:bodyPr>
          <a:lstStyle/>
          <a:p>
            <a:pPr algn="r"/>
            <a:r>
              <a:rPr lang="en-GB" sz="1200" b="1" dirty="0"/>
              <a:t>Theoretical Spec</a:t>
            </a:r>
          </a:p>
          <a:p>
            <a:pPr algn="r"/>
            <a:r>
              <a:rPr lang="en-GB" sz="1200" dirty="0"/>
              <a:t>Winch Speed</a:t>
            </a:r>
          </a:p>
          <a:p>
            <a:pPr algn="r"/>
            <a:r>
              <a:rPr lang="en-GB" sz="1200" dirty="0"/>
              <a:t>Penetration Rate</a:t>
            </a:r>
          </a:p>
          <a:p>
            <a:pPr algn="r"/>
            <a:r>
              <a:rPr lang="en-GB" sz="1200" dirty="0"/>
              <a:t>Max Depth per Run</a:t>
            </a:r>
          </a:p>
          <a:p>
            <a:pPr algn="r"/>
            <a:r>
              <a:rPr lang="en-GB" sz="1200" dirty="0"/>
              <a:t>Surface Time</a:t>
            </a:r>
          </a:p>
          <a:p>
            <a:pPr algn="r"/>
            <a:r>
              <a:rPr lang="en-GB" sz="1200" dirty="0"/>
              <a:t>Etc.</a:t>
            </a:r>
            <a:endParaRPr lang="en-GB" sz="1200" b="1" dirty="0"/>
          </a:p>
        </p:txBody>
      </p:sp>
      <p:cxnSp>
        <p:nvCxnSpPr>
          <p:cNvPr id="15" name="Straight Arrow Connector 14">
            <a:extLst>
              <a:ext uri="{FF2B5EF4-FFF2-40B4-BE49-F238E27FC236}">
                <a16:creationId xmlns:a16="http://schemas.microsoft.com/office/drawing/2014/main" id="{244E0F64-7450-535A-FE22-D767DC2DFF37}"/>
              </a:ext>
            </a:extLst>
          </p:cNvPr>
          <p:cNvCxnSpPr>
            <a:cxnSpLocks/>
            <a:stCxn id="14" idx="3"/>
          </p:cNvCxnSpPr>
          <p:nvPr/>
        </p:nvCxnSpPr>
        <p:spPr>
          <a:xfrm>
            <a:off x="2267176" y="2576636"/>
            <a:ext cx="3247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62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FEF4-4E11-B687-B287-4F747B1A92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A764BF-0389-B32F-2922-F1AED037A1DE}"/>
              </a:ext>
            </a:extLst>
          </p:cNvPr>
          <p:cNvSpPr>
            <a:spLocks noGrp="1"/>
          </p:cNvSpPr>
          <p:nvPr>
            <p:ph type="title"/>
          </p:nvPr>
        </p:nvSpPr>
        <p:spPr/>
        <p:txBody>
          <a:bodyPr/>
          <a:lstStyle/>
          <a:p>
            <a:endParaRPr lang="en-GB"/>
          </a:p>
        </p:txBody>
      </p:sp>
      <p:sp>
        <p:nvSpPr>
          <p:cNvPr id="2" name="Flowchart: Alternate Process 1">
            <a:extLst>
              <a:ext uri="{FF2B5EF4-FFF2-40B4-BE49-F238E27FC236}">
                <a16:creationId xmlns:a16="http://schemas.microsoft.com/office/drawing/2014/main" id="{8DB4BCC9-EC9A-E6AF-BD37-0C3059F622D4}"/>
              </a:ext>
            </a:extLst>
          </p:cNvPr>
          <p:cNvSpPr/>
          <p:nvPr/>
        </p:nvSpPr>
        <p:spPr>
          <a:xfrm>
            <a:off x="2591896" y="2232103"/>
            <a:ext cx="1465432" cy="689065"/>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t>Drill Performance PDFs</a:t>
            </a:r>
          </a:p>
        </p:txBody>
      </p:sp>
      <p:sp>
        <p:nvSpPr>
          <p:cNvPr id="6" name="Flowchart: Alternate Process 5">
            <a:extLst>
              <a:ext uri="{FF2B5EF4-FFF2-40B4-BE49-F238E27FC236}">
                <a16:creationId xmlns:a16="http://schemas.microsoft.com/office/drawing/2014/main" id="{15D7BEA5-2AF3-5D50-83CE-E558A2592352}"/>
              </a:ext>
            </a:extLst>
          </p:cNvPr>
          <p:cNvSpPr/>
          <p:nvPr/>
        </p:nvSpPr>
        <p:spPr>
          <a:xfrm>
            <a:off x="2591896" y="3185973"/>
            <a:ext cx="1465432" cy="68906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Predict </a:t>
            </a:r>
            <a:r>
              <a:rPr lang="en-GB" sz="1200" dirty="0" err="1"/>
              <a:t>DrillRun</a:t>
            </a:r>
            <a:endParaRPr lang="en-GB" sz="1200" dirty="0"/>
          </a:p>
        </p:txBody>
      </p:sp>
      <p:cxnSp>
        <p:nvCxnSpPr>
          <p:cNvPr id="7" name="Straight Arrow Connector 6">
            <a:extLst>
              <a:ext uri="{FF2B5EF4-FFF2-40B4-BE49-F238E27FC236}">
                <a16:creationId xmlns:a16="http://schemas.microsoft.com/office/drawing/2014/main" id="{BF05954D-18F5-4876-0227-CB28225A92C1}"/>
              </a:ext>
            </a:extLst>
          </p:cNvPr>
          <p:cNvCxnSpPr>
            <a:cxnSpLocks/>
            <a:stCxn id="2" idx="2"/>
            <a:endCxn id="6" idx="0"/>
          </p:cNvCxnSpPr>
          <p:nvPr/>
        </p:nvCxnSpPr>
        <p:spPr>
          <a:xfrm>
            <a:off x="3324612" y="2921168"/>
            <a:ext cx="0" cy="2648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Flowchart: Alternate Process 10">
            <a:extLst>
              <a:ext uri="{FF2B5EF4-FFF2-40B4-BE49-F238E27FC236}">
                <a16:creationId xmlns:a16="http://schemas.microsoft.com/office/drawing/2014/main" id="{E266A4DB-AE60-5FBD-AED4-76C5913A3755}"/>
              </a:ext>
            </a:extLst>
          </p:cNvPr>
          <p:cNvSpPr/>
          <p:nvPr/>
        </p:nvSpPr>
        <p:spPr>
          <a:xfrm>
            <a:off x="2591896" y="4139843"/>
            <a:ext cx="1465432" cy="68906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Predict </a:t>
            </a:r>
            <a:r>
              <a:rPr lang="en-GB" sz="1200" dirty="0" err="1"/>
              <a:t>DrillSeason</a:t>
            </a:r>
            <a:endParaRPr lang="en-GB" sz="1200" dirty="0"/>
          </a:p>
        </p:txBody>
      </p:sp>
      <p:cxnSp>
        <p:nvCxnSpPr>
          <p:cNvPr id="19" name="Straight Arrow Connector 18">
            <a:extLst>
              <a:ext uri="{FF2B5EF4-FFF2-40B4-BE49-F238E27FC236}">
                <a16:creationId xmlns:a16="http://schemas.microsoft.com/office/drawing/2014/main" id="{652E8DBA-9651-39AB-6604-7466B14FDF77}"/>
              </a:ext>
            </a:extLst>
          </p:cNvPr>
          <p:cNvCxnSpPr>
            <a:cxnSpLocks/>
            <a:stCxn id="6" idx="3"/>
            <a:endCxn id="6" idx="1"/>
          </p:cNvCxnSpPr>
          <p:nvPr/>
        </p:nvCxnSpPr>
        <p:spPr>
          <a:xfrm flipH="1">
            <a:off x="2591896" y="3530506"/>
            <a:ext cx="1465432" cy="12700"/>
          </a:xfrm>
          <a:prstGeom prst="bentConnector5">
            <a:avLst>
              <a:gd name="adj1" fmla="val -11985"/>
              <a:gd name="adj2" fmla="val 3528685"/>
              <a:gd name="adj3" fmla="val 112079"/>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3D4B5643-8E00-1107-90CE-35AE414EDA82}"/>
              </a:ext>
            </a:extLst>
          </p:cNvPr>
          <p:cNvCxnSpPr>
            <a:cxnSpLocks/>
            <a:endCxn id="11" idx="0"/>
          </p:cNvCxnSpPr>
          <p:nvPr/>
        </p:nvCxnSpPr>
        <p:spPr>
          <a:xfrm>
            <a:off x="3324612" y="3976688"/>
            <a:ext cx="0" cy="1631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84192889-72E0-1B3B-F11F-427340DF8B65}"/>
              </a:ext>
            </a:extLst>
          </p:cNvPr>
          <p:cNvSpPr txBox="1"/>
          <p:nvPr/>
        </p:nvSpPr>
        <p:spPr>
          <a:xfrm>
            <a:off x="4407667" y="2438136"/>
            <a:ext cx="1465431" cy="276999"/>
          </a:xfrm>
          <a:prstGeom prst="rect">
            <a:avLst/>
          </a:prstGeom>
          <a:noFill/>
        </p:spPr>
        <p:txBody>
          <a:bodyPr wrap="square" rtlCol="0">
            <a:spAutoFit/>
          </a:bodyPr>
          <a:lstStyle/>
          <a:p>
            <a:r>
              <a:rPr lang="en-GB" sz="1200" b="1" dirty="0"/>
              <a:t>Run Data</a:t>
            </a:r>
            <a:endParaRPr lang="en-GB" sz="1200" dirty="0"/>
          </a:p>
        </p:txBody>
      </p:sp>
      <p:cxnSp>
        <p:nvCxnSpPr>
          <p:cNvPr id="37" name="Straight Arrow Connector 36">
            <a:extLst>
              <a:ext uri="{FF2B5EF4-FFF2-40B4-BE49-F238E27FC236}">
                <a16:creationId xmlns:a16="http://schemas.microsoft.com/office/drawing/2014/main" id="{A872ED6C-1A5A-35EE-BB1D-D966F550FBF8}"/>
              </a:ext>
            </a:extLst>
          </p:cNvPr>
          <p:cNvCxnSpPr>
            <a:cxnSpLocks/>
            <a:stCxn id="36" idx="1"/>
            <a:endCxn id="2" idx="3"/>
          </p:cNvCxnSpPr>
          <p:nvPr/>
        </p:nvCxnSpPr>
        <p:spPr>
          <a:xfrm flipH="1">
            <a:off x="4057328" y="2576636"/>
            <a:ext cx="350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C23095A6-705F-3EB9-D3EF-D3BAE6C1F890}"/>
              </a:ext>
            </a:extLst>
          </p:cNvPr>
          <p:cNvSpPr txBox="1"/>
          <p:nvPr/>
        </p:nvSpPr>
        <p:spPr>
          <a:xfrm>
            <a:off x="827363" y="2438135"/>
            <a:ext cx="1465431" cy="276999"/>
          </a:xfrm>
          <a:prstGeom prst="rect">
            <a:avLst/>
          </a:prstGeom>
          <a:noFill/>
        </p:spPr>
        <p:txBody>
          <a:bodyPr wrap="square" rtlCol="0">
            <a:spAutoFit/>
          </a:bodyPr>
          <a:lstStyle/>
          <a:p>
            <a:pPr algn="r"/>
            <a:r>
              <a:rPr lang="en-GB" sz="1200" b="1" dirty="0"/>
              <a:t>Theoretical Spec</a:t>
            </a:r>
          </a:p>
        </p:txBody>
      </p:sp>
      <p:cxnSp>
        <p:nvCxnSpPr>
          <p:cNvPr id="39" name="Straight Arrow Connector 38">
            <a:extLst>
              <a:ext uri="{FF2B5EF4-FFF2-40B4-BE49-F238E27FC236}">
                <a16:creationId xmlns:a16="http://schemas.microsoft.com/office/drawing/2014/main" id="{496C4F88-75FA-7DA0-B83B-BC46FC241E58}"/>
              </a:ext>
            </a:extLst>
          </p:cNvPr>
          <p:cNvCxnSpPr>
            <a:cxnSpLocks/>
            <a:stCxn id="38" idx="3"/>
            <a:endCxn id="2" idx="1"/>
          </p:cNvCxnSpPr>
          <p:nvPr/>
        </p:nvCxnSpPr>
        <p:spPr>
          <a:xfrm>
            <a:off x="2292794" y="2576635"/>
            <a:ext cx="29910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AF4A5B68-311E-2433-B6C4-2191A2AEDB07}"/>
              </a:ext>
            </a:extLst>
          </p:cNvPr>
          <p:cNvSpPr txBox="1"/>
          <p:nvPr/>
        </p:nvSpPr>
        <p:spPr>
          <a:xfrm>
            <a:off x="693421" y="3884210"/>
            <a:ext cx="1573755" cy="1200329"/>
          </a:xfrm>
          <a:prstGeom prst="rect">
            <a:avLst/>
          </a:prstGeom>
          <a:noFill/>
        </p:spPr>
        <p:txBody>
          <a:bodyPr wrap="square" rtlCol="0">
            <a:spAutoFit/>
          </a:bodyPr>
          <a:lstStyle/>
          <a:p>
            <a:pPr algn="r"/>
            <a:r>
              <a:rPr lang="en-GB" sz="1200" b="1" dirty="0"/>
              <a:t>Season Constraints</a:t>
            </a:r>
          </a:p>
          <a:p>
            <a:pPr algn="r"/>
            <a:r>
              <a:rPr lang="en-GB" sz="1200" dirty="0"/>
              <a:t>Start Date &amp; Depth</a:t>
            </a:r>
          </a:p>
          <a:p>
            <a:pPr algn="r"/>
            <a:r>
              <a:rPr lang="en-GB" sz="1200" dirty="0"/>
              <a:t>Shift Patterns</a:t>
            </a:r>
          </a:p>
          <a:p>
            <a:pPr algn="r"/>
            <a:r>
              <a:rPr lang="en-GB" sz="1200" dirty="0"/>
              <a:t>End Date</a:t>
            </a:r>
          </a:p>
          <a:p>
            <a:pPr algn="r"/>
            <a:r>
              <a:rPr lang="en-GB" sz="1200" dirty="0"/>
              <a:t>Target Depth</a:t>
            </a:r>
          </a:p>
          <a:p>
            <a:pPr algn="r"/>
            <a:r>
              <a:rPr lang="en-GB" sz="1200" dirty="0"/>
              <a:t>etc</a:t>
            </a:r>
          </a:p>
        </p:txBody>
      </p:sp>
      <p:cxnSp>
        <p:nvCxnSpPr>
          <p:cNvPr id="44" name="Straight Arrow Connector 43">
            <a:extLst>
              <a:ext uri="{FF2B5EF4-FFF2-40B4-BE49-F238E27FC236}">
                <a16:creationId xmlns:a16="http://schemas.microsoft.com/office/drawing/2014/main" id="{D0C04F22-4560-04E9-12F7-6F97A75EB0CB}"/>
              </a:ext>
            </a:extLst>
          </p:cNvPr>
          <p:cNvCxnSpPr>
            <a:cxnSpLocks/>
            <a:stCxn id="40" idx="3"/>
            <a:endCxn id="11" idx="1"/>
          </p:cNvCxnSpPr>
          <p:nvPr/>
        </p:nvCxnSpPr>
        <p:spPr>
          <a:xfrm>
            <a:off x="2267176" y="4484375"/>
            <a:ext cx="32472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54" name="Picture 53">
            <a:extLst>
              <a:ext uri="{FF2B5EF4-FFF2-40B4-BE49-F238E27FC236}">
                <a16:creationId xmlns:a16="http://schemas.microsoft.com/office/drawing/2014/main" id="{B829E69A-FD63-8E12-326A-D04D9E1FD5C3}"/>
              </a:ext>
            </a:extLst>
          </p:cNvPr>
          <p:cNvPicPr>
            <a:picLocks noChangeAspect="1"/>
          </p:cNvPicPr>
          <p:nvPr/>
        </p:nvPicPr>
        <p:blipFill>
          <a:blip r:embed="rId3"/>
          <a:stretch>
            <a:fillRect/>
          </a:stretch>
        </p:blipFill>
        <p:spPr>
          <a:xfrm>
            <a:off x="5989622" y="861060"/>
            <a:ext cx="5364178" cy="4945380"/>
          </a:xfrm>
          <a:prstGeom prst="rect">
            <a:avLst/>
          </a:prstGeom>
        </p:spPr>
      </p:pic>
    </p:spTree>
    <p:extLst>
      <p:ext uri="{BB962C8B-B14F-4D97-AF65-F5344CB8AC3E}">
        <p14:creationId xmlns:p14="http://schemas.microsoft.com/office/powerpoint/2010/main" val="267100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7C6EE11-DF45-0107-A8B2-5DB3C3164663}"/>
              </a:ext>
            </a:extLst>
          </p:cNvPr>
          <p:cNvSpPr>
            <a:spLocks noGrp="1"/>
          </p:cNvSpPr>
          <p:nvPr>
            <p:ph sz="half" idx="1"/>
          </p:nvPr>
        </p:nvSpPr>
        <p:spPr>
          <a:xfrm>
            <a:off x="912159" y="700736"/>
            <a:ext cx="10470776" cy="5456527"/>
          </a:xfrm>
        </p:spPr>
        <p:txBody>
          <a:bodyPr anchor="ctr"/>
          <a:lstStyle/>
          <a:p>
            <a:pPr marL="0" indent="0" algn="ctr">
              <a:buNone/>
            </a:pPr>
            <a:endParaRPr lang="en-GB" dirty="0"/>
          </a:p>
          <a:p>
            <a:pPr marL="0" indent="0" algn="ctr">
              <a:buNone/>
            </a:pPr>
            <a:r>
              <a:rPr lang="en-GB" sz="3600" dirty="0"/>
              <a:t>I’m not a logistics expert.</a:t>
            </a:r>
          </a:p>
          <a:p>
            <a:pPr marL="0" indent="0" algn="ctr">
              <a:buNone/>
            </a:pPr>
            <a:endParaRPr lang="en-GB" sz="3600" dirty="0"/>
          </a:p>
          <a:p>
            <a:pPr marL="0" indent="0" algn="ctr">
              <a:buNone/>
            </a:pPr>
            <a:endParaRPr lang="en-GB" sz="3600" dirty="0"/>
          </a:p>
          <a:p>
            <a:pPr marL="0" indent="0" algn="ctr">
              <a:buNone/>
            </a:pPr>
            <a:r>
              <a:rPr lang="en-GB" sz="3600" dirty="0"/>
              <a:t>I like designing and doing things</a:t>
            </a:r>
          </a:p>
          <a:p>
            <a:pPr marL="0" indent="0" algn="ctr">
              <a:buNone/>
            </a:pPr>
            <a:r>
              <a:rPr lang="en-GB" sz="3600" dirty="0"/>
              <a:t>- not so much planning them.</a:t>
            </a:r>
          </a:p>
          <a:p>
            <a:pPr marL="0" indent="0" algn="ctr">
              <a:buNone/>
            </a:pPr>
            <a:endParaRPr lang="en-GB" sz="3600" dirty="0"/>
          </a:p>
          <a:p>
            <a:pPr marL="0" indent="0" algn="ctr">
              <a:buNone/>
            </a:pPr>
            <a:endParaRPr lang="en-GB" sz="3600" dirty="0"/>
          </a:p>
          <a:p>
            <a:pPr marL="0" indent="0" algn="ctr">
              <a:buNone/>
            </a:pPr>
            <a:r>
              <a:rPr lang="en-GB" sz="3600" dirty="0"/>
              <a:t>But logistics and planning are crucial to what we do.</a:t>
            </a:r>
          </a:p>
          <a:p>
            <a:pPr marL="0" indent="0" algn="ctr">
              <a:buNone/>
            </a:pPr>
            <a:endParaRPr lang="en-GB" dirty="0"/>
          </a:p>
        </p:txBody>
      </p:sp>
    </p:spTree>
    <p:extLst>
      <p:ext uri="{BB962C8B-B14F-4D97-AF65-F5344CB8AC3E}">
        <p14:creationId xmlns:p14="http://schemas.microsoft.com/office/powerpoint/2010/main" val="2013597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9F9DE-779F-E7A0-5C98-F7927AE335D4}"/>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66DBE932-E9DB-3039-8E6B-2AC41C9A51E3}"/>
              </a:ext>
            </a:extLst>
          </p:cNvPr>
          <p:cNvPicPr>
            <a:picLocks noChangeAspect="1"/>
          </p:cNvPicPr>
          <p:nvPr/>
        </p:nvPicPr>
        <p:blipFill>
          <a:blip r:embed="rId3"/>
          <a:stretch>
            <a:fillRect/>
          </a:stretch>
        </p:blipFill>
        <p:spPr>
          <a:xfrm>
            <a:off x="0" y="81268"/>
            <a:ext cx="12192000" cy="6695464"/>
          </a:xfrm>
          <a:prstGeom prst="rect">
            <a:avLst/>
          </a:prstGeom>
        </p:spPr>
      </p:pic>
      <p:sp>
        <p:nvSpPr>
          <p:cNvPr id="4" name="Title 3">
            <a:extLst>
              <a:ext uri="{FF2B5EF4-FFF2-40B4-BE49-F238E27FC236}">
                <a16:creationId xmlns:a16="http://schemas.microsoft.com/office/drawing/2014/main" id="{6EA6DCB1-9D7D-7D07-80F4-3DDAB86B6676}"/>
              </a:ext>
            </a:extLst>
          </p:cNvPr>
          <p:cNvSpPr>
            <a:spLocks noGrp="1"/>
          </p:cNvSpPr>
          <p:nvPr>
            <p:ph type="title"/>
          </p:nvPr>
        </p:nvSpPr>
        <p:spPr/>
        <p:txBody>
          <a:bodyPr/>
          <a:lstStyle/>
          <a:p>
            <a:endParaRPr lang="en-GB"/>
          </a:p>
        </p:txBody>
      </p:sp>
      <p:sp>
        <p:nvSpPr>
          <p:cNvPr id="2" name="Flowchart: Alternate Process 1">
            <a:extLst>
              <a:ext uri="{FF2B5EF4-FFF2-40B4-BE49-F238E27FC236}">
                <a16:creationId xmlns:a16="http://schemas.microsoft.com/office/drawing/2014/main" id="{B505E580-6DF0-FBDF-9A39-8CC0830F7C00}"/>
              </a:ext>
            </a:extLst>
          </p:cNvPr>
          <p:cNvSpPr/>
          <p:nvPr/>
        </p:nvSpPr>
        <p:spPr>
          <a:xfrm>
            <a:off x="2591896" y="2232103"/>
            <a:ext cx="1465432" cy="689065"/>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dirty="0"/>
              <a:t>Drill Performance PDFs</a:t>
            </a:r>
          </a:p>
        </p:txBody>
      </p:sp>
      <p:sp>
        <p:nvSpPr>
          <p:cNvPr id="6" name="Flowchart: Alternate Process 5">
            <a:extLst>
              <a:ext uri="{FF2B5EF4-FFF2-40B4-BE49-F238E27FC236}">
                <a16:creationId xmlns:a16="http://schemas.microsoft.com/office/drawing/2014/main" id="{66419466-C145-EBF3-C6A6-3BFF6DD0ADC5}"/>
              </a:ext>
            </a:extLst>
          </p:cNvPr>
          <p:cNvSpPr/>
          <p:nvPr/>
        </p:nvSpPr>
        <p:spPr>
          <a:xfrm>
            <a:off x="2591896" y="3185973"/>
            <a:ext cx="1465432" cy="68906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Predict </a:t>
            </a:r>
            <a:r>
              <a:rPr lang="en-GB" sz="1200" dirty="0" err="1"/>
              <a:t>DrillRun</a:t>
            </a:r>
            <a:endParaRPr lang="en-GB" sz="1200" dirty="0"/>
          </a:p>
        </p:txBody>
      </p:sp>
      <p:cxnSp>
        <p:nvCxnSpPr>
          <p:cNvPr id="7" name="Straight Arrow Connector 6">
            <a:extLst>
              <a:ext uri="{FF2B5EF4-FFF2-40B4-BE49-F238E27FC236}">
                <a16:creationId xmlns:a16="http://schemas.microsoft.com/office/drawing/2014/main" id="{7CF9ED93-5E9A-FE90-BB8E-012C96DBD4E5}"/>
              </a:ext>
            </a:extLst>
          </p:cNvPr>
          <p:cNvCxnSpPr>
            <a:cxnSpLocks/>
            <a:stCxn id="2" idx="2"/>
            <a:endCxn id="6" idx="0"/>
          </p:cNvCxnSpPr>
          <p:nvPr/>
        </p:nvCxnSpPr>
        <p:spPr>
          <a:xfrm>
            <a:off x="3324612" y="2921168"/>
            <a:ext cx="0" cy="2648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Flowchart: Alternate Process 10">
            <a:extLst>
              <a:ext uri="{FF2B5EF4-FFF2-40B4-BE49-F238E27FC236}">
                <a16:creationId xmlns:a16="http://schemas.microsoft.com/office/drawing/2014/main" id="{ACC37D98-9E92-80AA-A8BC-C9670E8EE7F3}"/>
              </a:ext>
            </a:extLst>
          </p:cNvPr>
          <p:cNvSpPr/>
          <p:nvPr/>
        </p:nvSpPr>
        <p:spPr>
          <a:xfrm>
            <a:off x="2591896" y="4139843"/>
            <a:ext cx="1465432" cy="68906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Predict </a:t>
            </a:r>
            <a:r>
              <a:rPr lang="en-GB" sz="1200" dirty="0" err="1"/>
              <a:t>DrillSeason</a:t>
            </a:r>
            <a:endParaRPr lang="en-GB" sz="1200" dirty="0"/>
          </a:p>
        </p:txBody>
      </p:sp>
      <p:cxnSp>
        <p:nvCxnSpPr>
          <p:cNvPr id="19" name="Straight Arrow Connector 18">
            <a:extLst>
              <a:ext uri="{FF2B5EF4-FFF2-40B4-BE49-F238E27FC236}">
                <a16:creationId xmlns:a16="http://schemas.microsoft.com/office/drawing/2014/main" id="{9D080DAE-7A69-08A4-D3E9-3448B8182FEF}"/>
              </a:ext>
            </a:extLst>
          </p:cNvPr>
          <p:cNvCxnSpPr>
            <a:cxnSpLocks/>
            <a:stCxn id="6" idx="3"/>
            <a:endCxn id="6" idx="1"/>
          </p:cNvCxnSpPr>
          <p:nvPr/>
        </p:nvCxnSpPr>
        <p:spPr>
          <a:xfrm flipH="1">
            <a:off x="2591896" y="3530506"/>
            <a:ext cx="1465432" cy="12700"/>
          </a:xfrm>
          <a:prstGeom prst="bentConnector5">
            <a:avLst>
              <a:gd name="adj1" fmla="val -11985"/>
              <a:gd name="adj2" fmla="val 3528685"/>
              <a:gd name="adj3" fmla="val 112079"/>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7D91F1E2-AD8B-863F-807C-B876CD15761F}"/>
              </a:ext>
            </a:extLst>
          </p:cNvPr>
          <p:cNvCxnSpPr>
            <a:cxnSpLocks/>
            <a:endCxn id="11" idx="0"/>
          </p:cNvCxnSpPr>
          <p:nvPr/>
        </p:nvCxnSpPr>
        <p:spPr>
          <a:xfrm>
            <a:off x="3324612" y="3976688"/>
            <a:ext cx="0" cy="1631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669A274-8735-09CE-C5DD-C35E93BB2303}"/>
              </a:ext>
            </a:extLst>
          </p:cNvPr>
          <p:cNvSpPr txBox="1"/>
          <p:nvPr/>
        </p:nvSpPr>
        <p:spPr>
          <a:xfrm>
            <a:off x="4407667" y="2438136"/>
            <a:ext cx="1465431" cy="276999"/>
          </a:xfrm>
          <a:prstGeom prst="rect">
            <a:avLst/>
          </a:prstGeom>
          <a:noFill/>
        </p:spPr>
        <p:txBody>
          <a:bodyPr wrap="square" rtlCol="0">
            <a:spAutoFit/>
          </a:bodyPr>
          <a:lstStyle/>
          <a:p>
            <a:r>
              <a:rPr lang="en-GB" sz="1200" b="1" dirty="0"/>
              <a:t>Run Data</a:t>
            </a:r>
            <a:endParaRPr lang="en-GB" sz="1200" dirty="0"/>
          </a:p>
        </p:txBody>
      </p:sp>
      <p:cxnSp>
        <p:nvCxnSpPr>
          <p:cNvPr id="37" name="Straight Arrow Connector 36">
            <a:extLst>
              <a:ext uri="{FF2B5EF4-FFF2-40B4-BE49-F238E27FC236}">
                <a16:creationId xmlns:a16="http://schemas.microsoft.com/office/drawing/2014/main" id="{152576CD-CE62-2E2F-893B-0BAAEB34F4EC}"/>
              </a:ext>
            </a:extLst>
          </p:cNvPr>
          <p:cNvCxnSpPr>
            <a:cxnSpLocks/>
            <a:stCxn id="36" idx="1"/>
            <a:endCxn id="2" idx="3"/>
          </p:cNvCxnSpPr>
          <p:nvPr/>
        </p:nvCxnSpPr>
        <p:spPr>
          <a:xfrm flipH="1">
            <a:off x="4057328" y="2576636"/>
            <a:ext cx="35033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111E71F-C91A-B794-58F2-E052E1711F1F}"/>
              </a:ext>
            </a:extLst>
          </p:cNvPr>
          <p:cNvSpPr txBox="1"/>
          <p:nvPr/>
        </p:nvSpPr>
        <p:spPr>
          <a:xfrm>
            <a:off x="827363" y="2438135"/>
            <a:ext cx="1465431" cy="276999"/>
          </a:xfrm>
          <a:prstGeom prst="rect">
            <a:avLst/>
          </a:prstGeom>
          <a:noFill/>
        </p:spPr>
        <p:txBody>
          <a:bodyPr wrap="square" rtlCol="0">
            <a:spAutoFit/>
          </a:bodyPr>
          <a:lstStyle/>
          <a:p>
            <a:pPr algn="r"/>
            <a:r>
              <a:rPr lang="en-GB" sz="1200" b="1" dirty="0"/>
              <a:t>Theoretical Spec</a:t>
            </a:r>
          </a:p>
        </p:txBody>
      </p:sp>
      <p:cxnSp>
        <p:nvCxnSpPr>
          <p:cNvPr id="39" name="Straight Arrow Connector 38">
            <a:extLst>
              <a:ext uri="{FF2B5EF4-FFF2-40B4-BE49-F238E27FC236}">
                <a16:creationId xmlns:a16="http://schemas.microsoft.com/office/drawing/2014/main" id="{BE001A3B-20D3-9738-7044-035CD824CAE8}"/>
              </a:ext>
            </a:extLst>
          </p:cNvPr>
          <p:cNvCxnSpPr>
            <a:cxnSpLocks/>
            <a:stCxn id="38" idx="3"/>
            <a:endCxn id="2" idx="1"/>
          </p:cNvCxnSpPr>
          <p:nvPr/>
        </p:nvCxnSpPr>
        <p:spPr>
          <a:xfrm>
            <a:off x="2292794" y="2576635"/>
            <a:ext cx="299102"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F3D9C1D-22EE-0B78-6836-F96790DB1452}"/>
              </a:ext>
            </a:extLst>
          </p:cNvPr>
          <p:cNvSpPr txBox="1"/>
          <p:nvPr/>
        </p:nvSpPr>
        <p:spPr>
          <a:xfrm>
            <a:off x="719039" y="4808231"/>
            <a:ext cx="1573755" cy="276999"/>
          </a:xfrm>
          <a:prstGeom prst="rect">
            <a:avLst/>
          </a:prstGeom>
          <a:noFill/>
        </p:spPr>
        <p:txBody>
          <a:bodyPr wrap="square" rtlCol="0">
            <a:spAutoFit/>
          </a:bodyPr>
          <a:lstStyle/>
          <a:p>
            <a:pPr algn="r"/>
            <a:r>
              <a:rPr lang="en-GB" sz="1200" b="1" dirty="0"/>
              <a:t>Season Constraints</a:t>
            </a:r>
          </a:p>
        </p:txBody>
      </p:sp>
      <p:cxnSp>
        <p:nvCxnSpPr>
          <p:cNvPr id="44" name="Straight Arrow Connector 43">
            <a:extLst>
              <a:ext uri="{FF2B5EF4-FFF2-40B4-BE49-F238E27FC236}">
                <a16:creationId xmlns:a16="http://schemas.microsoft.com/office/drawing/2014/main" id="{0387641E-3A6A-F4B5-D0E9-FF545DDF222D}"/>
              </a:ext>
            </a:extLst>
          </p:cNvPr>
          <p:cNvCxnSpPr>
            <a:cxnSpLocks/>
            <a:stCxn id="40" idx="3"/>
            <a:endCxn id="11" idx="1"/>
          </p:cNvCxnSpPr>
          <p:nvPr/>
        </p:nvCxnSpPr>
        <p:spPr>
          <a:xfrm flipV="1">
            <a:off x="2292794" y="4484376"/>
            <a:ext cx="299102" cy="46235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F58B102-D033-29E2-47DB-B8A0E208B150}"/>
              </a:ext>
            </a:extLst>
          </p:cNvPr>
          <p:cNvCxnSpPr>
            <a:cxnSpLocks/>
            <a:stCxn id="11" idx="2"/>
          </p:cNvCxnSpPr>
          <p:nvPr/>
        </p:nvCxnSpPr>
        <p:spPr>
          <a:xfrm>
            <a:off x="3324612" y="4828908"/>
            <a:ext cx="0" cy="2556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Flowchart: Alternate Process 9">
            <a:extLst>
              <a:ext uri="{FF2B5EF4-FFF2-40B4-BE49-F238E27FC236}">
                <a16:creationId xmlns:a16="http://schemas.microsoft.com/office/drawing/2014/main" id="{75BDA915-C277-C30E-F485-D6F897D5B894}"/>
              </a:ext>
            </a:extLst>
          </p:cNvPr>
          <p:cNvSpPr/>
          <p:nvPr/>
        </p:nvSpPr>
        <p:spPr>
          <a:xfrm>
            <a:off x="2591896" y="5081012"/>
            <a:ext cx="1465432" cy="68906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t>Predict </a:t>
            </a:r>
            <a:r>
              <a:rPr lang="en-GB" sz="1200" dirty="0" err="1"/>
              <a:t>DrillCampaign</a:t>
            </a:r>
            <a:endParaRPr lang="en-GB" sz="1200" dirty="0"/>
          </a:p>
        </p:txBody>
      </p:sp>
      <p:cxnSp>
        <p:nvCxnSpPr>
          <p:cNvPr id="13" name="Straight Arrow Connector 12">
            <a:extLst>
              <a:ext uri="{FF2B5EF4-FFF2-40B4-BE49-F238E27FC236}">
                <a16:creationId xmlns:a16="http://schemas.microsoft.com/office/drawing/2014/main" id="{F160D363-71FB-7103-2CA9-59469D9D2FBF}"/>
              </a:ext>
            </a:extLst>
          </p:cNvPr>
          <p:cNvCxnSpPr>
            <a:cxnSpLocks/>
            <a:stCxn id="40" idx="3"/>
            <a:endCxn id="10" idx="1"/>
          </p:cNvCxnSpPr>
          <p:nvPr/>
        </p:nvCxnSpPr>
        <p:spPr>
          <a:xfrm>
            <a:off x="2292794" y="4946731"/>
            <a:ext cx="299102" cy="478814"/>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479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FDEE0-67C2-4429-897E-71B42C7ED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D0864-C7F4-81F2-8287-3DE3BF83B4DF}"/>
              </a:ext>
            </a:extLst>
          </p:cNvPr>
          <p:cNvSpPr>
            <a:spLocks noGrp="1"/>
          </p:cNvSpPr>
          <p:nvPr>
            <p:ph type="title"/>
          </p:nvPr>
        </p:nvSpPr>
        <p:spPr/>
        <p:txBody>
          <a:bodyPr/>
          <a:lstStyle/>
          <a:p>
            <a:endParaRPr lang="en-GB"/>
          </a:p>
        </p:txBody>
      </p:sp>
      <p:pic>
        <p:nvPicPr>
          <p:cNvPr id="25" name="Picture 24">
            <a:extLst>
              <a:ext uri="{FF2B5EF4-FFF2-40B4-BE49-F238E27FC236}">
                <a16:creationId xmlns:a16="http://schemas.microsoft.com/office/drawing/2014/main" id="{5A9420FC-EAB6-05CC-3FE2-D782DE53BBE5}"/>
              </a:ext>
            </a:extLst>
          </p:cNvPr>
          <p:cNvPicPr>
            <a:picLocks noChangeAspect="1"/>
          </p:cNvPicPr>
          <p:nvPr/>
        </p:nvPicPr>
        <p:blipFill>
          <a:blip r:embed="rId3"/>
          <a:stretch>
            <a:fillRect/>
          </a:stretch>
        </p:blipFill>
        <p:spPr>
          <a:xfrm>
            <a:off x="51544" y="66205"/>
            <a:ext cx="12088912" cy="6725589"/>
          </a:xfrm>
          <a:prstGeom prst="rect">
            <a:avLst/>
          </a:prstGeom>
        </p:spPr>
      </p:pic>
    </p:spTree>
    <p:extLst>
      <p:ext uri="{BB962C8B-B14F-4D97-AF65-F5344CB8AC3E}">
        <p14:creationId xmlns:p14="http://schemas.microsoft.com/office/powerpoint/2010/main" val="338771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B7E05-A717-EF04-4E18-FA6EA19DF54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63F06D0-0467-863C-7B96-EA777649F2F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501DB2C-026F-BC10-6008-18D20A56BDE1}"/>
              </a:ext>
            </a:extLst>
          </p:cNvPr>
          <p:cNvPicPr>
            <a:picLocks noChangeAspect="1"/>
          </p:cNvPicPr>
          <p:nvPr/>
        </p:nvPicPr>
        <p:blipFill>
          <a:blip r:embed="rId3"/>
          <a:stretch>
            <a:fillRect/>
          </a:stretch>
        </p:blipFill>
        <p:spPr>
          <a:xfrm>
            <a:off x="0" y="248230"/>
            <a:ext cx="12192000" cy="6361540"/>
          </a:xfrm>
          <a:prstGeom prst="rect">
            <a:avLst/>
          </a:prstGeom>
        </p:spPr>
      </p:pic>
    </p:spTree>
    <p:extLst>
      <p:ext uri="{BB962C8B-B14F-4D97-AF65-F5344CB8AC3E}">
        <p14:creationId xmlns:p14="http://schemas.microsoft.com/office/powerpoint/2010/main" val="2079794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E7A20-AB6D-EDCC-BFCF-986660D1C3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CCE1C4-5BD7-7335-4713-E412D98D1DFA}"/>
              </a:ext>
            </a:extLst>
          </p:cNvPr>
          <p:cNvSpPr>
            <a:spLocks noGrp="1"/>
          </p:cNvSpPr>
          <p:nvPr>
            <p:ph type="title"/>
          </p:nvPr>
        </p:nvSpPr>
        <p:spPr/>
        <p:txBody>
          <a:bodyPr/>
          <a:lstStyle/>
          <a:p>
            <a:endParaRPr lang="en-GB"/>
          </a:p>
        </p:txBody>
      </p:sp>
      <p:pic>
        <p:nvPicPr>
          <p:cNvPr id="25" name="Picture 24">
            <a:extLst>
              <a:ext uri="{FF2B5EF4-FFF2-40B4-BE49-F238E27FC236}">
                <a16:creationId xmlns:a16="http://schemas.microsoft.com/office/drawing/2014/main" id="{3383FD7F-2AAF-15D5-2B8D-394611BAE361}"/>
              </a:ext>
            </a:extLst>
          </p:cNvPr>
          <p:cNvPicPr>
            <a:picLocks noChangeAspect="1"/>
          </p:cNvPicPr>
          <p:nvPr/>
        </p:nvPicPr>
        <p:blipFill>
          <a:blip r:embed="rId3"/>
          <a:stretch>
            <a:fillRect/>
          </a:stretch>
        </p:blipFill>
        <p:spPr>
          <a:xfrm>
            <a:off x="51544" y="66205"/>
            <a:ext cx="12088912" cy="6725589"/>
          </a:xfrm>
          <a:prstGeom prst="rect">
            <a:avLst/>
          </a:prstGeom>
        </p:spPr>
      </p:pic>
      <p:cxnSp>
        <p:nvCxnSpPr>
          <p:cNvPr id="27" name="Straight Connector 26">
            <a:extLst>
              <a:ext uri="{FF2B5EF4-FFF2-40B4-BE49-F238E27FC236}">
                <a16:creationId xmlns:a16="http://schemas.microsoft.com/office/drawing/2014/main" id="{9A78CD8D-F77E-4372-D144-C0CC25531CF4}"/>
              </a:ext>
            </a:extLst>
          </p:cNvPr>
          <p:cNvCxnSpPr>
            <a:cxnSpLocks/>
          </p:cNvCxnSpPr>
          <p:nvPr/>
        </p:nvCxnSpPr>
        <p:spPr>
          <a:xfrm flipV="1">
            <a:off x="11437620" y="365125"/>
            <a:ext cx="0" cy="6050915"/>
          </a:xfrm>
          <a:prstGeom prst="line">
            <a:avLst/>
          </a:prstGeom>
          <a:ln w="28575"/>
        </p:spPr>
        <p:style>
          <a:lnRef idx="2">
            <a:schemeClr val="accent6"/>
          </a:lnRef>
          <a:fillRef idx="0">
            <a:schemeClr val="accent6"/>
          </a:fillRef>
          <a:effectRef idx="1">
            <a:schemeClr val="accent6"/>
          </a:effectRef>
          <a:fontRef idx="minor">
            <a:schemeClr val="tx1"/>
          </a:fontRef>
        </p:style>
      </p:cxnSp>
      <p:cxnSp>
        <p:nvCxnSpPr>
          <p:cNvPr id="29" name="Straight Connector 28">
            <a:extLst>
              <a:ext uri="{FF2B5EF4-FFF2-40B4-BE49-F238E27FC236}">
                <a16:creationId xmlns:a16="http://schemas.microsoft.com/office/drawing/2014/main" id="{E0D06877-8698-208A-866F-5873E133C874}"/>
              </a:ext>
            </a:extLst>
          </p:cNvPr>
          <p:cNvCxnSpPr>
            <a:cxnSpLocks/>
          </p:cNvCxnSpPr>
          <p:nvPr/>
        </p:nvCxnSpPr>
        <p:spPr>
          <a:xfrm flipH="1">
            <a:off x="640080" y="1455420"/>
            <a:ext cx="11361420" cy="0"/>
          </a:xfrm>
          <a:prstGeom prst="line">
            <a:avLst/>
          </a:prstGeom>
          <a:ln w="28575"/>
        </p:spPr>
        <p:style>
          <a:lnRef idx="2">
            <a:schemeClr val="accent6"/>
          </a:lnRef>
          <a:fillRef idx="0">
            <a:schemeClr val="accent6"/>
          </a:fillRef>
          <a:effectRef idx="1">
            <a:schemeClr val="accent6"/>
          </a:effectRef>
          <a:fontRef idx="minor">
            <a:schemeClr val="tx1"/>
          </a:fontRef>
        </p:style>
      </p:cxnSp>
      <p:sp>
        <p:nvSpPr>
          <p:cNvPr id="34" name="TextBox 33">
            <a:extLst>
              <a:ext uri="{FF2B5EF4-FFF2-40B4-BE49-F238E27FC236}">
                <a16:creationId xmlns:a16="http://schemas.microsoft.com/office/drawing/2014/main" id="{498F85D6-8CBB-6DFD-78C2-EB2ED1615B89}"/>
              </a:ext>
            </a:extLst>
          </p:cNvPr>
          <p:cNvSpPr txBox="1"/>
          <p:nvPr/>
        </p:nvSpPr>
        <p:spPr>
          <a:xfrm>
            <a:off x="4358640" y="1086088"/>
            <a:ext cx="2615075" cy="369332"/>
          </a:xfrm>
          <a:prstGeom prst="rect">
            <a:avLst/>
          </a:prstGeom>
          <a:noFill/>
        </p:spPr>
        <p:txBody>
          <a:bodyPr wrap="none" rtlCol="0">
            <a:spAutoFit/>
          </a:bodyPr>
          <a:lstStyle/>
          <a:p>
            <a:r>
              <a:rPr lang="en-GB" dirty="0">
                <a:solidFill>
                  <a:schemeClr val="accent6"/>
                </a:solidFill>
              </a:rPr>
              <a:t>2024-01-18 @ 1836.18m</a:t>
            </a:r>
          </a:p>
        </p:txBody>
      </p:sp>
    </p:spTree>
    <p:extLst>
      <p:ext uri="{BB962C8B-B14F-4D97-AF65-F5344CB8AC3E}">
        <p14:creationId xmlns:p14="http://schemas.microsoft.com/office/powerpoint/2010/main" val="368077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mparison of a graph&#10;&#10;AI-generated content may be incorrect.">
            <a:extLst>
              <a:ext uri="{FF2B5EF4-FFF2-40B4-BE49-F238E27FC236}">
                <a16:creationId xmlns:a16="http://schemas.microsoft.com/office/drawing/2014/main" id="{25E3273C-CC06-0540-9F94-F2942B3A6B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2637"/>
            <a:ext cx="12192000" cy="6412726"/>
          </a:xfrm>
          <a:prstGeom prst="rect">
            <a:avLst/>
          </a:prstGeom>
        </p:spPr>
      </p:pic>
    </p:spTree>
    <p:extLst>
      <p:ext uri="{BB962C8B-B14F-4D97-AF65-F5344CB8AC3E}">
        <p14:creationId xmlns:p14="http://schemas.microsoft.com/office/powerpoint/2010/main" val="114185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69369-EB9A-9DDE-7920-AA119E13540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8A99C21C-C824-0051-9AFD-BD128D753D68}"/>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7707278-B422-36BE-1589-61344A71020A}"/>
              </a:ext>
            </a:extLst>
          </p:cNvPr>
          <p:cNvPicPr>
            <a:picLocks noChangeAspect="1"/>
          </p:cNvPicPr>
          <p:nvPr/>
        </p:nvPicPr>
        <p:blipFill>
          <a:blip r:embed="rId3"/>
          <a:stretch>
            <a:fillRect/>
          </a:stretch>
        </p:blipFill>
        <p:spPr>
          <a:xfrm>
            <a:off x="3765899" y="0"/>
            <a:ext cx="8426101" cy="6858000"/>
          </a:xfrm>
          <a:prstGeom prst="rect">
            <a:avLst/>
          </a:prstGeom>
        </p:spPr>
      </p:pic>
    </p:spTree>
    <p:extLst>
      <p:ext uri="{BB962C8B-B14F-4D97-AF65-F5344CB8AC3E}">
        <p14:creationId xmlns:p14="http://schemas.microsoft.com/office/powerpoint/2010/main" val="1925251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5ED79-A850-B27D-10F9-FD6BEB457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8DACAC-D587-6287-6BAD-30A1340313B1}"/>
              </a:ext>
            </a:extLst>
          </p:cNvPr>
          <p:cNvSpPr>
            <a:spLocks noGrp="1"/>
          </p:cNvSpPr>
          <p:nvPr>
            <p:ph type="title"/>
          </p:nvPr>
        </p:nvSpPr>
        <p:spPr/>
        <p:txBody>
          <a:bodyPr/>
          <a:lstStyle/>
          <a:p>
            <a:r>
              <a:rPr lang="en-GB" dirty="0"/>
              <a:t>Limitations</a:t>
            </a:r>
          </a:p>
        </p:txBody>
      </p:sp>
      <p:sp>
        <p:nvSpPr>
          <p:cNvPr id="3" name="Content Placeholder 2">
            <a:extLst>
              <a:ext uri="{FF2B5EF4-FFF2-40B4-BE49-F238E27FC236}">
                <a16:creationId xmlns:a16="http://schemas.microsoft.com/office/drawing/2014/main" id="{7C70D572-38EC-6B2B-4D86-AA84CE2026C4}"/>
              </a:ext>
            </a:extLst>
          </p:cNvPr>
          <p:cNvSpPr>
            <a:spLocks noGrp="1"/>
          </p:cNvSpPr>
          <p:nvPr>
            <p:ph idx="1"/>
          </p:nvPr>
        </p:nvSpPr>
        <p:spPr>
          <a:xfrm>
            <a:off x="838200" y="1825625"/>
            <a:ext cx="2927699" cy="4351338"/>
          </a:xfrm>
        </p:spPr>
        <p:txBody>
          <a:bodyPr>
            <a:normAutofit fontScale="92500" lnSpcReduction="20000"/>
          </a:bodyPr>
          <a:lstStyle/>
          <a:p>
            <a:pPr marL="0" indent="0">
              <a:buNone/>
            </a:pPr>
            <a:r>
              <a:rPr lang="en-GB" dirty="0"/>
              <a:t>Garbage in - garbage out</a:t>
            </a:r>
          </a:p>
          <a:p>
            <a:pPr marL="0" indent="0">
              <a:buNone/>
            </a:pPr>
            <a:endParaRPr lang="en-GB" dirty="0"/>
          </a:p>
          <a:p>
            <a:pPr marL="0" indent="0">
              <a:buNone/>
            </a:pPr>
            <a:endParaRPr lang="en-GB" dirty="0"/>
          </a:p>
          <a:p>
            <a:pPr marL="0" indent="0">
              <a:buNone/>
            </a:pPr>
            <a:r>
              <a:rPr lang="en-GB" dirty="0"/>
              <a:t>Need input data from a whole campaign</a:t>
            </a:r>
          </a:p>
          <a:p>
            <a:pPr marL="0" indent="0">
              <a:buNone/>
            </a:pPr>
            <a:endParaRPr lang="en-GB" dirty="0"/>
          </a:p>
          <a:p>
            <a:pPr marL="0" indent="0">
              <a:buNone/>
            </a:pPr>
            <a:endParaRPr lang="en-GB" dirty="0"/>
          </a:p>
          <a:p>
            <a:pPr marL="0" indent="0">
              <a:buNone/>
            </a:pPr>
            <a:r>
              <a:rPr lang="en-GB" dirty="0"/>
              <a:t>Logistical delays and major breakages missing</a:t>
            </a:r>
          </a:p>
        </p:txBody>
      </p:sp>
      <p:pic>
        <p:nvPicPr>
          <p:cNvPr id="5" name="Picture 4">
            <a:extLst>
              <a:ext uri="{FF2B5EF4-FFF2-40B4-BE49-F238E27FC236}">
                <a16:creationId xmlns:a16="http://schemas.microsoft.com/office/drawing/2014/main" id="{093DA5EC-225B-E483-E435-594DB59E21CA}"/>
              </a:ext>
            </a:extLst>
          </p:cNvPr>
          <p:cNvPicPr>
            <a:picLocks noChangeAspect="1"/>
          </p:cNvPicPr>
          <p:nvPr/>
        </p:nvPicPr>
        <p:blipFill>
          <a:blip r:embed="rId3"/>
          <a:stretch>
            <a:fillRect/>
          </a:stretch>
        </p:blipFill>
        <p:spPr>
          <a:xfrm>
            <a:off x="3765899" y="0"/>
            <a:ext cx="8426101" cy="6858000"/>
          </a:xfrm>
          <a:prstGeom prst="rect">
            <a:avLst/>
          </a:prstGeom>
        </p:spPr>
      </p:pic>
    </p:spTree>
    <p:extLst>
      <p:ext uri="{BB962C8B-B14F-4D97-AF65-F5344CB8AC3E}">
        <p14:creationId xmlns:p14="http://schemas.microsoft.com/office/powerpoint/2010/main" val="2171429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F98D-D487-4037-C1CF-686DF9C7ABCF}"/>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8F803C9C-9422-21F4-9F68-84AA8B907DE3}"/>
              </a:ext>
            </a:extLst>
          </p:cNvPr>
          <p:cNvPicPr>
            <a:picLocks noChangeAspect="1"/>
          </p:cNvPicPr>
          <p:nvPr/>
        </p:nvPicPr>
        <p:blipFill>
          <a:blip r:embed="rId3"/>
          <a:srcRect t="6102" b="15981"/>
          <a:stretch/>
        </p:blipFill>
        <p:spPr>
          <a:xfrm>
            <a:off x="83820" y="613092"/>
            <a:ext cx="6616411" cy="5059680"/>
          </a:xfrm>
          <a:prstGeom prst="rect">
            <a:avLst/>
          </a:prstGeom>
        </p:spPr>
      </p:pic>
      <p:pic>
        <p:nvPicPr>
          <p:cNvPr id="5" name="Content Placeholder 4">
            <a:extLst>
              <a:ext uri="{FF2B5EF4-FFF2-40B4-BE49-F238E27FC236}">
                <a16:creationId xmlns:a16="http://schemas.microsoft.com/office/drawing/2014/main" id="{EE1EAABE-583C-0FBC-21A4-8D4AA0E56005}"/>
              </a:ext>
            </a:extLst>
          </p:cNvPr>
          <p:cNvPicPr>
            <a:picLocks noGrp="1" noChangeAspect="1"/>
          </p:cNvPicPr>
          <p:nvPr>
            <p:ph idx="1"/>
          </p:nvPr>
        </p:nvPicPr>
        <p:blipFill>
          <a:blip r:embed="rId4"/>
          <a:stretch>
            <a:fillRect/>
          </a:stretch>
        </p:blipFill>
        <p:spPr>
          <a:xfrm>
            <a:off x="5419419" y="365125"/>
            <a:ext cx="6688761" cy="5555615"/>
          </a:xfrm>
          <a:prstGeom prst="rect">
            <a:avLst/>
          </a:prstGeom>
        </p:spPr>
      </p:pic>
    </p:spTree>
    <p:extLst>
      <p:ext uri="{BB962C8B-B14F-4D97-AF65-F5344CB8AC3E}">
        <p14:creationId xmlns:p14="http://schemas.microsoft.com/office/powerpoint/2010/main" val="1356557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6C9720-CAB5-280F-65B6-7D5ECE1A21EC}"/>
              </a:ext>
            </a:extLst>
          </p:cNvPr>
          <p:cNvSpPr>
            <a:spLocks noGrp="1"/>
          </p:cNvSpPr>
          <p:nvPr>
            <p:ph type="ctrTitle"/>
          </p:nvPr>
        </p:nvSpPr>
        <p:spPr/>
        <p:txBody>
          <a:bodyPr/>
          <a:lstStyle/>
          <a:p>
            <a:r>
              <a:rPr lang="en-GB" dirty="0"/>
              <a:t>Thank you</a:t>
            </a:r>
          </a:p>
        </p:txBody>
      </p:sp>
      <p:sp>
        <p:nvSpPr>
          <p:cNvPr id="3" name="Content Placeholder 2">
            <a:extLst>
              <a:ext uri="{FF2B5EF4-FFF2-40B4-BE49-F238E27FC236}">
                <a16:creationId xmlns:a16="http://schemas.microsoft.com/office/drawing/2014/main" id="{ABEE10E8-0328-0155-24FC-430E51214A71}"/>
              </a:ext>
            </a:extLst>
          </p:cNvPr>
          <p:cNvSpPr>
            <a:spLocks noGrp="1"/>
          </p:cNvSpPr>
          <p:nvPr>
            <p:ph type="subTitle" idx="1"/>
          </p:nvPr>
        </p:nvSpPr>
        <p:spPr/>
        <p:txBody>
          <a:bodyPr/>
          <a:lstStyle/>
          <a:p>
            <a:r>
              <a:rPr lang="en-GB" dirty="0"/>
              <a:t>JAMLE@BAS.AC.UK</a:t>
            </a:r>
          </a:p>
        </p:txBody>
      </p:sp>
    </p:spTree>
    <p:extLst>
      <p:ext uri="{BB962C8B-B14F-4D97-AF65-F5344CB8AC3E}">
        <p14:creationId xmlns:p14="http://schemas.microsoft.com/office/powerpoint/2010/main" val="3824065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BA2E-5B2E-ECBA-969A-AF4750A68C71}"/>
              </a:ext>
            </a:extLst>
          </p:cNvPr>
          <p:cNvSpPr>
            <a:spLocks noGrp="1"/>
          </p:cNvSpPr>
          <p:nvPr>
            <p:ph type="title"/>
          </p:nvPr>
        </p:nvSpPr>
        <p:spPr/>
        <p:txBody>
          <a:bodyPr/>
          <a:lstStyle/>
          <a:p>
            <a:r>
              <a:rPr lang="en-GB" dirty="0"/>
              <a:t>Standard wireline drilling formula</a:t>
            </a:r>
          </a:p>
        </p:txBody>
      </p:sp>
      <p:graphicFrame>
        <p:nvGraphicFramePr>
          <p:cNvPr id="4" name="Table 3">
            <a:extLst>
              <a:ext uri="{FF2B5EF4-FFF2-40B4-BE49-F238E27FC236}">
                <a16:creationId xmlns:a16="http://schemas.microsoft.com/office/drawing/2014/main" id="{E5965F16-5516-D6B3-6A0D-01ABBC910422}"/>
              </a:ext>
            </a:extLst>
          </p:cNvPr>
          <p:cNvGraphicFramePr>
            <a:graphicFrameLocks noGrp="1"/>
          </p:cNvGraphicFramePr>
          <p:nvPr>
            <p:extLst>
              <p:ext uri="{D42A27DB-BD31-4B8C-83A1-F6EECF244321}">
                <p14:modId xmlns:p14="http://schemas.microsoft.com/office/powerpoint/2010/main" val="1592670196"/>
              </p:ext>
            </p:extLst>
          </p:nvPr>
        </p:nvGraphicFramePr>
        <p:xfrm>
          <a:off x="1555750" y="2583537"/>
          <a:ext cx="2749550" cy="1885950"/>
        </p:xfrm>
        <a:graphic>
          <a:graphicData uri="http://schemas.openxmlformats.org/drawingml/2006/table">
            <a:tbl>
              <a:tblPr>
                <a:tableStyleId>{5C22544A-7EE6-4342-B048-85BDC9FD1C3A}</a:tableStyleId>
              </a:tblPr>
              <a:tblGrid>
                <a:gridCol w="2426308">
                  <a:extLst>
                    <a:ext uri="{9D8B030D-6E8A-4147-A177-3AD203B41FA5}">
                      <a16:colId xmlns:a16="http://schemas.microsoft.com/office/drawing/2014/main" val="2336451810"/>
                    </a:ext>
                  </a:extLst>
                </a:gridCol>
                <a:gridCol w="323242">
                  <a:extLst>
                    <a:ext uri="{9D8B030D-6E8A-4147-A177-3AD203B41FA5}">
                      <a16:colId xmlns:a16="http://schemas.microsoft.com/office/drawing/2014/main" val="25844067"/>
                    </a:ext>
                  </a:extLst>
                </a:gridCol>
              </a:tblGrid>
              <a:tr h="190500">
                <a:tc>
                  <a:txBody>
                    <a:bodyPr/>
                    <a:lstStyle/>
                    <a:p>
                      <a:pPr algn="l" fontAlgn="b"/>
                      <a:r>
                        <a:rPr lang="en-GB" sz="2000" u="none" strike="noStrike" dirty="0">
                          <a:effectLst/>
                        </a:rPr>
                        <a:t>Drill Spec</a:t>
                      </a:r>
                      <a:endParaRPr lang="en-GB" sz="2000" b="1" i="1"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endParaRPr lang="en-GB"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336455827"/>
                  </a:ext>
                </a:extLst>
              </a:tr>
              <a:tr h="190500">
                <a:tc>
                  <a:txBody>
                    <a:bodyPr/>
                    <a:lstStyle/>
                    <a:p>
                      <a:pPr algn="l" fontAlgn="b"/>
                      <a:r>
                        <a:rPr lang="en-GB" sz="2000" u="none" strike="noStrike" dirty="0">
                          <a:effectLst/>
                        </a:rPr>
                        <a:t>Drop Length</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l</a:t>
                      </a:r>
                      <a:endParaRPr lang="en-GB"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34646518"/>
                  </a:ext>
                </a:extLst>
              </a:tr>
              <a:tr h="190500">
                <a:tc>
                  <a:txBody>
                    <a:bodyPr/>
                    <a:lstStyle/>
                    <a:p>
                      <a:pPr algn="l" fontAlgn="b"/>
                      <a:r>
                        <a:rPr lang="en-GB" sz="2000" u="none" strike="noStrike" dirty="0">
                          <a:effectLst/>
                        </a:rPr>
                        <a:t>Winch Speed</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W</a:t>
                      </a:r>
                      <a:endParaRPr lang="en-GB"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52407865"/>
                  </a:ext>
                </a:extLst>
              </a:tr>
              <a:tr h="190500">
                <a:tc>
                  <a:txBody>
                    <a:bodyPr/>
                    <a:lstStyle/>
                    <a:p>
                      <a:pPr algn="l" fontAlgn="b"/>
                      <a:r>
                        <a:rPr lang="en-GB" sz="2000" u="none" strike="noStrike" dirty="0">
                          <a:effectLst/>
                        </a:rPr>
                        <a:t>Drilling Speed</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v</a:t>
                      </a:r>
                      <a:endParaRPr lang="en-GB"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70675421"/>
                  </a:ext>
                </a:extLst>
              </a:tr>
              <a:tr h="190500">
                <a:tc>
                  <a:txBody>
                    <a:bodyPr/>
                    <a:lstStyle/>
                    <a:p>
                      <a:pPr algn="l" fontAlgn="b"/>
                      <a:r>
                        <a:rPr lang="en-GB" sz="2000" u="none" strike="noStrike" dirty="0">
                          <a:effectLst/>
                        </a:rPr>
                        <a:t>Surface Time per Run</a:t>
                      </a:r>
                      <a:endParaRPr lang="en-GB" sz="20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a:effectLst/>
                        </a:rPr>
                        <a:t>s</a:t>
                      </a:r>
                      <a:endParaRPr lang="en-GB" sz="20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26100946"/>
                  </a:ext>
                </a:extLst>
              </a:tr>
              <a:tr h="190500">
                <a:tc>
                  <a:txBody>
                    <a:bodyPr/>
                    <a:lstStyle/>
                    <a:p>
                      <a:pPr algn="l" fontAlgn="b"/>
                      <a:r>
                        <a:rPr lang="en-GB" sz="2000" u="none" strike="noStrike">
                          <a:effectLst/>
                        </a:rPr>
                        <a:t>Slack</a:t>
                      </a:r>
                      <a:endParaRPr lang="en-GB" sz="2000" b="0" i="0" u="none" strike="noStrike">
                        <a:solidFill>
                          <a:srgbClr val="000000"/>
                        </a:solidFill>
                        <a:effectLst/>
                        <a:latin typeface="Aptos Narrow" panose="020B0004020202020204" pitchFamily="34" charset="0"/>
                      </a:endParaRPr>
                    </a:p>
                  </a:txBody>
                  <a:tcPr marL="9525" marR="9525" marT="9525" marB="0" anchor="b"/>
                </a:tc>
                <a:tc>
                  <a:txBody>
                    <a:bodyPr/>
                    <a:lstStyle/>
                    <a:p>
                      <a:pPr algn="l" fontAlgn="b"/>
                      <a:r>
                        <a:rPr lang="en-GB" sz="2000" u="none" strike="noStrike" dirty="0">
                          <a:effectLst/>
                        </a:rPr>
                        <a:t>e</a:t>
                      </a:r>
                      <a:endParaRPr lang="en-GB" sz="20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20906976"/>
                  </a:ext>
                </a:extLst>
              </a:tr>
            </a:tbl>
          </a:graphicData>
        </a:graphic>
      </p:graphicFrame>
      <p:sp>
        <p:nvSpPr>
          <p:cNvPr id="6" name="TextBox 5">
            <a:extLst>
              <a:ext uri="{FF2B5EF4-FFF2-40B4-BE49-F238E27FC236}">
                <a16:creationId xmlns:a16="http://schemas.microsoft.com/office/drawing/2014/main" id="{C3D4F5D6-C7E7-B407-F09B-6D8ADAECF440}"/>
              </a:ext>
            </a:extLst>
          </p:cNvPr>
          <p:cNvSpPr txBox="1"/>
          <p:nvPr/>
        </p:nvSpPr>
        <p:spPr>
          <a:xfrm>
            <a:off x="5669280" y="3254137"/>
            <a:ext cx="3150870" cy="654963"/>
          </a:xfrm>
          <a:prstGeom prst="rect">
            <a:avLst/>
          </a:prstGeom>
          <a:noFill/>
        </p:spPr>
        <p:txBody>
          <a:bodyPr wrap="square">
            <a:spAutoFit/>
          </a:bodyPr>
          <a:lstStyle/>
          <a:p>
            <a:r>
              <a:rPr lang="en-GB" dirty="0"/>
              <a:t>Time to drill from 0 m to d m;</a:t>
            </a:r>
          </a:p>
          <a:p>
            <a:r>
              <a:rPr lang="en-GB" b="1" dirty="0"/>
              <a:t>Td = d^2/</a:t>
            </a:r>
            <a:r>
              <a:rPr lang="en-GB" b="1" dirty="0" err="1"/>
              <a:t>lW</a:t>
            </a:r>
            <a:r>
              <a:rPr lang="en-GB" b="1" dirty="0"/>
              <a:t> + d/v + ds/l</a:t>
            </a:r>
          </a:p>
        </p:txBody>
      </p:sp>
    </p:spTree>
    <p:extLst>
      <p:ext uri="{BB962C8B-B14F-4D97-AF65-F5344CB8AC3E}">
        <p14:creationId xmlns:p14="http://schemas.microsoft.com/office/powerpoint/2010/main" val="1153598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0DAA-ADF1-6DB4-38B9-CB67317932F3}"/>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BFF63E0-0EB5-BB85-814B-81354574C19E}"/>
              </a:ext>
            </a:extLst>
          </p:cNvPr>
          <p:cNvSpPr>
            <a:spLocks noGrp="1"/>
          </p:cNvSpPr>
          <p:nvPr>
            <p:ph sz="half" idx="1"/>
          </p:nvPr>
        </p:nvSpPr>
        <p:spPr>
          <a:xfrm>
            <a:off x="838200" y="629630"/>
            <a:ext cx="5181600" cy="5598739"/>
          </a:xfrm>
        </p:spPr>
        <p:txBody>
          <a:bodyPr anchor="ctr"/>
          <a:lstStyle/>
          <a:p>
            <a:pPr marL="0" indent="0" algn="ctr">
              <a:buNone/>
            </a:pPr>
            <a:r>
              <a:rPr lang="en-GB" dirty="0"/>
              <a:t>1.</a:t>
            </a:r>
          </a:p>
          <a:p>
            <a:pPr marL="0" indent="0" algn="ctr">
              <a:buNone/>
            </a:pPr>
            <a:r>
              <a:rPr lang="en-GB" dirty="0"/>
              <a:t>Scenario Planning</a:t>
            </a:r>
          </a:p>
        </p:txBody>
      </p:sp>
      <p:sp>
        <p:nvSpPr>
          <p:cNvPr id="13" name="Content Placeholder 12">
            <a:extLst>
              <a:ext uri="{FF2B5EF4-FFF2-40B4-BE49-F238E27FC236}">
                <a16:creationId xmlns:a16="http://schemas.microsoft.com/office/drawing/2014/main" id="{C9221885-00B1-9C2E-AED6-AF6B8A335D0B}"/>
              </a:ext>
            </a:extLst>
          </p:cNvPr>
          <p:cNvSpPr>
            <a:spLocks noGrp="1"/>
          </p:cNvSpPr>
          <p:nvPr>
            <p:ph sz="half" idx="2"/>
          </p:nvPr>
        </p:nvSpPr>
        <p:spPr>
          <a:xfrm>
            <a:off x="6172200" y="629629"/>
            <a:ext cx="5181600" cy="5598739"/>
          </a:xfrm>
        </p:spPr>
        <p:txBody>
          <a:bodyPr anchor="ctr"/>
          <a:lstStyle/>
          <a:p>
            <a:pPr marL="0" indent="0" algn="ctr">
              <a:buNone/>
            </a:pPr>
            <a:r>
              <a:rPr lang="en-GB" dirty="0"/>
              <a:t>2.</a:t>
            </a:r>
          </a:p>
          <a:p>
            <a:pPr marL="0" indent="0" algn="ctr">
              <a:buNone/>
            </a:pPr>
            <a:r>
              <a:rPr lang="en-GB" dirty="0"/>
              <a:t>Probabilistic Ice Drilling Campaign Simulator</a:t>
            </a:r>
          </a:p>
          <a:p>
            <a:pPr marL="0" indent="0" algn="ctr">
              <a:buNone/>
            </a:pPr>
            <a:r>
              <a:rPr lang="en-GB" b="1" dirty="0" err="1"/>
              <a:t>CoreCaster</a:t>
            </a:r>
            <a:endParaRPr lang="en-GB" b="1" dirty="0"/>
          </a:p>
        </p:txBody>
      </p:sp>
    </p:spTree>
    <p:extLst>
      <p:ext uri="{BB962C8B-B14F-4D97-AF65-F5344CB8AC3E}">
        <p14:creationId xmlns:p14="http://schemas.microsoft.com/office/powerpoint/2010/main" val="1674603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87690-C79F-5135-873C-E3576736AC2A}"/>
              </a:ext>
            </a:extLst>
          </p:cNvPr>
          <p:cNvSpPr>
            <a:spLocks noGrp="1"/>
          </p:cNvSpPr>
          <p:nvPr>
            <p:ph type="title"/>
          </p:nvPr>
        </p:nvSpPr>
        <p:spPr>
          <a:xfrm>
            <a:off x="486803" y="365125"/>
            <a:ext cx="3256315" cy="1358420"/>
          </a:xfrm>
        </p:spPr>
        <p:txBody>
          <a:bodyPr>
            <a:normAutofit fontScale="90000"/>
          </a:bodyPr>
          <a:lstStyle/>
          <a:p>
            <a:r>
              <a:rPr lang="en-GB" dirty="0"/>
              <a:t>Scenario Planning Spreadsheets</a:t>
            </a:r>
          </a:p>
        </p:txBody>
      </p:sp>
      <p:sp>
        <p:nvSpPr>
          <p:cNvPr id="5" name="Content Placeholder 4">
            <a:extLst>
              <a:ext uri="{FF2B5EF4-FFF2-40B4-BE49-F238E27FC236}">
                <a16:creationId xmlns:a16="http://schemas.microsoft.com/office/drawing/2014/main" id="{BA3328E5-8CAF-3E1C-5FE9-990FD3C11F93}"/>
              </a:ext>
            </a:extLst>
          </p:cNvPr>
          <p:cNvSpPr>
            <a:spLocks noGrp="1"/>
          </p:cNvSpPr>
          <p:nvPr>
            <p:ph idx="1"/>
          </p:nvPr>
        </p:nvSpPr>
        <p:spPr>
          <a:xfrm>
            <a:off x="486803" y="1825625"/>
            <a:ext cx="10866997" cy="4351338"/>
          </a:xfrm>
        </p:spPr>
        <p:txBody>
          <a:bodyPr/>
          <a:lstStyle/>
          <a:p>
            <a:pPr marL="0" indent="0">
              <a:buNone/>
            </a:pPr>
            <a:endParaRPr lang="en-GB" dirty="0"/>
          </a:p>
          <a:p>
            <a:pPr marL="0" indent="0">
              <a:buNone/>
            </a:pPr>
            <a:endParaRPr lang="en-GB" dirty="0"/>
          </a:p>
          <a:p>
            <a:r>
              <a:rPr lang="en-GB" dirty="0"/>
              <a:t>Flexible</a:t>
            </a:r>
          </a:p>
          <a:p>
            <a:r>
              <a:rPr lang="en-GB" dirty="0"/>
              <a:t>Collaborative</a:t>
            </a:r>
          </a:p>
          <a:p>
            <a:r>
              <a:rPr lang="en-GB" dirty="0"/>
              <a:t>Exploratory</a:t>
            </a:r>
          </a:p>
          <a:p>
            <a:r>
              <a:rPr lang="en-GB" dirty="0"/>
              <a:t>Adaptive</a:t>
            </a:r>
          </a:p>
          <a:p>
            <a:endParaRPr lang="en-GB" dirty="0"/>
          </a:p>
          <a:p>
            <a:pPr marL="0" indent="0">
              <a:buNone/>
            </a:pPr>
            <a:endParaRPr lang="en-GB" dirty="0"/>
          </a:p>
        </p:txBody>
      </p:sp>
      <p:pic>
        <p:nvPicPr>
          <p:cNvPr id="7" name="Picture 6">
            <a:extLst>
              <a:ext uri="{FF2B5EF4-FFF2-40B4-BE49-F238E27FC236}">
                <a16:creationId xmlns:a16="http://schemas.microsoft.com/office/drawing/2014/main" id="{1FD993C1-D7FF-2683-048F-8F2147117351}"/>
              </a:ext>
            </a:extLst>
          </p:cNvPr>
          <p:cNvPicPr>
            <a:picLocks noChangeAspect="1"/>
          </p:cNvPicPr>
          <p:nvPr/>
        </p:nvPicPr>
        <p:blipFill>
          <a:blip r:embed="rId3"/>
          <a:srcRect b="15981"/>
          <a:stretch/>
        </p:blipFill>
        <p:spPr>
          <a:xfrm>
            <a:off x="3875282" y="1"/>
            <a:ext cx="8316718" cy="6858000"/>
          </a:xfrm>
          <a:prstGeom prst="rect">
            <a:avLst/>
          </a:prstGeom>
        </p:spPr>
      </p:pic>
      <p:pic>
        <p:nvPicPr>
          <p:cNvPr id="8" name="Picture 7">
            <a:extLst>
              <a:ext uri="{FF2B5EF4-FFF2-40B4-BE49-F238E27FC236}">
                <a16:creationId xmlns:a16="http://schemas.microsoft.com/office/drawing/2014/main" id="{05E6889A-CF22-86C3-9C5D-7D5B6D767D71}"/>
              </a:ext>
            </a:extLst>
          </p:cNvPr>
          <p:cNvPicPr>
            <a:picLocks noChangeAspect="1"/>
          </p:cNvPicPr>
          <p:nvPr/>
        </p:nvPicPr>
        <p:blipFill>
          <a:blip r:embed="rId3"/>
          <a:srcRect t="84743" r="75066"/>
          <a:stretch/>
        </p:blipFill>
        <p:spPr>
          <a:xfrm>
            <a:off x="750627" y="5031359"/>
            <a:ext cx="2395851" cy="1438819"/>
          </a:xfrm>
          <a:prstGeom prst="rect">
            <a:avLst/>
          </a:prstGeom>
        </p:spPr>
      </p:pic>
    </p:spTree>
    <p:extLst>
      <p:ext uri="{BB962C8B-B14F-4D97-AF65-F5344CB8AC3E}">
        <p14:creationId xmlns:p14="http://schemas.microsoft.com/office/powerpoint/2010/main" val="187180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13D5-F2F4-F88E-836A-7C556017C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8114D-DBB5-ABBD-8021-1EF370E3DB67}"/>
              </a:ext>
            </a:extLst>
          </p:cNvPr>
          <p:cNvSpPr>
            <a:spLocks noGrp="1"/>
          </p:cNvSpPr>
          <p:nvPr>
            <p:ph type="title"/>
          </p:nvPr>
        </p:nvSpPr>
        <p:spPr>
          <a:xfrm>
            <a:off x="486803" y="365125"/>
            <a:ext cx="3256315" cy="1358420"/>
          </a:xfrm>
        </p:spPr>
        <p:txBody>
          <a:bodyPr>
            <a:normAutofit fontScale="90000"/>
          </a:bodyPr>
          <a:lstStyle/>
          <a:p>
            <a:r>
              <a:rPr lang="en-GB" dirty="0"/>
              <a:t>Scenario Planning Spreadsheets</a:t>
            </a:r>
          </a:p>
        </p:txBody>
      </p:sp>
      <p:sp>
        <p:nvSpPr>
          <p:cNvPr id="5" name="Content Placeholder 4">
            <a:extLst>
              <a:ext uri="{FF2B5EF4-FFF2-40B4-BE49-F238E27FC236}">
                <a16:creationId xmlns:a16="http://schemas.microsoft.com/office/drawing/2014/main" id="{A7EA0F05-B64A-C423-ED46-DDD2384C4CE7}"/>
              </a:ext>
            </a:extLst>
          </p:cNvPr>
          <p:cNvSpPr>
            <a:spLocks noGrp="1"/>
          </p:cNvSpPr>
          <p:nvPr>
            <p:ph idx="1"/>
          </p:nvPr>
        </p:nvSpPr>
        <p:spPr>
          <a:xfrm>
            <a:off x="486803" y="1825625"/>
            <a:ext cx="10866997" cy="4351338"/>
          </a:xfrm>
        </p:spPr>
        <p:txBody>
          <a:bodyPr/>
          <a:lstStyle/>
          <a:p>
            <a:pPr marL="0" indent="0">
              <a:buNone/>
            </a:pPr>
            <a:endParaRPr lang="en-GB" dirty="0"/>
          </a:p>
          <a:p>
            <a:pPr marL="0" indent="0">
              <a:buNone/>
            </a:pPr>
            <a:endParaRPr lang="en-GB" dirty="0"/>
          </a:p>
          <a:p>
            <a:r>
              <a:rPr lang="en-GB" dirty="0"/>
              <a:t>Flexible</a:t>
            </a:r>
          </a:p>
          <a:p>
            <a:r>
              <a:rPr lang="en-GB" dirty="0"/>
              <a:t>Collaborative</a:t>
            </a:r>
          </a:p>
          <a:p>
            <a:r>
              <a:rPr lang="en-GB" dirty="0"/>
              <a:t>Exploratory</a:t>
            </a:r>
          </a:p>
          <a:p>
            <a:r>
              <a:rPr lang="en-GB" dirty="0"/>
              <a:t>Adaptive</a:t>
            </a:r>
          </a:p>
          <a:p>
            <a:endParaRPr lang="en-GB" dirty="0"/>
          </a:p>
          <a:p>
            <a:pPr marL="0" indent="0">
              <a:buNone/>
            </a:pPr>
            <a:endParaRPr lang="en-GB" dirty="0"/>
          </a:p>
        </p:txBody>
      </p:sp>
      <p:pic>
        <p:nvPicPr>
          <p:cNvPr id="4" name="Picture 3">
            <a:extLst>
              <a:ext uri="{FF2B5EF4-FFF2-40B4-BE49-F238E27FC236}">
                <a16:creationId xmlns:a16="http://schemas.microsoft.com/office/drawing/2014/main" id="{B61FE361-A3A6-A5FD-25EC-C7F84BDA1CDD}"/>
              </a:ext>
            </a:extLst>
          </p:cNvPr>
          <p:cNvPicPr>
            <a:picLocks noChangeAspect="1"/>
          </p:cNvPicPr>
          <p:nvPr/>
        </p:nvPicPr>
        <p:blipFill>
          <a:blip r:embed="rId3"/>
          <a:stretch>
            <a:fillRect/>
          </a:stretch>
        </p:blipFill>
        <p:spPr>
          <a:xfrm>
            <a:off x="5311255" y="340518"/>
            <a:ext cx="4547015" cy="6176963"/>
          </a:xfrm>
          <a:prstGeom prst="rect">
            <a:avLst/>
          </a:prstGeom>
        </p:spPr>
      </p:pic>
    </p:spTree>
    <p:extLst>
      <p:ext uri="{BB962C8B-B14F-4D97-AF65-F5344CB8AC3E}">
        <p14:creationId xmlns:p14="http://schemas.microsoft.com/office/powerpoint/2010/main" val="387169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0C2A4-7B95-8EF5-AE0E-D758518FCE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48236A-87A5-3C74-F547-5883CB0B8C1A}"/>
              </a:ext>
            </a:extLst>
          </p:cNvPr>
          <p:cNvSpPr>
            <a:spLocks noGrp="1"/>
          </p:cNvSpPr>
          <p:nvPr>
            <p:ph type="title"/>
          </p:nvPr>
        </p:nvSpPr>
        <p:spPr>
          <a:xfrm>
            <a:off x="486803" y="365125"/>
            <a:ext cx="3256315" cy="1358420"/>
          </a:xfrm>
        </p:spPr>
        <p:txBody>
          <a:bodyPr>
            <a:normAutofit fontScale="90000"/>
          </a:bodyPr>
          <a:lstStyle/>
          <a:p>
            <a:r>
              <a:rPr lang="en-GB" dirty="0"/>
              <a:t>Scenario Planning Spreadsheets</a:t>
            </a:r>
          </a:p>
        </p:txBody>
      </p:sp>
      <p:sp>
        <p:nvSpPr>
          <p:cNvPr id="5" name="Content Placeholder 4">
            <a:extLst>
              <a:ext uri="{FF2B5EF4-FFF2-40B4-BE49-F238E27FC236}">
                <a16:creationId xmlns:a16="http://schemas.microsoft.com/office/drawing/2014/main" id="{D4640AE5-B5B7-FE41-E9CA-4143385FC671}"/>
              </a:ext>
            </a:extLst>
          </p:cNvPr>
          <p:cNvSpPr>
            <a:spLocks noGrp="1"/>
          </p:cNvSpPr>
          <p:nvPr>
            <p:ph idx="1"/>
          </p:nvPr>
        </p:nvSpPr>
        <p:spPr>
          <a:xfrm>
            <a:off x="486804" y="1825625"/>
            <a:ext cx="3098433" cy="4351338"/>
          </a:xfrm>
        </p:spPr>
        <p:txBody>
          <a:bodyPr/>
          <a:lstStyle/>
          <a:p>
            <a:pPr marL="0" indent="0">
              <a:buNone/>
            </a:pPr>
            <a:endParaRPr lang="en-GB" dirty="0"/>
          </a:p>
          <a:p>
            <a:pPr marL="0" indent="0">
              <a:buNone/>
            </a:pPr>
            <a:endParaRPr lang="en-GB" dirty="0"/>
          </a:p>
          <a:p>
            <a:r>
              <a:rPr lang="en-GB" dirty="0"/>
              <a:t>Flexible</a:t>
            </a:r>
          </a:p>
          <a:p>
            <a:r>
              <a:rPr lang="en-GB" dirty="0"/>
              <a:t>Collaborative</a:t>
            </a:r>
          </a:p>
          <a:p>
            <a:r>
              <a:rPr lang="en-GB" dirty="0"/>
              <a:t>Exploratory</a:t>
            </a:r>
          </a:p>
          <a:p>
            <a:r>
              <a:rPr lang="en-GB" dirty="0"/>
              <a:t>Adaptive</a:t>
            </a:r>
          </a:p>
          <a:p>
            <a:endParaRPr lang="en-GB" dirty="0"/>
          </a:p>
          <a:p>
            <a:pPr marL="0" indent="0">
              <a:buNone/>
            </a:pPr>
            <a:endParaRPr lang="en-GB" dirty="0"/>
          </a:p>
        </p:txBody>
      </p:sp>
      <p:grpSp>
        <p:nvGrpSpPr>
          <p:cNvPr id="8" name="Group 7">
            <a:extLst>
              <a:ext uri="{FF2B5EF4-FFF2-40B4-BE49-F238E27FC236}">
                <a16:creationId xmlns:a16="http://schemas.microsoft.com/office/drawing/2014/main" id="{79EB3B58-E61D-3A98-10E1-5480DE34690C}"/>
              </a:ext>
            </a:extLst>
          </p:cNvPr>
          <p:cNvGrpSpPr/>
          <p:nvPr/>
        </p:nvGrpSpPr>
        <p:grpSpPr>
          <a:xfrm>
            <a:off x="4150993" y="60039"/>
            <a:ext cx="8534400" cy="6778227"/>
            <a:chOff x="3657600" y="40305"/>
            <a:chExt cx="8534400" cy="6778227"/>
          </a:xfrm>
        </p:grpSpPr>
        <p:pic>
          <p:nvPicPr>
            <p:cNvPr id="6" name="Picture 5">
              <a:extLst>
                <a:ext uri="{FF2B5EF4-FFF2-40B4-BE49-F238E27FC236}">
                  <a16:creationId xmlns:a16="http://schemas.microsoft.com/office/drawing/2014/main" id="{F2B9820A-1DD6-5149-B620-2C0FC1D633F4}"/>
                </a:ext>
              </a:extLst>
            </p:cNvPr>
            <p:cNvPicPr>
              <a:picLocks noChangeAspect="1"/>
            </p:cNvPicPr>
            <p:nvPr/>
          </p:nvPicPr>
          <p:blipFill>
            <a:blip r:embed="rId3"/>
            <a:srcRect l="43435"/>
            <a:stretch/>
          </p:blipFill>
          <p:spPr>
            <a:xfrm>
              <a:off x="5295626" y="40305"/>
              <a:ext cx="6896374" cy="6777389"/>
            </a:xfrm>
            <a:prstGeom prst="rect">
              <a:avLst/>
            </a:prstGeom>
          </p:spPr>
        </p:pic>
        <p:pic>
          <p:nvPicPr>
            <p:cNvPr id="7" name="Picture 6">
              <a:extLst>
                <a:ext uri="{FF2B5EF4-FFF2-40B4-BE49-F238E27FC236}">
                  <a16:creationId xmlns:a16="http://schemas.microsoft.com/office/drawing/2014/main" id="{F0A63F79-6C80-BF98-4445-A758F0DEDD01}"/>
                </a:ext>
              </a:extLst>
            </p:cNvPr>
            <p:cNvPicPr>
              <a:picLocks noChangeAspect="1"/>
            </p:cNvPicPr>
            <p:nvPr/>
          </p:nvPicPr>
          <p:blipFill>
            <a:blip r:embed="rId3"/>
            <a:srcRect l="99" r="86466"/>
            <a:stretch/>
          </p:blipFill>
          <p:spPr>
            <a:xfrm>
              <a:off x="3657600" y="41143"/>
              <a:ext cx="1638026" cy="6777389"/>
            </a:xfrm>
            <a:prstGeom prst="rect">
              <a:avLst/>
            </a:prstGeom>
          </p:spPr>
        </p:pic>
      </p:grpSp>
    </p:spTree>
    <p:extLst>
      <p:ext uri="{BB962C8B-B14F-4D97-AF65-F5344CB8AC3E}">
        <p14:creationId xmlns:p14="http://schemas.microsoft.com/office/powerpoint/2010/main" val="4180328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F3787-BF0E-C52C-B6B6-583269E2F1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2C44FC-9457-CB6E-2C15-E974793363E5}"/>
              </a:ext>
            </a:extLst>
          </p:cNvPr>
          <p:cNvSpPr>
            <a:spLocks noGrp="1"/>
          </p:cNvSpPr>
          <p:nvPr>
            <p:ph type="title"/>
          </p:nvPr>
        </p:nvSpPr>
        <p:spPr>
          <a:xfrm>
            <a:off x="486803" y="365125"/>
            <a:ext cx="3256315" cy="1358420"/>
          </a:xfrm>
        </p:spPr>
        <p:txBody>
          <a:bodyPr>
            <a:normAutofit fontScale="90000"/>
          </a:bodyPr>
          <a:lstStyle/>
          <a:p>
            <a:r>
              <a:rPr lang="en-GB" dirty="0"/>
              <a:t>Scenario Planning Spreadsheets</a:t>
            </a:r>
          </a:p>
        </p:txBody>
      </p:sp>
      <p:sp>
        <p:nvSpPr>
          <p:cNvPr id="5" name="Content Placeholder 4">
            <a:extLst>
              <a:ext uri="{FF2B5EF4-FFF2-40B4-BE49-F238E27FC236}">
                <a16:creationId xmlns:a16="http://schemas.microsoft.com/office/drawing/2014/main" id="{6A2600E8-3BED-B20A-8E10-7A4FBA1AE911}"/>
              </a:ext>
            </a:extLst>
          </p:cNvPr>
          <p:cNvSpPr>
            <a:spLocks noGrp="1"/>
          </p:cNvSpPr>
          <p:nvPr>
            <p:ph idx="1"/>
          </p:nvPr>
        </p:nvSpPr>
        <p:spPr>
          <a:xfrm>
            <a:off x="486804" y="1825625"/>
            <a:ext cx="3098433" cy="4351338"/>
          </a:xfrm>
        </p:spPr>
        <p:txBody>
          <a:bodyPr/>
          <a:lstStyle/>
          <a:p>
            <a:pPr marL="0" indent="0">
              <a:buNone/>
            </a:pPr>
            <a:endParaRPr lang="en-GB" dirty="0"/>
          </a:p>
          <a:p>
            <a:pPr marL="0" indent="0">
              <a:buNone/>
            </a:pPr>
            <a:endParaRPr lang="en-GB" dirty="0"/>
          </a:p>
          <a:p>
            <a:r>
              <a:rPr lang="en-GB" dirty="0"/>
              <a:t>Flexible</a:t>
            </a:r>
          </a:p>
          <a:p>
            <a:r>
              <a:rPr lang="en-GB" dirty="0"/>
              <a:t>Collaborative</a:t>
            </a:r>
          </a:p>
          <a:p>
            <a:r>
              <a:rPr lang="en-GB" dirty="0"/>
              <a:t>Exploratory</a:t>
            </a:r>
          </a:p>
          <a:p>
            <a:r>
              <a:rPr lang="en-GB" dirty="0"/>
              <a:t>Adaptive</a:t>
            </a:r>
          </a:p>
          <a:p>
            <a:endParaRPr lang="en-GB" dirty="0"/>
          </a:p>
          <a:p>
            <a:pPr marL="0" indent="0">
              <a:buNone/>
            </a:pPr>
            <a:endParaRPr lang="en-GB" dirty="0"/>
          </a:p>
        </p:txBody>
      </p:sp>
      <p:grpSp>
        <p:nvGrpSpPr>
          <p:cNvPr id="15" name="Group 14">
            <a:extLst>
              <a:ext uri="{FF2B5EF4-FFF2-40B4-BE49-F238E27FC236}">
                <a16:creationId xmlns:a16="http://schemas.microsoft.com/office/drawing/2014/main" id="{B150112C-82F0-7E3B-6C7E-242624E33A0E}"/>
              </a:ext>
            </a:extLst>
          </p:cNvPr>
          <p:cNvGrpSpPr/>
          <p:nvPr/>
        </p:nvGrpSpPr>
        <p:grpSpPr>
          <a:xfrm>
            <a:off x="3627110" y="31736"/>
            <a:ext cx="8564890" cy="6770641"/>
            <a:chOff x="3627110" y="31736"/>
            <a:chExt cx="8564890" cy="6770641"/>
          </a:xfrm>
        </p:grpSpPr>
        <p:pic>
          <p:nvPicPr>
            <p:cNvPr id="12" name="Picture 11">
              <a:extLst>
                <a:ext uri="{FF2B5EF4-FFF2-40B4-BE49-F238E27FC236}">
                  <a16:creationId xmlns:a16="http://schemas.microsoft.com/office/drawing/2014/main" id="{F486152A-69DB-C485-35AF-65ECD51E2F4F}"/>
                </a:ext>
              </a:extLst>
            </p:cNvPr>
            <p:cNvPicPr>
              <a:picLocks noChangeAspect="1"/>
            </p:cNvPicPr>
            <p:nvPr/>
          </p:nvPicPr>
          <p:blipFill>
            <a:blip r:embed="rId3"/>
            <a:srcRect r="86343"/>
            <a:stretch/>
          </p:blipFill>
          <p:spPr>
            <a:xfrm>
              <a:off x="3627110" y="31736"/>
              <a:ext cx="1665027" cy="6767231"/>
            </a:xfrm>
            <a:prstGeom prst="rect">
              <a:avLst/>
            </a:prstGeom>
          </p:spPr>
        </p:pic>
        <p:pic>
          <p:nvPicPr>
            <p:cNvPr id="13" name="Picture 12">
              <a:extLst>
                <a:ext uri="{FF2B5EF4-FFF2-40B4-BE49-F238E27FC236}">
                  <a16:creationId xmlns:a16="http://schemas.microsoft.com/office/drawing/2014/main" id="{204E27B9-7F17-F3B1-A82C-AF3BC9BBD440}"/>
                </a:ext>
              </a:extLst>
            </p:cNvPr>
            <p:cNvPicPr>
              <a:picLocks noChangeAspect="1"/>
            </p:cNvPicPr>
            <p:nvPr/>
          </p:nvPicPr>
          <p:blipFill>
            <a:blip r:embed="rId3"/>
            <a:srcRect l="25026" r="71056"/>
            <a:stretch/>
          </p:blipFill>
          <p:spPr>
            <a:xfrm>
              <a:off x="5292137" y="31736"/>
              <a:ext cx="477672" cy="6767231"/>
            </a:xfrm>
            <a:prstGeom prst="rect">
              <a:avLst/>
            </a:prstGeom>
          </p:spPr>
        </p:pic>
        <p:pic>
          <p:nvPicPr>
            <p:cNvPr id="14" name="Picture 13">
              <a:extLst>
                <a:ext uri="{FF2B5EF4-FFF2-40B4-BE49-F238E27FC236}">
                  <a16:creationId xmlns:a16="http://schemas.microsoft.com/office/drawing/2014/main" id="{C003FFF1-FE93-FCA9-DA60-D4C39D6C462B}"/>
                </a:ext>
              </a:extLst>
            </p:cNvPr>
            <p:cNvPicPr>
              <a:picLocks noChangeAspect="1"/>
            </p:cNvPicPr>
            <p:nvPr/>
          </p:nvPicPr>
          <p:blipFill>
            <a:blip r:embed="rId3"/>
            <a:srcRect l="43334" r="3828"/>
            <a:stretch/>
          </p:blipFill>
          <p:spPr>
            <a:xfrm>
              <a:off x="5750258" y="35146"/>
              <a:ext cx="6441742" cy="6767231"/>
            </a:xfrm>
            <a:prstGeom prst="rect">
              <a:avLst/>
            </a:prstGeom>
          </p:spPr>
        </p:pic>
      </p:grpSp>
    </p:spTree>
    <p:extLst>
      <p:ext uri="{BB962C8B-B14F-4D97-AF65-F5344CB8AC3E}">
        <p14:creationId xmlns:p14="http://schemas.microsoft.com/office/powerpoint/2010/main" val="179477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in by Saint Urbain Branding &amp; Design on Vintage Restaurant Branding | Drawing  meme, Horse meme,">
            <a:extLst>
              <a:ext uri="{FF2B5EF4-FFF2-40B4-BE49-F238E27FC236}">
                <a16:creationId xmlns:a16="http://schemas.microsoft.com/office/drawing/2014/main" id="{6476A57A-70C4-6F4F-1AA1-F09B0F0ABE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526" y="0"/>
            <a:ext cx="7214948" cy="58701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CC0E1A-3994-A1EB-1ACF-26D952197E71}"/>
              </a:ext>
            </a:extLst>
          </p:cNvPr>
          <p:cNvSpPr>
            <a:spLocks noGrp="1"/>
          </p:cNvSpPr>
          <p:nvPr>
            <p:ph type="title"/>
          </p:nvPr>
        </p:nvSpPr>
        <p:spPr>
          <a:xfrm>
            <a:off x="838200" y="170315"/>
            <a:ext cx="10515600" cy="882650"/>
          </a:xfrm>
        </p:spPr>
        <p:txBody>
          <a:bodyPr>
            <a:normAutofit/>
          </a:bodyPr>
          <a:lstStyle/>
          <a:p>
            <a:pPr algn="ctr"/>
            <a:r>
              <a:rPr lang="en-GB" dirty="0"/>
              <a:t>Season Plan</a:t>
            </a:r>
          </a:p>
        </p:txBody>
      </p:sp>
      <p:sp>
        <p:nvSpPr>
          <p:cNvPr id="4" name="Title 1">
            <a:extLst>
              <a:ext uri="{FF2B5EF4-FFF2-40B4-BE49-F238E27FC236}">
                <a16:creationId xmlns:a16="http://schemas.microsoft.com/office/drawing/2014/main" id="{0908F2D1-A915-B848-610D-09B5220580E3}"/>
              </a:ext>
            </a:extLst>
          </p:cNvPr>
          <p:cNvSpPr txBox="1">
            <a:spLocks/>
          </p:cNvSpPr>
          <p:nvPr/>
        </p:nvSpPr>
        <p:spPr>
          <a:xfrm>
            <a:off x="3057525" y="5870122"/>
            <a:ext cx="2809875" cy="752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Time in the field</a:t>
            </a:r>
          </a:p>
        </p:txBody>
      </p:sp>
      <p:cxnSp>
        <p:nvCxnSpPr>
          <p:cNvPr id="6" name="Straight Arrow Connector 5">
            <a:extLst>
              <a:ext uri="{FF2B5EF4-FFF2-40B4-BE49-F238E27FC236}">
                <a16:creationId xmlns:a16="http://schemas.microsoft.com/office/drawing/2014/main" id="{E7744C5C-1533-23EE-50A2-BC2F9DD6D5E8}"/>
              </a:ext>
            </a:extLst>
          </p:cNvPr>
          <p:cNvCxnSpPr>
            <a:cxnSpLocks/>
            <a:stCxn id="4" idx="3"/>
          </p:cNvCxnSpPr>
          <p:nvPr/>
        </p:nvCxnSpPr>
        <p:spPr>
          <a:xfrm flipV="1">
            <a:off x="5867400" y="6246359"/>
            <a:ext cx="3495675" cy="1"/>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291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4C726-FB4B-81DB-E48D-469559C3DEB6}"/>
            </a:ext>
          </a:extLst>
        </p:cNvPr>
        <p:cNvGrpSpPr/>
        <p:nvPr/>
      </p:nvGrpSpPr>
      <p:grpSpPr>
        <a:xfrm>
          <a:off x="0" y="0"/>
          <a:ext cx="0" cy="0"/>
          <a:chOff x="0" y="0"/>
          <a:chExt cx="0" cy="0"/>
        </a:xfrm>
      </p:grpSpPr>
      <p:grpSp>
        <p:nvGrpSpPr>
          <p:cNvPr id="20" name="Group 19">
            <a:extLst>
              <a:ext uri="{FF2B5EF4-FFF2-40B4-BE49-F238E27FC236}">
                <a16:creationId xmlns:a16="http://schemas.microsoft.com/office/drawing/2014/main" id="{A1CBC1DC-AF07-D86D-76B2-3CBB0AEB5A3A}"/>
              </a:ext>
            </a:extLst>
          </p:cNvPr>
          <p:cNvGrpSpPr/>
          <p:nvPr/>
        </p:nvGrpSpPr>
        <p:grpSpPr>
          <a:xfrm>
            <a:off x="2480063" y="276293"/>
            <a:ext cx="9711937" cy="6258236"/>
            <a:chOff x="2306996" y="0"/>
            <a:chExt cx="9913219" cy="6387939"/>
          </a:xfrm>
        </p:grpSpPr>
        <p:pic>
          <p:nvPicPr>
            <p:cNvPr id="9" name="Picture 8">
              <a:extLst>
                <a:ext uri="{FF2B5EF4-FFF2-40B4-BE49-F238E27FC236}">
                  <a16:creationId xmlns:a16="http://schemas.microsoft.com/office/drawing/2014/main" id="{B71267D0-6470-29B5-60D6-74D10D0C0057}"/>
                </a:ext>
              </a:extLst>
            </p:cNvPr>
            <p:cNvPicPr>
              <a:picLocks noChangeAspect="1"/>
            </p:cNvPicPr>
            <p:nvPr/>
          </p:nvPicPr>
          <p:blipFill>
            <a:blip r:embed="rId3"/>
            <a:stretch>
              <a:fillRect/>
            </a:stretch>
          </p:blipFill>
          <p:spPr>
            <a:xfrm>
              <a:off x="2306996" y="5653"/>
              <a:ext cx="4956610" cy="3185751"/>
            </a:xfrm>
            <a:prstGeom prst="rect">
              <a:avLst/>
            </a:prstGeom>
          </p:spPr>
        </p:pic>
        <p:pic>
          <p:nvPicPr>
            <p:cNvPr id="11" name="Picture 10">
              <a:extLst>
                <a:ext uri="{FF2B5EF4-FFF2-40B4-BE49-F238E27FC236}">
                  <a16:creationId xmlns:a16="http://schemas.microsoft.com/office/drawing/2014/main" id="{D91EA306-A5B6-AB22-8F44-89DE3708D146}"/>
                </a:ext>
              </a:extLst>
            </p:cNvPr>
            <p:cNvPicPr>
              <a:picLocks noChangeAspect="1"/>
            </p:cNvPicPr>
            <p:nvPr/>
          </p:nvPicPr>
          <p:blipFill>
            <a:blip r:embed="rId4"/>
            <a:stretch>
              <a:fillRect/>
            </a:stretch>
          </p:blipFill>
          <p:spPr>
            <a:xfrm>
              <a:off x="2306996" y="3191404"/>
              <a:ext cx="4956610" cy="3196535"/>
            </a:xfrm>
            <a:prstGeom prst="rect">
              <a:avLst/>
            </a:prstGeom>
          </p:spPr>
        </p:pic>
        <p:pic>
          <p:nvPicPr>
            <p:cNvPr id="17" name="Picture 16">
              <a:extLst>
                <a:ext uri="{FF2B5EF4-FFF2-40B4-BE49-F238E27FC236}">
                  <a16:creationId xmlns:a16="http://schemas.microsoft.com/office/drawing/2014/main" id="{9DC7E16C-25C5-FD6F-3911-660A602B3E52}"/>
                </a:ext>
              </a:extLst>
            </p:cNvPr>
            <p:cNvPicPr>
              <a:picLocks noChangeAspect="1"/>
            </p:cNvPicPr>
            <p:nvPr/>
          </p:nvPicPr>
          <p:blipFill>
            <a:blip r:embed="rId5"/>
            <a:stretch>
              <a:fillRect/>
            </a:stretch>
          </p:blipFill>
          <p:spPr>
            <a:xfrm>
              <a:off x="7235391" y="0"/>
              <a:ext cx="4956609" cy="3191404"/>
            </a:xfrm>
            <a:prstGeom prst="rect">
              <a:avLst/>
            </a:prstGeom>
          </p:spPr>
        </p:pic>
        <p:pic>
          <p:nvPicPr>
            <p:cNvPr id="19" name="Picture 18">
              <a:extLst>
                <a:ext uri="{FF2B5EF4-FFF2-40B4-BE49-F238E27FC236}">
                  <a16:creationId xmlns:a16="http://schemas.microsoft.com/office/drawing/2014/main" id="{48684BF9-B0EE-AE9D-F2F4-3EA3215F1E1F}"/>
                </a:ext>
              </a:extLst>
            </p:cNvPr>
            <p:cNvPicPr>
              <a:picLocks noChangeAspect="1"/>
            </p:cNvPicPr>
            <p:nvPr/>
          </p:nvPicPr>
          <p:blipFill>
            <a:blip r:embed="rId6"/>
            <a:stretch>
              <a:fillRect/>
            </a:stretch>
          </p:blipFill>
          <p:spPr>
            <a:xfrm>
              <a:off x="7263605" y="3191404"/>
              <a:ext cx="4956610" cy="3127479"/>
            </a:xfrm>
            <a:prstGeom prst="rect">
              <a:avLst/>
            </a:prstGeom>
          </p:spPr>
        </p:pic>
      </p:grpSp>
      <p:sp>
        <p:nvSpPr>
          <p:cNvPr id="2" name="Title 1">
            <a:extLst>
              <a:ext uri="{FF2B5EF4-FFF2-40B4-BE49-F238E27FC236}">
                <a16:creationId xmlns:a16="http://schemas.microsoft.com/office/drawing/2014/main" id="{45EC5004-E407-1B96-A42E-E25E40A757EA}"/>
              </a:ext>
            </a:extLst>
          </p:cNvPr>
          <p:cNvSpPr>
            <a:spLocks noGrp="1"/>
          </p:cNvSpPr>
          <p:nvPr>
            <p:ph type="title"/>
          </p:nvPr>
        </p:nvSpPr>
        <p:spPr>
          <a:xfrm>
            <a:off x="486803" y="365125"/>
            <a:ext cx="3256315" cy="1358420"/>
          </a:xfrm>
        </p:spPr>
        <p:txBody>
          <a:bodyPr>
            <a:normAutofit fontScale="90000"/>
          </a:bodyPr>
          <a:lstStyle/>
          <a:p>
            <a:r>
              <a:rPr lang="en-GB" dirty="0"/>
              <a:t>Scenario Planning Spreadsheets</a:t>
            </a:r>
          </a:p>
        </p:txBody>
      </p:sp>
      <p:sp>
        <p:nvSpPr>
          <p:cNvPr id="5" name="Content Placeholder 4">
            <a:extLst>
              <a:ext uri="{FF2B5EF4-FFF2-40B4-BE49-F238E27FC236}">
                <a16:creationId xmlns:a16="http://schemas.microsoft.com/office/drawing/2014/main" id="{30147656-01EA-6964-9521-2CE522950517}"/>
              </a:ext>
            </a:extLst>
          </p:cNvPr>
          <p:cNvSpPr>
            <a:spLocks noGrp="1"/>
          </p:cNvSpPr>
          <p:nvPr>
            <p:ph idx="1"/>
          </p:nvPr>
        </p:nvSpPr>
        <p:spPr>
          <a:xfrm>
            <a:off x="486804" y="1825625"/>
            <a:ext cx="3098433" cy="4351338"/>
          </a:xfrm>
        </p:spPr>
        <p:txBody>
          <a:bodyPr/>
          <a:lstStyle/>
          <a:p>
            <a:pPr marL="0" indent="0">
              <a:buNone/>
            </a:pPr>
            <a:endParaRPr lang="en-GB" dirty="0"/>
          </a:p>
          <a:p>
            <a:pPr marL="0" indent="0">
              <a:buNone/>
            </a:pPr>
            <a:endParaRPr lang="en-GB" dirty="0"/>
          </a:p>
          <a:p>
            <a:r>
              <a:rPr lang="en-GB" dirty="0"/>
              <a:t>Flexible</a:t>
            </a:r>
          </a:p>
          <a:p>
            <a:r>
              <a:rPr lang="en-GB" dirty="0"/>
              <a:t>Collaborative</a:t>
            </a:r>
          </a:p>
          <a:p>
            <a:r>
              <a:rPr lang="en-GB" dirty="0"/>
              <a:t>Exploratory</a:t>
            </a:r>
          </a:p>
          <a:p>
            <a:r>
              <a:rPr lang="en-GB" dirty="0"/>
              <a:t>Adaptive</a:t>
            </a:r>
          </a:p>
          <a:p>
            <a:endParaRPr lang="en-GB" dirty="0"/>
          </a:p>
          <a:p>
            <a:pPr marL="0" indent="0">
              <a:buNone/>
            </a:pPr>
            <a:endParaRPr lang="en-GB" dirty="0"/>
          </a:p>
        </p:txBody>
      </p:sp>
    </p:spTree>
    <p:extLst>
      <p:ext uri="{BB962C8B-B14F-4D97-AF65-F5344CB8AC3E}">
        <p14:creationId xmlns:p14="http://schemas.microsoft.com/office/powerpoint/2010/main" val="4151985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6290</TotalTime>
  <Words>2798</Words>
  <Application>Microsoft Office PowerPoint</Application>
  <PresentationFormat>Widescreen</PresentationFormat>
  <Paragraphs>213</Paragraphs>
  <Slides>29</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Aptos Display</vt:lpstr>
      <vt:lpstr>Aptos Narrow</vt:lpstr>
      <vt:lpstr>Arial</vt:lpstr>
      <vt:lpstr>Office Theme</vt:lpstr>
      <vt:lpstr>CoreCaster A Probabilistic Campaign Simulator and other tools for Ice (Core) Drilling Planning</vt:lpstr>
      <vt:lpstr>PowerPoint Presentation</vt:lpstr>
      <vt:lpstr>PowerPoint Presentation</vt:lpstr>
      <vt:lpstr>Scenario Planning Spreadsheets</vt:lpstr>
      <vt:lpstr>Scenario Planning Spreadsheets</vt:lpstr>
      <vt:lpstr>Scenario Planning Spreadsheets</vt:lpstr>
      <vt:lpstr>Scenario Planning Spreadsheets</vt:lpstr>
      <vt:lpstr>Season Plan</vt:lpstr>
      <vt:lpstr>Scenario Planning Spreadsheets</vt:lpstr>
      <vt:lpstr>Scenario Planning Sheet - Limitations</vt:lpstr>
      <vt:lpstr>PowerPoint Presentation</vt:lpstr>
      <vt:lpstr>PowerPoint Presentation</vt:lpstr>
      <vt:lpstr>PowerPoint Presentation</vt:lpstr>
      <vt:lpstr>PowerPoint Presentation</vt:lpstr>
      <vt:lpstr>CoreCaster</vt:lpstr>
      <vt:lpstr>CoreCaster</vt:lpstr>
      <vt:lpstr>CoreCaster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vt:lpstr>
      <vt:lpstr>PowerPoint Presentation</vt:lpstr>
      <vt:lpstr>Thank you</vt:lpstr>
      <vt:lpstr>Standard wireline drilling formula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Veale - BAS</dc:creator>
  <cp:lastModifiedBy>James Veale - BAS</cp:lastModifiedBy>
  <cp:revision>1</cp:revision>
  <dcterms:created xsi:type="dcterms:W3CDTF">2025-09-09T12:22:49Z</dcterms:created>
  <dcterms:modified xsi:type="dcterms:W3CDTF">2025-09-13T21:13:08Z</dcterms:modified>
</cp:coreProperties>
</file>