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8" r:id="rId3"/>
    <p:sldId id="295" r:id="rId4"/>
    <p:sldId id="262" r:id="rId5"/>
    <p:sldId id="272" r:id="rId6"/>
    <p:sldId id="263" r:id="rId7"/>
    <p:sldId id="261" r:id="rId8"/>
    <p:sldId id="257" r:id="rId9"/>
    <p:sldId id="274" r:id="rId10"/>
    <p:sldId id="275" r:id="rId11"/>
    <p:sldId id="277" r:id="rId12"/>
    <p:sldId id="294" r:id="rId13"/>
    <p:sldId id="296" r:id="rId14"/>
    <p:sldId id="280" r:id="rId15"/>
    <p:sldId id="281" r:id="rId16"/>
    <p:sldId id="284" r:id="rId17"/>
    <p:sldId id="286" r:id="rId18"/>
    <p:sldId id="288" r:id="rId19"/>
    <p:sldId id="290" r:id="rId20"/>
    <p:sldId id="292" r:id="rId21"/>
    <p:sldId id="293" r:id="rId22"/>
    <p:sldId id="258" r:id="rId23"/>
    <p:sldId id="260" r:id="rId24"/>
    <p:sldId id="264" r:id="rId25"/>
    <p:sldId id="297" r:id="rId26"/>
    <p:sldId id="269" r:id="rId27"/>
    <p:sldId id="298" r:id="rId28"/>
    <p:sldId id="266" r:id="rId29"/>
    <p:sldId id="270" r:id="rId30"/>
    <p:sldId id="2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7" autoAdjust="0"/>
    <p:restoredTop sz="95039" autoAdjust="0"/>
  </p:normalViewPr>
  <p:slideViewPr>
    <p:cSldViewPr snapToGrid="0">
      <p:cViewPr varScale="1">
        <p:scale>
          <a:sx n="70" d="100"/>
          <a:sy n="70" d="100"/>
        </p:scale>
        <p:origin x="979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oz Kalichava" userId="d4105285-5e9b-4e5f-a963-97152f68e753" providerId="ADAL" clId="{287557EB-B5A2-42F5-8DC4-D179E0619138}"/>
    <pc:docChg chg="undo redo custSel addSld delSld modSld sldOrd">
      <pc:chgData name="Nikoloz Kalichava" userId="d4105285-5e9b-4e5f-a963-97152f68e753" providerId="ADAL" clId="{287557EB-B5A2-42F5-8DC4-D179E0619138}" dt="2025-08-20T18:42:07.956" v="1306" actId="2696"/>
      <pc:docMkLst>
        <pc:docMk/>
      </pc:docMkLst>
      <pc:sldChg chg="addSp delSp modSp del delDesignElem">
        <pc:chgData name="Nikoloz Kalichava" userId="d4105285-5e9b-4e5f-a963-97152f68e753" providerId="ADAL" clId="{287557EB-B5A2-42F5-8DC4-D179E0619138}" dt="2025-08-20T18:42:07.956" v="1306" actId="2696"/>
        <pc:sldMkLst>
          <pc:docMk/>
          <pc:sldMk cId="3164972578" sldId="256"/>
        </pc:sldMkLst>
      </pc:sldChg>
      <pc:sldChg chg="addSp delSp ord delDesignElem">
        <pc:chgData name="Nikoloz Kalichava" userId="d4105285-5e9b-4e5f-a963-97152f68e753" providerId="ADAL" clId="{287557EB-B5A2-42F5-8DC4-D179E0619138}" dt="2025-08-18T14:08:58.211" v="711"/>
        <pc:sldMkLst>
          <pc:docMk/>
          <pc:sldMk cId="3358162704" sldId="257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358162704" sldId="257"/>
            <ac:spMk id="11" creationId="{2151139A-886F-4B97-8815-729AD3831BBD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358162704" sldId="257"/>
            <ac:spMk id="13" creationId="{AB5E08C4-8CDD-4623-A5B8-E998C6DEE3B7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358162704" sldId="257"/>
            <ac:spMk id="15" creationId="{15F33878-D502-4FFA-8ACE-F2AECDB2A23F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358162704" sldId="257"/>
            <ac:spMk id="17" creationId="{D3539FEE-81D3-4406-802E-60B20B16F4F6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358162704" sldId="257"/>
            <ac:spMk id="19" creationId="{DC701763-729E-462F-A5A8-E0DEFEB1E2E4}"/>
          </ac:spMkLst>
        </pc:spChg>
      </pc:sldChg>
      <pc:sldChg chg="addSp delSp ord delDesignElem">
        <pc:chgData name="Nikoloz Kalichava" userId="d4105285-5e9b-4e5f-a963-97152f68e753" providerId="ADAL" clId="{287557EB-B5A2-42F5-8DC4-D179E0619138}" dt="2025-08-18T14:06:37.845" v="700"/>
        <pc:sldMkLst>
          <pc:docMk/>
          <pc:sldMk cId="1085588347" sldId="258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085588347" sldId="258"/>
            <ac:spMk id="34" creationId="{2151139A-886F-4B97-8815-729AD3831BBD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085588347" sldId="258"/>
            <ac:spMk id="36" creationId="{AB5E08C4-8CDD-4623-A5B8-E998C6DEE3B7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085588347" sldId="258"/>
            <ac:spMk id="38" creationId="{15F33878-D502-4FFA-8ACE-F2AECDB2A23F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085588347" sldId="258"/>
            <ac:spMk id="40" creationId="{D3539FEE-81D3-4406-802E-60B20B16F4F6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085588347" sldId="258"/>
            <ac:spMk id="42" creationId="{DC701763-729E-462F-A5A8-E0DEFEB1E2E4}"/>
          </ac:spMkLst>
        </pc:spChg>
      </pc:sldChg>
      <pc:sldChg chg="addSp delSp ord delDesignElem">
        <pc:chgData name="Nikoloz Kalichava" userId="d4105285-5e9b-4e5f-a963-97152f68e753" providerId="ADAL" clId="{287557EB-B5A2-42F5-8DC4-D179E0619138}" dt="2025-08-18T14:06:34.589" v="698"/>
        <pc:sldMkLst>
          <pc:docMk/>
          <pc:sldMk cId="3169542359" sldId="260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169542359" sldId="260"/>
            <ac:spMk id="24" creationId="{6C4028FD-8BAA-4A19-BFDE-594D991B7552}"/>
          </ac:spMkLst>
        </pc:spChg>
      </pc:sldChg>
      <pc:sldChg chg="addSp delSp delDesignElem">
        <pc:chgData name="Nikoloz Kalichava" userId="d4105285-5e9b-4e5f-a963-97152f68e753" providerId="ADAL" clId="{287557EB-B5A2-42F5-8DC4-D179E0619138}" dt="2025-08-18T13:42:07.978" v="109"/>
        <pc:sldMkLst>
          <pc:docMk/>
          <pc:sldMk cId="390846022" sldId="261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90846022" sldId="261"/>
            <ac:spMk id="8" creationId="{1B15ED52-F352-441B-82BF-E0EA34836D08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90846022" sldId="261"/>
            <ac:spMk id="10" creationId="{3B2E3793-BFE6-45A2-9B7B-E18844431C99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90846022" sldId="261"/>
            <ac:spMk id="12" creationId="{BC4C4868-CB8F-4AF9-9CDB-8108F2C19B67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90846022" sldId="261"/>
            <ac:spMk id="14" creationId="{375E0459-6403-40CD-989D-56A4407CA12E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90846022" sldId="261"/>
            <ac:spMk id="16" creationId="{53E5B1A8-3AC9-4BD1-9BBC-78CA94F2D1BA}"/>
          </ac:spMkLst>
        </pc:spChg>
      </pc:sldChg>
      <pc:sldChg chg="addSp delSp delDesignElem">
        <pc:chgData name="Nikoloz Kalichava" userId="d4105285-5e9b-4e5f-a963-97152f68e753" providerId="ADAL" clId="{287557EB-B5A2-42F5-8DC4-D179E0619138}" dt="2025-08-18T13:42:07.978" v="109"/>
        <pc:sldMkLst>
          <pc:docMk/>
          <pc:sldMk cId="952886645" sldId="262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952886645" sldId="262"/>
            <ac:spMk id="3083" creationId="{398F3DEE-0E56-499F-AFAE-C2DA7C2C815B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952886645" sldId="262"/>
            <ac:spMk id="3085" creationId="{E85CCF60-79A2-440A-86A2-1A64A59F7B5C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952886645" sldId="262"/>
            <ac:spMk id="3087" creationId="{3F2162BA-EECD-43E0-99D9-C00B19482E50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952886645" sldId="262"/>
            <ac:spMk id="3089" creationId="{160DB805-F71F-46BB-A8CC-74F6D8306F98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952886645" sldId="262"/>
            <ac:spMk id="3091" creationId="{6F91054C-3439-420E-88EB-F0A5637EC5C4}"/>
          </ac:spMkLst>
        </pc:spChg>
      </pc:sldChg>
      <pc:sldChg chg="addSp delSp delDesignElem">
        <pc:chgData name="Nikoloz Kalichava" userId="d4105285-5e9b-4e5f-a963-97152f68e753" providerId="ADAL" clId="{287557EB-B5A2-42F5-8DC4-D179E0619138}" dt="2025-08-18T13:42:07.978" v="109"/>
        <pc:sldMkLst>
          <pc:docMk/>
          <pc:sldMk cId="3158796047" sldId="263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158796047" sldId="263"/>
            <ac:spMk id="4177" creationId="{6B1AF2CB-1EFE-4962-A8DC-2D3CE47362B5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158796047" sldId="263"/>
            <ac:spMk id="4179" creationId="{398F3DEE-0E56-499F-AFAE-C2DA7C2C815B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158796047" sldId="263"/>
            <ac:spMk id="4180" creationId="{2232531E-9E20-48D1-A119-C05304D9E893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158796047" sldId="263"/>
            <ac:spMk id="4181" creationId="{EBB65E49-5337-40E3-9DBD-146D14EA0739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158796047" sldId="263"/>
            <ac:spMk id="4183" creationId="{E859509F-94DC-4952-A3B5-1EFAA2F5242F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158796047" sldId="263"/>
            <ac:spMk id="4189" creationId="{17AA014B-79A8-4BEC-893F-423182880E21}"/>
          </ac:spMkLst>
        </pc:spChg>
      </pc:sldChg>
      <pc:sldChg chg="addSp delSp ord delDesignElem">
        <pc:chgData name="Nikoloz Kalichava" userId="d4105285-5e9b-4e5f-a963-97152f68e753" providerId="ADAL" clId="{287557EB-B5A2-42F5-8DC4-D179E0619138}" dt="2025-08-18T14:06:30.997" v="696"/>
        <pc:sldMkLst>
          <pc:docMk/>
          <pc:sldMk cId="1192927990" sldId="264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192927990" sldId="264"/>
            <ac:spMk id="31" creationId="{C29501E6-A978-4A61-9689-9085AF97A53A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192927990" sldId="264"/>
            <ac:spMk id="32" creationId="{6F5A5072-7B47-4D32-B52A-4EBBF590B8A5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192927990" sldId="264"/>
            <ac:spMk id="33" creationId="{9715DAF0-AE1B-46C9-8A6B-DB2AA05AB91D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192927990" sldId="264"/>
            <ac:spMk id="34" creationId="{6016219D-510E-4184-9090-6D5578A87BD1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192927990" sldId="264"/>
            <ac:spMk id="35" creationId="{AFF4A713-7B75-4B21-90D7-5AB19547C728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192927990" sldId="264"/>
            <ac:spMk id="36" creationId="{DC631C0B-6DA6-4E57-8231-CE32B3434A7E}"/>
          </ac:spMkLst>
        </pc:spChg>
      </pc:sldChg>
      <pc:sldChg chg="addSp delSp ord delDesignElem">
        <pc:chgData name="Nikoloz Kalichava" userId="d4105285-5e9b-4e5f-a963-97152f68e753" providerId="ADAL" clId="{287557EB-B5A2-42F5-8DC4-D179E0619138}" dt="2025-08-18T14:06:17.243" v="688"/>
        <pc:sldMkLst>
          <pc:docMk/>
          <pc:sldMk cId="29870757" sldId="265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70757" sldId="265"/>
            <ac:spMk id="7" creationId="{6F5A5072-7B47-4D32-B52A-4EBBF590B8A5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70757" sldId="265"/>
            <ac:spMk id="9" creationId="{9715DAF0-AE1B-46C9-8A6B-DB2AA05AB91D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70757" sldId="265"/>
            <ac:spMk id="11" creationId="{6016219D-510E-4184-9090-6D5578A87BD1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70757" sldId="265"/>
            <ac:spMk id="13" creationId="{AFF4A713-7B75-4B21-90D7-5AB19547C728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70757" sldId="265"/>
            <ac:spMk id="15" creationId="{DC631C0B-6DA6-4E57-8231-CE32B3434A7E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70757" sldId="265"/>
            <ac:spMk id="17" creationId="{C29501E6-A978-4A61-9689-9085AF97A53A}"/>
          </ac:spMkLst>
        </pc:spChg>
      </pc:sldChg>
      <pc:sldChg chg="addSp delSp modSp mod ord delDesignElem">
        <pc:chgData name="Nikoloz Kalichava" userId="d4105285-5e9b-4e5f-a963-97152f68e753" providerId="ADAL" clId="{287557EB-B5A2-42F5-8DC4-D179E0619138}" dt="2025-08-19T15:54:23.853" v="1252" actId="20577"/>
        <pc:sldMkLst>
          <pc:docMk/>
          <pc:sldMk cId="1955210742" sldId="266"/>
        </pc:sldMkLst>
        <pc:spChg chg="mod">
          <ac:chgData name="Nikoloz Kalichava" userId="d4105285-5e9b-4e5f-a963-97152f68e753" providerId="ADAL" clId="{287557EB-B5A2-42F5-8DC4-D179E0619138}" dt="2025-08-19T15:54:23.853" v="1252" actId="20577"/>
          <ac:spMkLst>
            <pc:docMk/>
            <pc:sldMk cId="1955210742" sldId="266"/>
            <ac:spMk id="6" creationId="{A41E917A-42B1-CBF9-695C-59DB409D2D7F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955210742" sldId="266"/>
            <ac:spMk id="56" creationId="{12609869-9E80-471B-A487-A53288E0E791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955210742" sldId="266"/>
            <ac:spMk id="58" creationId="{7004738A-9D34-43E8-97D2-CA0EED4F8BE0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955210742" sldId="266"/>
            <ac:spMk id="60" creationId="{B8B8D07F-F13E-443E-BA68-2D26672D76B9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955210742" sldId="266"/>
            <ac:spMk id="62" creationId="{2813A4FA-24A5-41ED-A534-3807D1B2F344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1955210742" sldId="266"/>
            <ac:spMk id="64" creationId="{C3944F27-CA70-4E84-A51A-E6BF89558979}"/>
          </ac:spMkLst>
        </pc:spChg>
      </pc:sldChg>
      <pc:sldChg chg="modSp mod ord modTransition">
        <pc:chgData name="Nikoloz Kalichava" userId="d4105285-5e9b-4e5f-a963-97152f68e753" providerId="ADAL" clId="{287557EB-B5A2-42F5-8DC4-D179E0619138}" dt="2025-08-19T13:45:32.780" v="1198" actId="313"/>
        <pc:sldMkLst>
          <pc:docMk/>
          <pc:sldMk cId="391458132" sldId="268"/>
        </pc:sldMkLst>
        <pc:spChg chg="mod">
          <ac:chgData name="Nikoloz Kalichava" userId="d4105285-5e9b-4e5f-a963-97152f68e753" providerId="ADAL" clId="{287557EB-B5A2-42F5-8DC4-D179E0619138}" dt="2025-08-18T16:07:24.936" v="1069" actId="20577"/>
          <ac:spMkLst>
            <pc:docMk/>
            <pc:sldMk cId="391458132" sldId="268"/>
            <ac:spMk id="2" creationId="{1F3EEF2F-5838-7FE1-DAA1-AAD8A6043D60}"/>
          </ac:spMkLst>
        </pc:spChg>
        <pc:spChg chg="mod">
          <ac:chgData name="Nikoloz Kalichava" userId="d4105285-5e9b-4e5f-a963-97152f68e753" providerId="ADAL" clId="{287557EB-B5A2-42F5-8DC4-D179E0619138}" dt="2025-08-19T13:45:32.780" v="1198" actId="313"/>
          <ac:spMkLst>
            <pc:docMk/>
            <pc:sldMk cId="391458132" sldId="268"/>
            <ac:spMk id="3" creationId="{EDD8DAD9-F3CD-25EA-956D-1203D37D43A1}"/>
          </ac:spMkLst>
        </pc:spChg>
      </pc:sldChg>
      <pc:sldChg chg="addSp delSp ord delDesignElem">
        <pc:chgData name="Nikoloz Kalichava" userId="d4105285-5e9b-4e5f-a963-97152f68e753" providerId="ADAL" clId="{287557EB-B5A2-42F5-8DC4-D179E0619138}" dt="2025-08-19T15:42:49.852" v="1204"/>
        <pc:sldMkLst>
          <pc:docMk/>
          <pc:sldMk cId="4281098216" sldId="269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4281098216" sldId="269"/>
            <ac:spMk id="8" creationId="{1B15ED52-F352-441B-82BF-E0EA34836D08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4281098216" sldId="269"/>
            <ac:spMk id="10" creationId="{3B2E3793-BFE6-45A2-9B7B-E18844431C99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4281098216" sldId="269"/>
            <ac:spMk id="12" creationId="{BC4C4868-CB8F-4AF9-9CDB-8108F2C19B67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4281098216" sldId="269"/>
            <ac:spMk id="14" creationId="{375E0459-6403-40CD-989D-56A4407CA12E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4281098216" sldId="269"/>
            <ac:spMk id="16" creationId="{53E5B1A8-3AC9-4BD1-9BBC-78CA94F2D1BA}"/>
          </ac:spMkLst>
        </pc:spChg>
      </pc:sldChg>
      <pc:sldChg chg="addSp delSp modSp mod ord delDesignElem">
        <pc:chgData name="Nikoloz Kalichava" userId="d4105285-5e9b-4e5f-a963-97152f68e753" providerId="ADAL" clId="{287557EB-B5A2-42F5-8DC4-D179E0619138}" dt="2025-08-19T15:54:25.040" v="1253" actId="20577"/>
        <pc:sldMkLst>
          <pc:docMk/>
          <pc:sldMk cId="2983446603" sldId="270"/>
        </pc:sldMkLst>
        <pc:spChg chg="mod">
          <ac:chgData name="Nikoloz Kalichava" userId="d4105285-5e9b-4e5f-a963-97152f68e753" providerId="ADAL" clId="{287557EB-B5A2-42F5-8DC4-D179E0619138}" dt="2025-08-19T15:54:25.040" v="1253" actId="20577"/>
          <ac:spMkLst>
            <pc:docMk/>
            <pc:sldMk cId="2983446603" sldId="270"/>
            <ac:spMk id="5" creationId="{18A1A5D0-805D-EA7D-C447-A5E6829434CF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3446603" sldId="270"/>
            <ac:spMk id="10" creationId="{A8384FB5-9ADC-4DDC-881B-597D56F5B15D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3446603" sldId="270"/>
            <ac:spMk id="12" creationId="{1199E1B1-A8C0-4FE8-A5A8-1CB41D69F857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3446603" sldId="270"/>
            <ac:spMk id="14" creationId="{84A8DE83-DE75-4B41-9DB4-A7EC0B0DEC0B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983446603" sldId="270"/>
            <ac:spMk id="16" creationId="{A7009A0A-BEF5-4EAC-AF15-E4F9F002E239}"/>
          </ac:spMkLst>
        </pc:spChg>
      </pc:sldChg>
      <pc:sldChg chg="addSp delSp delDesignElem">
        <pc:chgData name="Nikoloz Kalichava" userId="d4105285-5e9b-4e5f-a963-97152f68e753" providerId="ADAL" clId="{287557EB-B5A2-42F5-8DC4-D179E0619138}" dt="2025-08-18T13:42:07.978" v="109"/>
        <pc:sldMkLst>
          <pc:docMk/>
          <pc:sldMk cId="3727124729" sldId="272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27124729" sldId="272"/>
            <ac:spMk id="3083" creationId="{70BACAD8-346E-AB7D-E4F0-9CE05A4E1868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27124729" sldId="272"/>
            <ac:spMk id="3085" creationId="{C6FF82D0-B5D8-D444-22C9-A5BC856E0C84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27124729" sldId="272"/>
            <ac:spMk id="3087" creationId="{53874979-BD90-AE51-6AE5-20D59473DC63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27124729" sldId="272"/>
            <ac:spMk id="3089" creationId="{5773E365-8C14-89AC-2CA9-FD79735097BE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27124729" sldId="272"/>
            <ac:spMk id="3091" creationId="{6431AF2C-35B8-CBB0-D334-4DD8423A0785}"/>
          </ac:spMkLst>
        </pc:spChg>
      </pc:sldChg>
      <pc:sldChg chg="addSp delSp delDesignElem">
        <pc:chgData name="Nikoloz Kalichava" userId="d4105285-5e9b-4e5f-a963-97152f68e753" providerId="ADAL" clId="{287557EB-B5A2-42F5-8DC4-D179E0619138}" dt="2025-08-18T13:42:07.978" v="109"/>
        <pc:sldMkLst>
          <pc:docMk/>
          <pc:sldMk cId="752223871" sldId="274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752223871" sldId="274"/>
            <ac:spMk id="11" creationId="{8B6AD1D9-8C65-69EF-C2D5-36C94DECBD8C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752223871" sldId="274"/>
            <ac:spMk id="13" creationId="{98A6C3BA-13DC-8EEB-9226-66FF22DC0366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752223871" sldId="274"/>
            <ac:spMk id="15" creationId="{FCF667A7-3D15-CA3A-2EC5-74E7F3A2A0A7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752223871" sldId="274"/>
            <ac:spMk id="17" creationId="{8DC3714D-34D8-8684-E2A3-EFF734E7937A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752223871" sldId="274"/>
            <ac:spMk id="19" creationId="{0F7DD485-148F-D199-06F5-06B96DBEE9A7}"/>
          </ac:spMkLst>
        </pc:spChg>
      </pc:sldChg>
      <pc:sldChg chg="addSp delSp delDesignElem">
        <pc:chgData name="Nikoloz Kalichava" userId="d4105285-5e9b-4e5f-a963-97152f68e753" providerId="ADAL" clId="{287557EB-B5A2-42F5-8DC4-D179E0619138}" dt="2025-08-18T13:42:07.978" v="109"/>
        <pc:sldMkLst>
          <pc:docMk/>
          <pc:sldMk cId="3760724108" sldId="275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60724108" sldId="275"/>
            <ac:spMk id="11" creationId="{3A2A4FB6-1EDD-CAA7-D0CE-D6ED5C34FF62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60724108" sldId="275"/>
            <ac:spMk id="13" creationId="{F455F21A-3BAE-4054-F959-7A2FA605CD8D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60724108" sldId="275"/>
            <ac:spMk id="15" creationId="{DF7B2CB9-5A9E-F39D-8A3E-4F39807506BE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60724108" sldId="275"/>
            <ac:spMk id="17" creationId="{690FDA10-2D80-353D-32FC-3921BD916941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3760724108" sldId="275"/>
            <ac:spMk id="19" creationId="{C8EF6B65-0677-24A8-7D25-2FD1AADF2A51}"/>
          </ac:spMkLst>
        </pc:spChg>
      </pc:sldChg>
      <pc:sldChg chg="addSp delSp ord delDesignElem">
        <pc:chgData name="Nikoloz Kalichava" userId="d4105285-5e9b-4e5f-a963-97152f68e753" providerId="ADAL" clId="{287557EB-B5A2-42F5-8DC4-D179E0619138}" dt="2025-08-18T14:07:01.154" v="704"/>
        <pc:sldMkLst>
          <pc:docMk/>
          <pc:sldMk cId="2593998086" sldId="277"/>
        </pc:sldMkLst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593998086" sldId="277"/>
            <ac:spMk id="11" creationId="{5C2F0F60-B910-A92C-2CB7-11A75D0EAA8D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593998086" sldId="277"/>
            <ac:spMk id="13" creationId="{2B31404A-8035-E95C-04B2-49742DE91605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593998086" sldId="277"/>
            <ac:spMk id="15" creationId="{2F0B1052-1F9A-5D28-D99E-3D9B92043F83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593998086" sldId="277"/>
            <ac:spMk id="17" creationId="{821BF376-ACFD-D617-64E0-322BA2D7B57C}"/>
          </ac:spMkLst>
        </pc:spChg>
        <pc:spChg chg="add del">
          <ac:chgData name="Nikoloz Kalichava" userId="d4105285-5e9b-4e5f-a963-97152f68e753" providerId="ADAL" clId="{287557EB-B5A2-42F5-8DC4-D179E0619138}" dt="2025-08-18T13:42:07.978" v="109"/>
          <ac:spMkLst>
            <pc:docMk/>
            <pc:sldMk cId="2593998086" sldId="277"/>
            <ac:spMk id="19" creationId="{DEE3ADB5-B02F-39AC-788E-6F3D3CC3F5A2}"/>
          </ac:spMkLst>
        </pc:spChg>
      </pc:sldChg>
      <pc:sldChg chg="addSp delSp modSp new del mod">
        <pc:chgData name="Nikoloz Kalichava" userId="d4105285-5e9b-4e5f-a963-97152f68e753" providerId="ADAL" clId="{287557EB-B5A2-42F5-8DC4-D179E0619138}" dt="2025-08-18T13:42:28.223" v="111" actId="47"/>
        <pc:sldMkLst>
          <pc:docMk/>
          <pc:sldMk cId="2015995720" sldId="278"/>
        </pc:sldMkLst>
      </pc:sldChg>
      <pc:sldChg chg="modSp add del mod modTransition">
        <pc:chgData name="Nikoloz Kalichava" userId="d4105285-5e9b-4e5f-a963-97152f68e753" providerId="ADAL" clId="{287557EB-B5A2-42F5-8DC4-D179E0619138}" dt="2025-08-18T13:42:28.978" v="112" actId="47"/>
        <pc:sldMkLst>
          <pc:docMk/>
          <pc:sldMk cId="2601803461" sldId="279"/>
        </pc:sldMkLst>
      </pc:sldChg>
      <pc:sldChg chg="addSp delSp modSp new mod modTransition setBg">
        <pc:chgData name="Nikoloz Kalichava" userId="d4105285-5e9b-4e5f-a963-97152f68e753" providerId="ADAL" clId="{287557EB-B5A2-42F5-8DC4-D179E0619138}" dt="2025-08-18T14:07:40.053" v="706"/>
        <pc:sldMkLst>
          <pc:docMk/>
          <pc:sldMk cId="1030959876" sldId="280"/>
        </pc:sldMkLst>
        <pc:spChg chg="add mod">
          <ac:chgData name="Nikoloz Kalichava" userId="d4105285-5e9b-4e5f-a963-97152f68e753" providerId="ADAL" clId="{287557EB-B5A2-42F5-8DC4-D179E0619138}" dt="2025-08-18T13:44:57.485" v="176" actId="1076"/>
          <ac:spMkLst>
            <pc:docMk/>
            <pc:sldMk cId="1030959876" sldId="280"/>
            <ac:spMk id="7" creationId="{A8A24D9C-FF70-DF58-2042-96F9DE8C3DE0}"/>
          </ac:spMkLst>
        </pc:spChg>
        <pc:graphicFrameChg chg="add mod modGraphic">
          <ac:chgData name="Nikoloz Kalichava" userId="d4105285-5e9b-4e5f-a963-97152f68e753" providerId="ADAL" clId="{287557EB-B5A2-42F5-8DC4-D179E0619138}" dt="2025-08-18T13:45:09.406" v="182" actId="339"/>
          <ac:graphicFrameMkLst>
            <pc:docMk/>
            <pc:sldMk cId="1030959876" sldId="280"/>
            <ac:graphicFrameMk id="6" creationId="{B4D686E6-3EF1-2114-38C5-63FF0DCC7503}"/>
          </ac:graphicFrameMkLst>
        </pc:graphicFrameChg>
      </pc:sldChg>
      <pc:sldChg chg="modSp add mod modTransition">
        <pc:chgData name="Nikoloz Kalichava" userId="d4105285-5e9b-4e5f-a963-97152f68e753" providerId="ADAL" clId="{287557EB-B5A2-42F5-8DC4-D179E0619138}" dt="2025-08-18T13:46:11.484" v="216"/>
        <pc:sldMkLst>
          <pc:docMk/>
          <pc:sldMk cId="776541398" sldId="281"/>
        </pc:sldMkLst>
        <pc:spChg chg="mod">
          <ac:chgData name="Nikoloz Kalichava" userId="d4105285-5e9b-4e5f-a963-97152f68e753" providerId="ADAL" clId="{287557EB-B5A2-42F5-8DC4-D179E0619138}" dt="2025-08-18T13:46:00.525" v="213" actId="20577"/>
          <ac:spMkLst>
            <pc:docMk/>
            <pc:sldMk cId="776541398" sldId="281"/>
            <ac:spMk id="7" creationId="{5D75E561-D295-11FF-04B9-14D603769AB2}"/>
          </ac:spMkLst>
        </pc:spChg>
        <pc:graphicFrameChg chg="mod modGraphic">
          <ac:chgData name="Nikoloz Kalichava" userId="d4105285-5e9b-4e5f-a963-97152f68e753" providerId="ADAL" clId="{287557EB-B5A2-42F5-8DC4-D179E0619138}" dt="2025-08-18T13:45:47.350" v="187" actId="339"/>
          <ac:graphicFrameMkLst>
            <pc:docMk/>
            <pc:sldMk cId="776541398" sldId="281"/>
            <ac:graphicFrameMk id="6" creationId="{8D477202-2A91-BA2A-9998-36BDF353D1C6}"/>
          </ac:graphicFrameMkLst>
        </pc:graphicFrameChg>
      </pc:sldChg>
      <pc:sldChg chg="new del">
        <pc:chgData name="Nikoloz Kalichava" userId="d4105285-5e9b-4e5f-a963-97152f68e753" providerId="ADAL" clId="{287557EB-B5A2-42F5-8DC4-D179E0619138}" dt="2025-08-18T13:46:21.126" v="218" actId="47"/>
        <pc:sldMkLst>
          <pc:docMk/>
          <pc:sldMk cId="1016724535" sldId="282"/>
        </pc:sldMkLst>
      </pc:sldChg>
      <pc:sldChg chg="new del">
        <pc:chgData name="Nikoloz Kalichava" userId="d4105285-5e9b-4e5f-a963-97152f68e753" providerId="ADAL" clId="{287557EB-B5A2-42F5-8DC4-D179E0619138}" dt="2025-08-18T13:46:08.190" v="215" actId="47"/>
        <pc:sldMkLst>
          <pc:docMk/>
          <pc:sldMk cId="1727228595" sldId="282"/>
        </pc:sldMkLst>
      </pc:sldChg>
      <pc:sldChg chg="addSp delSp modSp add del mod modAnim">
        <pc:chgData name="Nikoloz Kalichava" userId="d4105285-5e9b-4e5f-a963-97152f68e753" providerId="ADAL" clId="{287557EB-B5A2-42F5-8DC4-D179E0619138}" dt="2025-08-18T13:55:33.499" v="380" actId="47"/>
        <pc:sldMkLst>
          <pc:docMk/>
          <pc:sldMk cId="4109967371" sldId="282"/>
        </pc:sldMkLst>
      </pc:sldChg>
      <pc:sldChg chg="addSp delSp modSp new del mod">
        <pc:chgData name="Nikoloz Kalichava" userId="d4105285-5e9b-4e5f-a963-97152f68e753" providerId="ADAL" clId="{287557EB-B5A2-42F5-8DC4-D179E0619138}" dt="2025-08-18T14:06:12.555" v="686" actId="47"/>
        <pc:sldMkLst>
          <pc:docMk/>
          <pc:sldMk cId="835236294" sldId="283"/>
        </pc:sldMkLst>
      </pc:sldChg>
      <pc:sldChg chg="new add del">
        <pc:chgData name="Nikoloz Kalichava" userId="d4105285-5e9b-4e5f-a963-97152f68e753" providerId="ADAL" clId="{287557EB-B5A2-42F5-8DC4-D179E0619138}" dt="2025-08-18T13:50:31.537" v="247" actId="680"/>
        <pc:sldMkLst>
          <pc:docMk/>
          <pc:sldMk cId="3584432204" sldId="283"/>
        </pc:sldMkLst>
      </pc:sldChg>
      <pc:sldChg chg="add del">
        <pc:chgData name="Nikoloz Kalichava" userId="d4105285-5e9b-4e5f-a963-97152f68e753" providerId="ADAL" clId="{287557EB-B5A2-42F5-8DC4-D179E0619138}" dt="2025-08-18T13:50:30.839" v="246" actId="2890"/>
        <pc:sldMkLst>
          <pc:docMk/>
          <pc:sldMk cId="2863272373" sldId="284"/>
        </pc:sldMkLst>
      </pc:sldChg>
      <pc:sldChg chg="addSp delSp modSp add del mod modTransition">
        <pc:chgData name="Nikoloz Kalichava" userId="d4105285-5e9b-4e5f-a963-97152f68e753" providerId="ADAL" clId="{287557EB-B5A2-42F5-8DC4-D179E0619138}" dt="2025-08-18T13:58:39.404" v="482"/>
        <pc:sldMkLst>
          <pc:docMk/>
          <pc:sldMk cId="3032299041" sldId="284"/>
        </pc:sldMkLst>
        <pc:spChg chg="mod ord">
          <ac:chgData name="Nikoloz Kalichava" userId="d4105285-5e9b-4e5f-a963-97152f68e753" providerId="ADAL" clId="{287557EB-B5A2-42F5-8DC4-D179E0619138}" dt="2025-08-18T13:57:54.160" v="460" actId="166"/>
          <ac:spMkLst>
            <pc:docMk/>
            <pc:sldMk cId="3032299041" sldId="284"/>
            <ac:spMk id="4" creationId="{8C5610CD-39B7-DA4D-6089-601191D28530}"/>
          </ac:spMkLst>
        </pc:spChg>
        <pc:spChg chg="add mod">
          <ac:chgData name="Nikoloz Kalichava" userId="d4105285-5e9b-4e5f-a963-97152f68e753" providerId="ADAL" clId="{287557EB-B5A2-42F5-8DC4-D179E0619138}" dt="2025-08-18T13:58:36.776" v="480" actId="1076"/>
          <ac:spMkLst>
            <pc:docMk/>
            <pc:sldMk cId="3032299041" sldId="284"/>
            <ac:spMk id="5" creationId="{54D0CE8B-235A-3AC1-3BBD-A276F351B42B}"/>
          </ac:spMkLst>
        </pc:spChg>
        <pc:graphicFrameChg chg="mod">
          <ac:chgData name="Nikoloz Kalichava" userId="d4105285-5e9b-4e5f-a963-97152f68e753" providerId="ADAL" clId="{287557EB-B5A2-42F5-8DC4-D179E0619138}" dt="2025-08-18T13:58:26.394" v="462" actId="767"/>
          <ac:graphicFrameMkLst>
            <pc:docMk/>
            <pc:sldMk cId="3032299041" sldId="284"/>
            <ac:graphicFrameMk id="6" creationId="{4411298D-CFDB-1210-5781-6C67D6D4ADE4}"/>
          </ac:graphicFrameMkLst>
        </pc:graphicFrameChg>
      </pc:sldChg>
      <pc:sldChg chg="modSp add del mod">
        <pc:chgData name="Nikoloz Kalichava" userId="d4105285-5e9b-4e5f-a963-97152f68e753" providerId="ADAL" clId="{287557EB-B5A2-42F5-8DC4-D179E0619138}" dt="2025-08-18T13:57:36.490" v="456" actId="47"/>
        <pc:sldMkLst>
          <pc:docMk/>
          <pc:sldMk cId="826002426" sldId="285"/>
        </pc:sldMkLst>
      </pc:sldChg>
      <pc:sldChg chg="modSp add mod">
        <pc:chgData name="Nikoloz Kalichava" userId="d4105285-5e9b-4e5f-a963-97152f68e753" providerId="ADAL" clId="{287557EB-B5A2-42F5-8DC4-D179E0619138}" dt="2025-08-18T13:57:24.546" v="455" actId="1076"/>
        <pc:sldMkLst>
          <pc:docMk/>
          <pc:sldMk cId="1022762889" sldId="286"/>
        </pc:sldMkLst>
        <pc:spChg chg="mod">
          <ac:chgData name="Nikoloz Kalichava" userId="d4105285-5e9b-4e5f-a963-97152f68e753" providerId="ADAL" clId="{287557EB-B5A2-42F5-8DC4-D179E0619138}" dt="2025-08-18T13:57:24.546" v="455" actId="1076"/>
          <ac:spMkLst>
            <pc:docMk/>
            <pc:sldMk cId="1022762889" sldId="286"/>
            <ac:spMk id="2" creationId="{69063E25-6807-91CA-71C8-FE3578A3014E}"/>
          </ac:spMkLst>
        </pc:spChg>
        <pc:spChg chg="mod">
          <ac:chgData name="Nikoloz Kalichava" userId="d4105285-5e9b-4e5f-a963-97152f68e753" providerId="ADAL" clId="{287557EB-B5A2-42F5-8DC4-D179E0619138}" dt="2025-08-18T13:56:30.997" v="439" actId="1076"/>
          <ac:spMkLst>
            <pc:docMk/>
            <pc:sldMk cId="1022762889" sldId="286"/>
            <ac:spMk id="4" creationId="{ADF54FC8-DF39-1117-30C2-95C0FD8756E2}"/>
          </ac:spMkLst>
        </pc:spChg>
        <pc:graphicFrameChg chg="mod">
          <ac:chgData name="Nikoloz Kalichava" userId="d4105285-5e9b-4e5f-a963-97152f68e753" providerId="ADAL" clId="{287557EB-B5A2-42F5-8DC4-D179E0619138}" dt="2025-08-18T13:56:21.954" v="437" actId="1076"/>
          <ac:graphicFrameMkLst>
            <pc:docMk/>
            <pc:sldMk cId="1022762889" sldId="286"/>
            <ac:graphicFrameMk id="6" creationId="{A76ABB0E-609D-80C9-A16C-058B02ED91A0}"/>
          </ac:graphicFrameMkLst>
        </pc:graphicFrameChg>
      </pc:sldChg>
      <pc:sldChg chg="delSp new del mod">
        <pc:chgData name="Nikoloz Kalichava" userId="d4105285-5e9b-4e5f-a963-97152f68e753" providerId="ADAL" clId="{287557EB-B5A2-42F5-8DC4-D179E0619138}" dt="2025-08-18T13:58:58.157" v="488" actId="47"/>
        <pc:sldMkLst>
          <pc:docMk/>
          <pc:sldMk cId="1921488892" sldId="287"/>
        </pc:sldMkLst>
      </pc:sldChg>
      <pc:sldChg chg="new del">
        <pc:chgData name="Nikoloz Kalichava" userId="d4105285-5e9b-4e5f-a963-97152f68e753" providerId="ADAL" clId="{287557EB-B5A2-42F5-8DC4-D179E0619138}" dt="2025-08-18T13:58:44.308" v="484" actId="47"/>
        <pc:sldMkLst>
          <pc:docMk/>
          <pc:sldMk cId="2835213891" sldId="287"/>
        </pc:sldMkLst>
      </pc:sldChg>
      <pc:sldChg chg="addSp delSp modSp add del mod">
        <pc:chgData name="Nikoloz Kalichava" userId="d4105285-5e9b-4e5f-a963-97152f68e753" providerId="ADAL" clId="{287557EB-B5A2-42F5-8DC4-D179E0619138}" dt="2025-08-18T14:02:24.011" v="611" actId="47"/>
        <pc:sldMkLst>
          <pc:docMk/>
          <pc:sldMk cId="2901739878" sldId="287"/>
        </pc:sldMkLst>
      </pc:sldChg>
      <pc:sldChg chg="add">
        <pc:chgData name="Nikoloz Kalichava" userId="d4105285-5e9b-4e5f-a963-97152f68e753" providerId="ADAL" clId="{287557EB-B5A2-42F5-8DC4-D179E0619138}" dt="2025-08-18T14:02:12.224" v="610" actId="2890"/>
        <pc:sldMkLst>
          <pc:docMk/>
          <pc:sldMk cId="3086850757" sldId="288"/>
        </pc:sldMkLst>
      </pc:sldChg>
      <pc:sldChg chg="new del">
        <pc:chgData name="Nikoloz Kalichava" userId="d4105285-5e9b-4e5f-a963-97152f68e753" providerId="ADAL" clId="{287557EB-B5A2-42F5-8DC4-D179E0619138}" dt="2025-08-18T14:02:45.144" v="614" actId="47"/>
        <pc:sldMkLst>
          <pc:docMk/>
          <pc:sldMk cId="1713434392" sldId="289"/>
        </pc:sldMkLst>
      </pc:sldChg>
      <pc:sldChg chg="modSp add mod">
        <pc:chgData name="Nikoloz Kalichava" userId="d4105285-5e9b-4e5f-a963-97152f68e753" providerId="ADAL" clId="{287557EB-B5A2-42F5-8DC4-D179E0619138}" dt="2025-08-18T14:03:46.091" v="628" actId="1076"/>
        <pc:sldMkLst>
          <pc:docMk/>
          <pc:sldMk cId="1634025152" sldId="290"/>
        </pc:sldMkLst>
        <pc:spChg chg="mod">
          <ac:chgData name="Nikoloz Kalichava" userId="d4105285-5e9b-4e5f-a963-97152f68e753" providerId="ADAL" clId="{287557EB-B5A2-42F5-8DC4-D179E0619138}" dt="2025-08-18T14:03:38.580" v="625" actId="1076"/>
          <ac:spMkLst>
            <pc:docMk/>
            <pc:sldMk cId="1634025152" sldId="290"/>
            <ac:spMk id="2" creationId="{FAD913CC-D7A2-6EF8-7791-F7402CF21580}"/>
          </ac:spMkLst>
        </pc:spChg>
        <pc:spChg chg="mod ord">
          <ac:chgData name="Nikoloz Kalichava" userId="d4105285-5e9b-4e5f-a963-97152f68e753" providerId="ADAL" clId="{287557EB-B5A2-42F5-8DC4-D179E0619138}" dt="2025-08-18T14:03:46.091" v="628" actId="1076"/>
          <ac:spMkLst>
            <pc:docMk/>
            <pc:sldMk cId="1634025152" sldId="290"/>
            <ac:spMk id="3" creationId="{5C6286E0-BEFE-9993-2057-6C058960FF6C}"/>
          </ac:spMkLst>
        </pc:spChg>
        <pc:graphicFrameChg chg="mod">
          <ac:chgData name="Nikoloz Kalichava" userId="d4105285-5e9b-4e5f-a963-97152f68e753" providerId="ADAL" clId="{287557EB-B5A2-42F5-8DC4-D179E0619138}" dt="2025-08-18T14:03:29.257" v="622" actId="1076"/>
          <ac:graphicFrameMkLst>
            <pc:docMk/>
            <pc:sldMk cId="1634025152" sldId="290"/>
            <ac:graphicFrameMk id="6" creationId="{FE9308D3-8DC1-EEE8-63F8-CAB135FA5FD4}"/>
          </ac:graphicFrameMkLst>
        </pc:graphicFrameChg>
      </pc:sldChg>
      <pc:sldChg chg="new del">
        <pc:chgData name="Nikoloz Kalichava" userId="d4105285-5e9b-4e5f-a963-97152f68e753" providerId="ADAL" clId="{287557EB-B5A2-42F5-8DC4-D179E0619138}" dt="2025-08-18T14:06:11.382" v="685" actId="47"/>
        <pc:sldMkLst>
          <pc:docMk/>
          <pc:sldMk cId="968373650" sldId="291"/>
        </pc:sldMkLst>
      </pc:sldChg>
      <pc:sldChg chg="modSp add mod">
        <pc:chgData name="Nikoloz Kalichava" userId="d4105285-5e9b-4e5f-a963-97152f68e753" providerId="ADAL" clId="{287557EB-B5A2-42F5-8DC4-D179E0619138}" dt="2025-08-18T14:05:26.227" v="683" actId="1076"/>
        <pc:sldMkLst>
          <pc:docMk/>
          <pc:sldMk cId="3256355879" sldId="292"/>
        </pc:sldMkLst>
        <pc:spChg chg="mod">
          <ac:chgData name="Nikoloz Kalichava" userId="d4105285-5e9b-4e5f-a963-97152f68e753" providerId="ADAL" clId="{287557EB-B5A2-42F5-8DC4-D179E0619138}" dt="2025-08-18T14:05:23.267" v="682" actId="1076"/>
          <ac:spMkLst>
            <pc:docMk/>
            <pc:sldMk cId="3256355879" sldId="292"/>
            <ac:spMk id="2" creationId="{D2419775-E30C-3307-1A95-F3A5CC01B852}"/>
          </ac:spMkLst>
        </pc:spChg>
        <pc:spChg chg="mod">
          <ac:chgData name="Nikoloz Kalichava" userId="d4105285-5e9b-4e5f-a963-97152f68e753" providerId="ADAL" clId="{287557EB-B5A2-42F5-8DC4-D179E0619138}" dt="2025-08-18T14:05:26.227" v="683" actId="1076"/>
          <ac:spMkLst>
            <pc:docMk/>
            <pc:sldMk cId="3256355879" sldId="292"/>
            <ac:spMk id="3" creationId="{AC0B9C70-E214-EB44-CFA0-D988B3BD3058}"/>
          </ac:spMkLst>
        </pc:spChg>
        <pc:graphicFrameChg chg="mod modGraphic">
          <ac:chgData name="Nikoloz Kalichava" userId="d4105285-5e9b-4e5f-a963-97152f68e753" providerId="ADAL" clId="{287557EB-B5A2-42F5-8DC4-D179E0619138}" dt="2025-08-18T14:05:18.196" v="681" actId="1076"/>
          <ac:graphicFrameMkLst>
            <pc:docMk/>
            <pc:sldMk cId="3256355879" sldId="292"/>
            <ac:graphicFrameMk id="6" creationId="{C2E768F3-A01C-DAEB-28DA-C490B8D6A64C}"/>
          </ac:graphicFrameMkLst>
        </pc:graphicFrameChg>
      </pc:sldChg>
      <pc:sldChg chg="add ord">
        <pc:chgData name="Nikoloz Kalichava" userId="d4105285-5e9b-4e5f-a963-97152f68e753" providerId="ADAL" clId="{287557EB-B5A2-42F5-8DC4-D179E0619138}" dt="2025-08-18T16:06:08.698" v="1019" actId="20578"/>
        <pc:sldMkLst>
          <pc:docMk/>
          <pc:sldMk cId="697303351" sldId="293"/>
        </pc:sldMkLst>
      </pc:sldChg>
      <pc:sldChg chg="add ord modTransition">
        <pc:chgData name="Nikoloz Kalichava" userId="d4105285-5e9b-4e5f-a963-97152f68e753" providerId="ADAL" clId="{287557EB-B5A2-42F5-8DC4-D179E0619138}" dt="2025-08-18T14:09:05.161" v="715"/>
        <pc:sldMkLst>
          <pc:docMk/>
          <pc:sldMk cId="4240248074" sldId="294"/>
        </pc:sldMkLst>
      </pc:sldChg>
      <pc:sldChg chg="addSp delSp modSp new mod ord">
        <pc:chgData name="Nikoloz Kalichava" userId="d4105285-5e9b-4e5f-a963-97152f68e753" providerId="ADAL" clId="{287557EB-B5A2-42F5-8DC4-D179E0619138}" dt="2025-08-18T17:14:52.703" v="1135" actId="1076"/>
        <pc:sldMkLst>
          <pc:docMk/>
          <pc:sldMk cId="3349086819" sldId="295"/>
        </pc:sldMkLst>
        <pc:spChg chg="add del mod">
          <ac:chgData name="Nikoloz Kalichava" userId="d4105285-5e9b-4e5f-a963-97152f68e753" providerId="ADAL" clId="{287557EB-B5A2-42F5-8DC4-D179E0619138}" dt="2025-08-18T16:48:42.068" v="1113" actId="12"/>
          <ac:spMkLst>
            <pc:docMk/>
            <pc:sldMk cId="3349086819" sldId="295"/>
            <ac:spMk id="20" creationId="{0EADDFDF-1A70-3E29-89AE-648DB6E0BB42}"/>
          </ac:spMkLst>
        </pc:spChg>
        <pc:spChg chg="add mod">
          <ac:chgData name="Nikoloz Kalichava" userId="d4105285-5e9b-4e5f-a963-97152f68e753" providerId="ADAL" clId="{287557EB-B5A2-42F5-8DC4-D179E0619138}" dt="2025-08-18T14:59:47.831" v="931" actId="14100"/>
          <ac:spMkLst>
            <pc:docMk/>
            <pc:sldMk cId="3349086819" sldId="295"/>
            <ac:spMk id="21" creationId="{14453DB6-8E2E-4709-2883-9CBE72FA4303}"/>
          </ac:spMkLst>
        </pc:spChg>
        <pc:spChg chg="add mod">
          <ac:chgData name="Nikoloz Kalichava" userId="d4105285-5e9b-4e5f-a963-97152f68e753" providerId="ADAL" clId="{287557EB-B5A2-42F5-8DC4-D179E0619138}" dt="2025-08-18T14:57:50.461" v="914" actId="14100"/>
          <ac:spMkLst>
            <pc:docMk/>
            <pc:sldMk cId="3349086819" sldId="295"/>
            <ac:spMk id="22" creationId="{23358A79-FAA0-6B7A-EAA7-1A055311B802}"/>
          </ac:spMkLst>
        </pc:spChg>
        <pc:spChg chg="add mod">
          <ac:chgData name="Nikoloz Kalichava" userId="d4105285-5e9b-4e5f-a963-97152f68e753" providerId="ADAL" clId="{287557EB-B5A2-42F5-8DC4-D179E0619138}" dt="2025-08-18T15:05:27.665" v="993" actId="14100"/>
          <ac:spMkLst>
            <pc:docMk/>
            <pc:sldMk cId="3349086819" sldId="295"/>
            <ac:spMk id="23" creationId="{081B8F7C-2F3F-854C-0CFF-83518E62B8C5}"/>
          </ac:spMkLst>
        </pc:spChg>
        <pc:spChg chg="add mod">
          <ac:chgData name="Nikoloz Kalichava" userId="d4105285-5e9b-4e5f-a963-97152f68e753" providerId="ADAL" clId="{287557EB-B5A2-42F5-8DC4-D179E0619138}" dt="2025-08-18T16:48:36.580" v="1112" actId="1076"/>
          <ac:spMkLst>
            <pc:docMk/>
            <pc:sldMk cId="3349086819" sldId="295"/>
            <ac:spMk id="25" creationId="{83955D91-1257-60FD-0A26-F82FEE83B2A7}"/>
          </ac:spMkLst>
        </pc:spChg>
        <pc:spChg chg="add mod">
          <ac:chgData name="Nikoloz Kalichava" userId="d4105285-5e9b-4e5f-a963-97152f68e753" providerId="ADAL" clId="{287557EB-B5A2-42F5-8DC4-D179E0619138}" dt="2025-08-18T15:05:48.481" v="998" actId="1076"/>
          <ac:spMkLst>
            <pc:docMk/>
            <pc:sldMk cId="3349086819" sldId="295"/>
            <ac:spMk id="29" creationId="{2E7BBB9A-BF5E-3F40-03B9-0BE3F1224C0B}"/>
          </ac:spMkLst>
        </pc:spChg>
        <pc:spChg chg="add mod">
          <ac:chgData name="Nikoloz Kalichava" userId="d4105285-5e9b-4e5f-a963-97152f68e753" providerId="ADAL" clId="{287557EB-B5A2-42F5-8DC4-D179E0619138}" dt="2025-08-18T15:05:40.809" v="996" actId="1076"/>
          <ac:spMkLst>
            <pc:docMk/>
            <pc:sldMk cId="3349086819" sldId="295"/>
            <ac:spMk id="31" creationId="{E9D608AB-1E14-5D6F-5981-6F3DCD8F9ACA}"/>
          </ac:spMkLst>
        </pc:spChg>
        <pc:spChg chg="add mod">
          <ac:chgData name="Nikoloz Kalichava" userId="d4105285-5e9b-4e5f-a963-97152f68e753" providerId="ADAL" clId="{287557EB-B5A2-42F5-8DC4-D179E0619138}" dt="2025-08-18T14:58:05.913" v="917" actId="1076"/>
          <ac:spMkLst>
            <pc:docMk/>
            <pc:sldMk cId="3349086819" sldId="295"/>
            <ac:spMk id="33" creationId="{826C856F-95C5-FA6E-E2FC-37699AEB95D5}"/>
          </ac:spMkLst>
        </pc:spChg>
        <pc:spChg chg="add mod">
          <ac:chgData name="Nikoloz Kalichava" userId="d4105285-5e9b-4e5f-a963-97152f68e753" providerId="ADAL" clId="{287557EB-B5A2-42F5-8DC4-D179E0619138}" dt="2025-08-18T16:48:50.002" v="1114" actId="1076"/>
          <ac:spMkLst>
            <pc:docMk/>
            <pc:sldMk cId="3349086819" sldId="295"/>
            <ac:spMk id="35" creationId="{40CD48EE-EF45-0643-F4D7-D4D6FA6EE1F9}"/>
          </ac:spMkLst>
        </pc:spChg>
        <pc:spChg chg="add mod">
          <ac:chgData name="Nikoloz Kalichava" userId="d4105285-5e9b-4e5f-a963-97152f68e753" providerId="ADAL" clId="{287557EB-B5A2-42F5-8DC4-D179E0619138}" dt="2025-08-18T15:06:46.918" v="1002" actId="207"/>
          <ac:spMkLst>
            <pc:docMk/>
            <pc:sldMk cId="3349086819" sldId="295"/>
            <ac:spMk id="40" creationId="{A627DC12-75BD-F453-7420-B48792349626}"/>
          </ac:spMkLst>
        </pc:spChg>
        <pc:spChg chg="add mod ord">
          <ac:chgData name="Nikoloz Kalichava" userId="d4105285-5e9b-4e5f-a963-97152f68e753" providerId="ADAL" clId="{287557EB-B5A2-42F5-8DC4-D179E0619138}" dt="2025-08-18T15:02:39.076" v="971" actId="13822"/>
          <ac:spMkLst>
            <pc:docMk/>
            <pc:sldMk cId="3349086819" sldId="295"/>
            <ac:spMk id="41" creationId="{F4CD7332-68C0-5A76-4165-1EB2789D91FF}"/>
          </ac:spMkLst>
        </pc:spChg>
        <pc:spChg chg="add mod">
          <ac:chgData name="Nikoloz Kalichava" userId="d4105285-5e9b-4e5f-a963-97152f68e753" providerId="ADAL" clId="{287557EB-B5A2-42F5-8DC4-D179E0619138}" dt="2025-08-18T15:07:03.849" v="1004" actId="2711"/>
          <ac:spMkLst>
            <pc:docMk/>
            <pc:sldMk cId="3349086819" sldId="295"/>
            <ac:spMk id="43" creationId="{8433404C-5616-2DC6-74AC-A29A5331F033}"/>
          </ac:spMkLst>
        </pc:spChg>
        <pc:picChg chg="add mod">
          <ac:chgData name="Nikoloz Kalichava" userId="d4105285-5e9b-4e5f-a963-97152f68e753" providerId="ADAL" clId="{287557EB-B5A2-42F5-8DC4-D179E0619138}" dt="2025-08-18T16:48:07.724" v="1105" actId="1076"/>
          <ac:picMkLst>
            <pc:docMk/>
            <pc:sldMk cId="3349086819" sldId="295"/>
            <ac:picMk id="45" creationId="{3D5CF68F-F3EF-83EA-C780-2044DA18AF64}"/>
          </ac:picMkLst>
        </pc:picChg>
        <pc:picChg chg="add mod">
          <ac:chgData name="Nikoloz Kalichava" userId="d4105285-5e9b-4e5f-a963-97152f68e753" providerId="ADAL" clId="{287557EB-B5A2-42F5-8DC4-D179E0619138}" dt="2025-08-18T16:48:00.015" v="1102" actId="1076"/>
          <ac:picMkLst>
            <pc:docMk/>
            <pc:sldMk cId="3349086819" sldId="295"/>
            <ac:picMk id="47" creationId="{2B79462F-EF65-A9F5-AED2-CC145B86A827}"/>
          </ac:picMkLst>
        </pc:picChg>
        <pc:picChg chg="add mod">
          <ac:chgData name="Nikoloz Kalichava" userId="d4105285-5e9b-4e5f-a963-97152f68e753" providerId="ADAL" clId="{287557EB-B5A2-42F5-8DC4-D179E0619138}" dt="2025-08-18T17:14:52.703" v="1135" actId="1076"/>
          <ac:picMkLst>
            <pc:docMk/>
            <pc:sldMk cId="3349086819" sldId="295"/>
            <ac:picMk id="51" creationId="{51AA7103-112C-1FB9-6A12-E796B5901621}"/>
          </ac:picMkLst>
        </pc:picChg>
      </pc:sldChg>
      <pc:sldChg chg="new">
        <pc:chgData name="Nikoloz Kalichava" userId="d4105285-5e9b-4e5f-a963-97152f68e753" providerId="ADAL" clId="{287557EB-B5A2-42F5-8DC4-D179E0619138}" dt="2025-08-19T14:43:31.920" v="1199" actId="680"/>
        <pc:sldMkLst>
          <pc:docMk/>
          <pc:sldMk cId="3229400170" sldId="296"/>
        </pc:sldMkLst>
      </pc:sldChg>
      <pc:sldChg chg="addSp delSp modSp new mod setBg modAnim">
        <pc:chgData name="Nikoloz Kalichava" userId="d4105285-5e9b-4e5f-a963-97152f68e753" providerId="ADAL" clId="{287557EB-B5A2-42F5-8DC4-D179E0619138}" dt="2025-08-19T16:21:40.287" v="1293" actId="27614"/>
        <pc:sldMkLst>
          <pc:docMk/>
          <pc:sldMk cId="10662856" sldId="297"/>
        </pc:sldMkLst>
        <pc:spChg chg="add mod">
          <ac:chgData name="Nikoloz Kalichava" userId="d4105285-5e9b-4e5f-a963-97152f68e753" providerId="ADAL" clId="{287557EB-B5A2-42F5-8DC4-D179E0619138}" dt="2025-08-19T16:21:37.148" v="1292" actId="26606"/>
          <ac:spMkLst>
            <pc:docMk/>
            <pc:sldMk cId="10662856" sldId="297"/>
            <ac:spMk id="5" creationId="{E1347DF8-D174-A64F-F0CB-34F31EBCFB08}"/>
          </ac:spMkLst>
        </pc:spChg>
        <pc:spChg chg="add">
          <ac:chgData name="Nikoloz Kalichava" userId="d4105285-5e9b-4e5f-a963-97152f68e753" providerId="ADAL" clId="{287557EB-B5A2-42F5-8DC4-D179E0619138}" dt="2025-08-19T16:21:37.148" v="1292" actId="26606"/>
          <ac:spMkLst>
            <pc:docMk/>
            <pc:sldMk cId="10662856" sldId="297"/>
            <ac:spMk id="10" creationId="{A4AC5506-6312-4701-8D3C-40187889A947}"/>
          </ac:spMkLst>
        </pc:spChg>
        <pc:picChg chg="add mod ord">
          <ac:chgData name="Nikoloz Kalichava" userId="d4105285-5e9b-4e5f-a963-97152f68e753" providerId="ADAL" clId="{287557EB-B5A2-42F5-8DC4-D179E0619138}" dt="2025-08-19T16:21:40.287" v="1293" actId="27614"/>
          <ac:picMkLst>
            <pc:docMk/>
            <pc:sldMk cId="10662856" sldId="297"/>
            <ac:picMk id="4" creationId="{C24721C4-ADE4-C0AF-9DFA-828B27FF66FE}"/>
          </ac:picMkLst>
        </pc:picChg>
      </pc:sldChg>
      <pc:sldChg chg="addSp delSp modSp new mod modAnim">
        <pc:chgData name="Nikoloz Kalichava" userId="d4105285-5e9b-4e5f-a963-97152f68e753" providerId="ADAL" clId="{287557EB-B5A2-42F5-8DC4-D179E0619138}" dt="2025-08-19T16:22:46.225" v="1305" actId="1076"/>
        <pc:sldMkLst>
          <pc:docMk/>
          <pc:sldMk cId="662938140" sldId="298"/>
        </pc:sldMkLst>
        <pc:picChg chg="add mod">
          <ac:chgData name="Nikoloz Kalichava" userId="d4105285-5e9b-4e5f-a963-97152f68e753" providerId="ADAL" clId="{287557EB-B5A2-42F5-8DC4-D179E0619138}" dt="2025-08-19T16:22:46.225" v="1305" actId="1076"/>
          <ac:picMkLst>
            <pc:docMk/>
            <pc:sldMk cId="662938140" sldId="298"/>
            <ac:picMk id="4" creationId="{E0B4415C-7C20-FCBE-ADA4-FD45AF97386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E3FF7-C889-4618-90D5-F9E1CACD873E}" type="doc">
      <dgm:prSet loTypeId="urn:microsoft.com/office/officeart/2005/8/layout/b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DE8405C-87A1-4004-B4E4-C0F2ACB1794F}">
      <dgm:prSet phldrT="[Text]"/>
      <dgm:spPr/>
      <dgm:t>
        <a:bodyPr/>
        <a:lstStyle/>
        <a:p>
          <a:r>
            <a:rPr lang="en-US"/>
            <a:t>Power</a:t>
          </a:r>
        </a:p>
      </dgm:t>
    </dgm:pt>
    <dgm:pt modelId="{C46AB4B0-1052-4B19-9AED-F8806D7D3FA1}" type="parTrans" cxnId="{32F2C87E-6879-44D4-B84E-B847618813F7}">
      <dgm:prSet/>
      <dgm:spPr/>
      <dgm:t>
        <a:bodyPr/>
        <a:lstStyle/>
        <a:p>
          <a:endParaRPr lang="en-US"/>
        </a:p>
      </dgm:t>
    </dgm:pt>
    <dgm:pt modelId="{6F0FB45C-3A9E-42A4-AB6F-3369FEFE2848}" type="sibTrans" cxnId="{32F2C87E-6879-44D4-B84E-B847618813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97F90AE-120C-4AA1-AF95-3B642A2B391B}">
      <dgm:prSet phldrT="[Text]"/>
      <dgm:spPr/>
      <dgm:t>
        <a:bodyPr/>
        <a:lstStyle/>
        <a:p>
          <a:r>
            <a:rPr lang="en-US"/>
            <a:t>Arrangement of ports in microprocessor</a:t>
          </a:r>
        </a:p>
      </dgm:t>
    </dgm:pt>
    <dgm:pt modelId="{9B9FCF30-2886-42B8-8843-A81708E104F3}" type="parTrans" cxnId="{76223624-2E8C-4D40-A707-C862D5E2698E}">
      <dgm:prSet/>
      <dgm:spPr/>
      <dgm:t>
        <a:bodyPr/>
        <a:lstStyle/>
        <a:p>
          <a:endParaRPr lang="en-US"/>
        </a:p>
      </dgm:t>
    </dgm:pt>
    <dgm:pt modelId="{E1972D04-12DF-4C18-8ED0-0CB8449D8DAA}" type="sibTrans" cxnId="{76223624-2E8C-4D40-A707-C862D5E2698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107904B-93E0-4909-8832-74AB0448CC35}">
      <dgm:prSet phldrT="[Text]"/>
      <dgm:spPr/>
      <dgm:t>
        <a:bodyPr/>
        <a:lstStyle/>
        <a:p>
          <a:r>
            <a:rPr lang="en-US"/>
            <a:t>Generating impulses by the generator</a:t>
          </a:r>
        </a:p>
      </dgm:t>
    </dgm:pt>
    <dgm:pt modelId="{3BA8E006-8912-4FD4-9D3F-B5077C941066}" type="parTrans" cxnId="{81D64901-C5B1-486C-A979-A6AE4557010A}">
      <dgm:prSet/>
      <dgm:spPr/>
      <dgm:t>
        <a:bodyPr/>
        <a:lstStyle/>
        <a:p>
          <a:endParaRPr lang="en-US"/>
        </a:p>
      </dgm:t>
    </dgm:pt>
    <dgm:pt modelId="{B3E9D992-3DA5-4C20-83D0-9BC22725B231}" type="sibTrans" cxnId="{81D64901-C5B1-486C-A979-A6AE4557010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B9E378-DA99-4F4B-839C-9CB507BE0CAE}">
      <dgm:prSet phldrT="[Text]"/>
      <dgm:spPr/>
      <dgm:t>
        <a:bodyPr/>
        <a:lstStyle/>
        <a:p>
          <a:r>
            <a:rPr lang="en-US"/>
            <a:t>Stir up interruptions every second</a:t>
          </a:r>
        </a:p>
      </dgm:t>
    </dgm:pt>
    <dgm:pt modelId="{F4A542FA-4A8E-41A4-8CEC-1129D5D4A314}" type="parTrans" cxnId="{4DC47787-933F-4E33-9F1A-E87DBE8AFDF2}">
      <dgm:prSet/>
      <dgm:spPr/>
      <dgm:t>
        <a:bodyPr/>
        <a:lstStyle/>
        <a:p>
          <a:endParaRPr lang="en-US"/>
        </a:p>
      </dgm:t>
    </dgm:pt>
    <dgm:pt modelId="{94B3951E-1637-46D6-B3C0-95D82C791B8D}" type="sibTrans" cxnId="{4DC47787-933F-4E33-9F1A-E87DBE8AFDF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41FDC5-4B9D-4677-BB47-2E4BFC9F185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Withdrawing time on seven segments through the shift registers</a:t>
          </a:r>
        </a:p>
      </dgm:t>
    </dgm:pt>
    <dgm:pt modelId="{FB742790-C1CF-41E9-A1F8-28A63EA141B6}" type="parTrans" cxnId="{4621C9ED-5C68-42D0-97B4-FD87C1B73CC8}">
      <dgm:prSet/>
      <dgm:spPr/>
      <dgm:t>
        <a:bodyPr/>
        <a:lstStyle/>
        <a:p>
          <a:endParaRPr lang="en-US"/>
        </a:p>
      </dgm:t>
    </dgm:pt>
    <dgm:pt modelId="{96E01AAC-506E-4AB2-AA33-56EBF9B5A438}" type="sibTrans" cxnId="{4621C9ED-5C68-42D0-97B4-FD87C1B73C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91F24A9-B4E9-4FAD-850A-58D21E7FD62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Infinite loop</a:t>
          </a:r>
        </a:p>
      </dgm:t>
    </dgm:pt>
    <dgm:pt modelId="{A5EB53D1-794D-49BC-BA82-E9C8E151D228}" type="parTrans" cxnId="{16BD6824-B0E4-45F1-A406-B9E2225B48BA}">
      <dgm:prSet/>
      <dgm:spPr/>
      <dgm:t>
        <a:bodyPr/>
        <a:lstStyle/>
        <a:p>
          <a:endParaRPr lang="en-US"/>
        </a:p>
      </dgm:t>
    </dgm:pt>
    <dgm:pt modelId="{CD7D3448-04E8-4D01-BCEF-A0E13A5CCEC4}" type="sibTrans" cxnId="{16BD6824-B0E4-45F1-A406-B9E2225B48BA}">
      <dgm:prSet/>
      <dgm:spPr/>
      <dgm:t>
        <a:bodyPr/>
        <a:lstStyle/>
        <a:p>
          <a:endParaRPr lang="en-US"/>
        </a:p>
      </dgm:t>
    </dgm:pt>
    <dgm:pt modelId="{12947D7A-5B18-462B-911E-E060F9037A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Counting and setting the desired time</a:t>
          </a:r>
        </a:p>
      </dgm:t>
    </dgm:pt>
    <dgm:pt modelId="{152EAB74-6C56-49F8-8C40-F068CD272725}" type="parTrans" cxnId="{E167CA77-02D1-4448-8311-E9FCF0BBF595}">
      <dgm:prSet/>
      <dgm:spPr/>
      <dgm:t>
        <a:bodyPr/>
        <a:lstStyle/>
        <a:p>
          <a:endParaRPr lang="en-US"/>
        </a:p>
      </dgm:t>
    </dgm:pt>
    <dgm:pt modelId="{E5CCB93D-FE3B-4B05-870C-27919A197F74}" type="sibTrans" cxnId="{E167CA77-02D1-4448-8311-E9FCF0BBF59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B43FBB-A789-4A1B-84DC-0A376B89485C}" type="pres">
      <dgm:prSet presAssocID="{F88E3FF7-C889-4618-90D5-F9E1CACD873E}" presName="Name0" presStyleCnt="0">
        <dgm:presLayoutVars>
          <dgm:dir/>
          <dgm:resizeHandles/>
        </dgm:presLayoutVars>
      </dgm:prSet>
      <dgm:spPr/>
    </dgm:pt>
    <dgm:pt modelId="{A7966E45-4F3B-4B72-A6BD-4CD4978FD9B9}" type="pres">
      <dgm:prSet presAssocID="{ADE8405C-87A1-4004-B4E4-C0F2ACB1794F}" presName="compNode" presStyleCnt="0"/>
      <dgm:spPr/>
    </dgm:pt>
    <dgm:pt modelId="{BB6A2B6D-7EC5-4F51-80B5-B1C990C841E0}" type="pres">
      <dgm:prSet presAssocID="{ADE8405C-87A1-4004-B4E4-C0F2ACB1794F}" presName="dummyConnPt" presStyleCnt="0"/>
      <dgm:spPr/>
    </dgm:pt>
    <dgm:pt modelId="{464F2B9C-9571-474C-AFA8-67A78E2276CB}" type="pres">
      <dgm:prSet presAssocID="{ADE8405C-87A1-4004-B4E4-C0F2ACB1794F}" presName="node" presStyleLbl="node1" presStyleIdx="0" presStyleCnt="7">
        <dgm:presLayoutVars>
          <dgm:bulletEnabled val="1"/>
        </dgm:presLayoutVars>
      </dgm:prSet>
      <dgm:spPr/>
    </dgm:pt>
    <dgm:pt modelId="{7B9822EB-EBAE-48D6-8126-A8F66151E1B0}" type="pres">
      <dgm:prSet presAssocID="{6F0FB45C-3A9E-42A4-AB6F-3369FEFE2848}" presName="sibTrans" presStyleLbl="bgSibTrans2D1" presStyleIdx="0" presStyleCnt="6"/>
      <dgm:spPr/>
    </dgm:pt>
    <dgm:pt modelId="{C1DDD0F6-2052-450D-8FD6-7748290E3464}" type="pres">
      <dgm:prSet presAssocID="{897F90AE-120C-4AA1-AF95-3B642A2B391B}" presName="compNode" presStyleCnt="0"/>
      <dgm:spPr/>
    </dgm:pt>
    <dgm:pt modelId="{5653184B-308F-4C1E-8DFB-D3D214DB967A}" type="pres">
      <dgm:prSet presAssocID="{897F90AE-120C-4AA1-AF95-3B642A2B391B}" presName="dummyConnPt" presStyleCnt="0"/>
      <dgm:spPr/>
    </dgm:pt>
    <dgm:pt modelId="{AF12847C-BF03-4CF4-8178-A340FCE338F7}" type="pres">
      <dgm:prSet presAssocID="{897F90AE-120C-4AA1-AF95-3B642A2B391B}" presName="node" presStyleLbl="node1" presStyleIdx="1" presStyleCnt="7">
        <dgm:presLayoutVars>
          <dgm:bulletEnabled val="1"/>
        </dgm:presLayoutVars>
      </dgm:prSet>
      <dgm:spPr/>
    </dgm:pt>
    <dgm:pt modelId="{592026C0-5D0B-4EA5-82C9-A0DA8120EB6D}" type="pres">
      <dgm:prSet presAssocID="{E1972D04-12DF-4C18-8ED0-0CB8449D8DAA}" presName="sibTrans" presStyleLbl="bgSibTrans2D1" presStyleIdx="1" presStyleCnt="6"/>
      <dgm:spPr/>
    </dgm:pt>
    <dgm:pt modelId="{DC0CFA24-732D-44AB-8176-162796E4BC2D}" type="pres">
      <dgm:prSet presAssocID="{7107904B-93E0-4909-8832-74AB0448CC35}" presName="compNode" presStyleCnt="0"/>
      <dgm:spPr/>
    </dgm:pt>
    <dgm:pt modelId="{843B7E4A-A7A7-4741-9139-60D60F7746AC}" type="pres">
      <dgm:prSet presAssocID="{7107904B-93E0-4909-8832-74AB0448CC35}" presName="dummyConnPt" presStyleCnt="0"/>
      <dgm:spPr/>
    </dgm:pt>
    <dgm:pt modelId="{E64456A2-C646-4F44-87A0-0D0C795D36BB}" type="pres">
      <dgm:prSet presAssocID="{7107904B-93E0-4909-8832-74AB0448CC35}" presName="node" presStyleLbl="node1" presStyleIdx="2" presStyleCnt="7">
        <dgm:presLayoutVars>
          <dgm:bulletEnabled val="1"/>
        </dgm:presLayoutVars>
      </dgm:prSet>
      <dgm:spPr/>
    </dgm:pt>
    <dgm:pt modelId="{3B20DFE7-6785-4FF6-9007-C314D580B990}" type="pres">
      <dgm:prSet presAssocID="{B3E9D992-3DA5-4C20-83D0-9BC22725B231}" presName="sibTrans" presStyleLbl="bgSibTrans2D1" presStyleIdx="2" presStyleCnt="6"/>
      <dgm:spPr/>
    </dgm:pt>
    <dgm:pt modelId="{BF8FB87E-DB4F-4AF5-A5E1-FDC72802448D}" type="pres">
      <dgm:prSet presAssocID="{BEB9E378-DA99-4F4B-839C-9CB507BE0CAE}" presName="compNode" presStyleCnt="0"/>
      <dgm:spPr/>
    </dgm:pt>
    <dgm:pt modelId="{70939A45-8ACE-4745-ABFC-B0C97FDC5942}" type="pres">
      <dgm:prSet presAssocID="{BEB9E378-DA99-4F4B-839C-9CB507BE0CAE}" presName="dummyConnPt" presStyleCnt="0"/>
      <dgm:spPr/>
    </dgm:pt>
    <dgm:pt modelId="{94E99F1F-D542-4D1D-8B58-DB48AA9EFF3C}" type="pres">
      <dgm:prSet presAssocID="{BEB9E378-DA99-4F4B-839C-9CB507BE0CAE}" presName="node" presStyleLbl="node1" presStyleIdx="3" presStyleCnt="7">
        <dgm:presLayoutVars>
          <dgm:bulletEnabled val="1"/>
        </dgm:presLayoutVars>
      </dgm:prSet>
      <dgm:spPr/>
    </dgm:pt>
    <dgm:pt modelId="{DD105CC8-A0F1-4B5A-9BDC-FFD721C7B43A}" type="pres">
      <dgm:prSet presAssocID="{94B3951E-1637-46D6-B3C0-95D82C791B8D}" presName="sibTrans" presStyleLbl="bgSibTrans2D1" presStyleIdx="3" presStyleCnt="6"/>
      <dgm:spPr/>
    </dgm:pt>
    <dgm:pt modelId="{A06014D5-FE03-47C2-B82D-54BDB21152E8}" type="pres">
      <dgm:prSet presAssocID="{6841FDC5-4B9D-4677-BB47-2E4BFC9F1856}" presName="compNode" presStyleCnt="0"/>
      <dgm:spPr/>
    </dgm:pt>
    <dgm:pt modelId="{FC4D44F5-8535-4E9D-8B6C-BDEB859C7E70}" type="pres">
      <dgm:prSet presAssocID="{6841FDC5-4B9D-4677-BB47-2E4BFC9F1856}" presName="dummyConnPt" presStyleCnt="0"/>
      <dgm:spPr/>
    </dgm:pt>
    <dgm:pt modelId="{3A52C9B9-76A1-4CD0-B90A-BD494AF3B04E}" type="pres">
      <dgm:prSet presAssocID="{6841FDC5-4B9D-4677-BB47-2E4BFC9F1856}" presName="node" presStyleLbl="node1" presStyleIdx="4" presStyleCnt="7">
        <dgm:presLayoutVars>
          <dgm:bulletEnabled val="1"/>
        </dgm:presLayoutVars>
      </dgm:prSet>
      <dgm:spPr/>
    </dgm:pt>
    <dgm:pt modelId="{326A0FFC-51EF-4870-8CF9-DD777708ABB0}" type="pres">
      <dgm:prSet presAssocID="{96E01AAC-506E-4AB2-AA33-56EBF9B5A438}" presName="sibTrans" presStyleLbl="bgSibTrans2D1" presStyleIdx="4" presStyleCnt="6"/>
      <dgm:spPr/>
    </dgm:pt>
    <dgm:pt modelId="{5BEF7EDB-AD96-4884-AC20-860ED87107E1}" type="pres">
      <dgm:prSet presAssocID="{12947D7A-5B18-462B-911E-E060F9037A55}" presName="compNode" presStyleCnt="0"/>
      <dgm:spPr/>
    </dgm:pt>
    <dgm:pt modelId="{6744F34E-9CDA-4ED9-A34C-C417643D1C4A}" type="pres">
      <dgm:prSet presAssocID="{12947D7A-5B18-462B-911E-E060F9037A55}" presName="dummyConnPt" presStyleCnt="0"/>
      <dgm:spPr/>
    </dgm:pt>
    <dgm:pt modelId="{242739D7-68CE-4118-8310-61480B9F2F7C}" type="pres">
      <dgm:prSet presAssocID="{12947D7A-5B18-462B-911E-E060F9037A55}" presName="node" presStyleLbl="node1" presStyleIdx="5" presStyleCnt="7">
        <dgm:presLayoutVars>
          <dgm:bulletEnabled val="1"/>
        </dgm:presLayoutVars>
      </dgm:prSet>
      <dgm:spPr/>
    </dgm:pt>
    <dgm:pt modelId="{790D8AF8-310C-4DBC-8DE7-338FAC781730}" type="pres">
      <dgm:prSet presAssocID="{E5CCB93D-FE3B-4B05-870C-27919A197F74}" presName="sibTrans" presStyleLbl="bgSibTrans2D1" presStyleIdx="5" presStyleCnt="6"/>
      <dgm:spPr/>
    </dgm:pt>
    <dgm:pt modelId="{2D235EE9-65E5-44ED-B4F0-76E2F699A851}" type="pres">
      <dgm:prSet presAssocID="{291F24A9-B4E9-4FAD-850A-58D21E7FD62C}" presName="compNode" presStyleCnt="0"/>
      <dgm:spPr/>
    </dgm:pt>
    <dgm:pt modelId="{5659831B-479E-4E79-83DB-8EFF4043A281}" type="pres">
      <dgm:prSet presAssocID="{291F24A9-B4E9-4FAD-850A-58D21E7FD62C}" presName="dummyConnPt" presStyleCnt="0"/>
      <dgm:spPr/>
    </dgm:pt>
    <dgm:pt modelId="{780DD006-BAB5-4AB5-AC67-EF1074CC2613}" type="pres">
      <dgm:prSet presAssocID="{291F24A9-B4E9-4FAD-850A-58D21E7FD62C}" presName="node" presStyleLbl="node1" presStyleIdx="6" presStyleCnt="7">
        <dgm:presLayoutVars>
          <dgm:bulletEnabled val="1"/>
        </dgm:presLayoutVars>
      </dgm:prSet>
      <dgm:spPr/>
    </dgm:pt>
  </dgm:ptLst>
  <dgm:cxnLst>
    <dgm:cxn modelId="{81D64901-C5B1-486C-A979-A6AE4557010A}" srcId="{F88E3FF7-C889-4618-90D5-F9E1CACD873E}" destId="{7107904B-93E0-4909-8832-74AB0448CC35}" srcOrd="2" destOrd="0" parTransId="{3BA8E006-8912-4FD4-9D3F-B5077C941066}" sibTransId="{B3E9D992-3DA5-4C20-83D0-9BC22725B231}"/>
    <dgm:cxn modelId="{B7E8580D-8707-4362-8062-344C9088A5EE}" type="presOf" srcId="{BEB9E378-DA99-4F4B-839C-9CB507BE0CAE}" destId="{94E99F1F-D542-4D1D-8B58-DB48AA9EFF3C}" srcOrd="0" destOrd="0" presId="urn:microsoft.com/office/officeart/2005/8/layout/bProcess4"/>
    <dgm:cxn modelId="{76223624-2E8C-4D40-A707-C862D5E2698E}" srcId="{F88E3FF7-C889-4618-90D5-F9E1CACD873E}" destId="{897F90AE-120C-4AA1-AF95-3B642A2B391B}" srcOrd="1" destOrd="0" parTransId="{9B9FCF30-2886-42B8-8843-A81708E104F3}" sibTransId="{E1972D04-12DF-4C18-8ED0-0CB8449D8DAA}"/>
    <dgm:cxn modelId="{16BD6824-B0E4-45F1-A406-B9E2225B48BA}" srcId="{F88E3FF7-C889-4618-90D5-F9E1CACD873E}" destId="{291F24A9-B4E9-4FAD-850A-58D21E7FD62C}" srcOrd="6" destOrd="0" parTransId="{A5EB53D1-794D-49BC-BA82-E9C8E151D228}" sibTransId="{CD7D3448-04E8-4D01-BCEF-A0E13A5CCEC4}"/>
    <dgm:cxn modelId="{53CA3D25-DAAC-4A94-8DCC-D060554D4511}" type="presOf" srcId="{E5CCB93D-FE3B-4B05-870C-27919A197F74}" destId="{790D8AF8-310C-4DBC-8DE7-338FAC781730}" srcOrd="0" destOrd="0" presId="urn:microsoft.com/office/officeart/2005/8/layout/bProcess4"/>
    <dgm:cxn modelId="{C5990D2F-1260-4707-BA30-19E00030771A}" type="presOf" srcId="{7107904B-93E0-4909-8832-74AB0448CC35}" destId="{E64456A2-C646-4F44-87A0-0D0C795D36BB}" srcOrd="0" destOrd="0" presId="urn:microsoft.com/office/officeart/2005/8/layout/bProcess4"/>
    <dgm:cxn modelId="{FEC61840-AF6E-4876-BE60-4814A0DB2DF0}" type="presOf" srcId="{291F24A9-B4E9-4FAD-850A-58D21E7FD62C}" destId="{780DD006-BAB5-4AB5-AC67-EF1074CC2613}" srcOrd="0" destOrd="0" presId="urn:microsoft.com/office/officeart/2005/8/layout/bProcess4"/>
    <dgm:cxn modelId="{E9578964-4C12-4A21-A994-E9956B188AC9}" type="presOf" srcId="{12947D7A-5B18-462B-911E-E060F9037A55}" destId="{242739D7-68CE-4118-8310-61480B9F2F7C}" srcOrd="0" destOrd="0" presId="urn:microsoft.com/office/officeart/2005/8/layout/bProcess4"/>
    <dgm:cxn modelId="{CF1FDB73-72CC-4AB8-B67B-B8F43928FB74}" type="presOf" srcId="{96E01AAC-506E-4AB2-AA33-56EBF9B5A438}" destId="{326A0FFC-51EF-4870-8CF9-DD777708ABB0}" srcOrd="0" destOrd="0" presId="urn:microsoft.com/office/officeart/2005/8/layout/bProcess4"/>
    <dgm:cxn modelId="{E167CA77-02D1-4448-8311-E9FCF0BBF595}" srcId="{F88E3FF7-C889-4618-90D5-F9E1CACD873E}" destId="{12947D7A-5B18-462B-911E-E060F9037A55}" srcOrd="5" destOrd="0" parTransId="{152EAB74-6C56-49F8-8C40-F068CD272725}" sibTransId="{E5CCB93D-FE3B-4B05-870C-27919A197F74}"/>
    <dgm:cxn modelId="{32F2C87E-6879-44D4-B84E-B847618813F7}" srcId="{F88E3FF7-C889-4618-90D5-F9E1CACD873E}" destId="{ADE8405C-87A1-4004-B4E4-C0F2ACB1794F}" srcOrd="0" destOrd="0" parTransId="{C46AB4B0-1052-4B19-9AED-F8806D7D3FA1}" sibTransId="{6F0FB45C-3A9E-42A4-AB6F-3369FEFE2848}"/>
    <dgm:cxn modelId="{4DC47787-933F-4E33-9F1A-E87DBE8AFDF2}" srcId="{F88E3FF7-C889-4618-90D5-F9E1CACD873E}" destId="{BEB9E378-DA99-4F4B-839C-9CB507BE0CAE}" srcOrd="3" destOrd="0" parTransId="{F4A542FA-4A8E-41A4-8CEC-1129D5D4A314}" sibTransId="{94B3951E-1637-46D6-B3C0-95D82C791B8D}"/>
    <dgm:cxn modelId="{2566A59B-48B6-4A88-AF48-35C5ECF9BE61}" type="presOf" srcId="{6F0FB45C-3A9E-42A4-AB6F-3369FEFE2848}" destId="{7B9822EB-EBAE-48D6-8126-A8F66151E1B0}" srcOrd="0" destOrd="0" presId="urn:microsoft.com/office/officeart/2005/8/layout/bProcess4"/>
    <dgm:cxn modelId="{0609F6A8-E21B-4C1B-B04C-B89B4E1996EC}" type="presOf" srcId="{ADE8405C-87A1-4004-B4E4-C0F2ACB1794F}" destId="{464F2B9C-9571-474C-AFA8-67A78E2276CB}" srcOrd="0" destOrd="0" presId="urn:microsoft.com/office/officeart/2005/8/layout/bProcess4"/>
    <dgm:cxn modelId="{F47C0DAD-BC0E-42ED-A76D-4F49D434C2CA}" type="presOf" srcId="{B3E9D992-3DA5-4C20-83D0-9BC22725B231}" destId="{3B20DFE7-6785-4FF6-9007-C314D580B990}" srcOrd="0" destOrd="0" presId="urn:microsoft.com/office/officeart/2005/8/layout/bProcess4"/>
    <dgm:cxn modelId="{331617B3-1674-427C-82CB-02268A50A607}" type="presOf" srcId="{897F90AE-120C-4AA1-AF95-3B642A2B391B}" destId="{AF12847C-BF03-4CF4-8178-A340FCE338F7}" srcOrd="0" destOrd="0" presId="urn:microsoft.com/office/officeart/2005/8/layout/bProcess4"/>
    <dgm:cxn modelId="{60A18DBA-AAA7-4F46-A6E6-170D267A25C0}" type="presOf" srcId="{94B3951E-1637-46D6-B3C0-95D82C791B8D}" destId="{DD105CC8-A0F1-4B5A-9BDC-FFD721C7B43A}" srcOrd="0" destOrd="0" presId="urn:microsoft.com/office/officeart/2005/8/layout/bProcess4"/>
    <dgm:cxn modelId="{3C3289C0-4340-4143-95BF-22F8C5AB62F3}" type="presOf" srcId="{F88E3FF7-C889-4618-90D5-F9E1CACD873E}" destId="{30B43FBB-A789-4A1B-84DC-0A376B89485C}" srcOrd="0" destOrd="0" presId="urn:microsoft.com/office/officeart/2005/8/layout/bProcess4"/>
    <dgm:cxn modelId="{C82D6AE5-CE14-4F2C-8658-9D78D32F58BE}" type="presOf" srcId="{6841FDC5-4B9D-4677-BB47-2E4BFC9F1856}" destId="{3A52C9B9-76A1-4CD0-B90A-BD494AF3B04E}" srcOrd="0" destOrd="0" presId="urn:microsoft.com/office/officeart/2005/8/layout/bProcess4"/>
    <dgm:cxn modelId="{4621C9ED-5C68-42D0-97B4-FD87C1B73CC8}" srcId="{F88E3FF7-C889-4618-90D5-F9E1CACD873E}" destId="{6841FDC5-4B9D-4677-BB47-2E4BFC9F1856}" srcOrd="4" destOrd="0" parTransId="{FB742790-C1CF-41E9-A1F8-28A63EA141B6}" sibTransId="{96E01AAC-506E-4AB2-AA33-56EBF9B5A438}"/>
    <dgm:cxn modelId="{9C535FF9-C265-4284-AC7E-44A146ED5ED4}" type="presOf" srcId="{E1972D04-12DF-4C18-8ED0-0CB8449D8DAA}" destId="{592026C0-5D0B-4EA5-82C9-A0DA8120EB6D}" srcOrd="0" destOrd="0" presId="urn:microsoft.com/office/officeart/2005/8/layout/bProcess4"/>
    <dgm:cxn modelId="{8F362A6F-FBA1-4654-ABD3-C688F77737B1}" type="presParOf" srcId="{30B43FBB-A789-4A1B-84DC-0A376B89485C}" destId="{A7966E45-4F3B-4B72-A6BD-4CD4978FD9B9}" srcOrd="0" destOrd="0" presId="urn:microsoft.com/office/officeart/2005/8/layout/bProcess4"/>
    <dgm:cxn modelId="{D3C8FE56-C24C-4AD6-9448-539C41534E85}" type="presParOf" srcId="{A7966E45-4F3B-4B72-A6BD-4CD4978FD9B9}" destId="{BB6A2B6D-7EC5-4F51-80B5-B1C990C841E0}" srcOrd="0" destOrd="0" presId="urn:microsoft.com/office/officeart/2005/8/layout/bProcess4"/>
    <dgm:cxn modelId="{C05163D1-2A16-47EA-B809-B96DEBC0C4B6}" type="presParOf" srcId="{A7966E45-4F3B-4B72-A6BD-4CD4978FD9B9}" destId="{464F2B9C-9571-474C-AFA8-67A78E2276CB}" srcOrd="1" destOrd="0" presId="urn:microsoft.com/office/officeart/2005/8/layout/bProcess4"/>
    <dgm:cxn modelId="{E7B82C33-45EE-4818-AE00-51D15A145049}" type="presParOf" srcId="{30B43FBB-A789-4A1B-84DC-0A376B89485C}" destId="{7B9822EB-EBAE-48D6-8126-A8F66151E1B0}" srcOrd="1" destOrd="0" presId="urn:microsoft.com/office/officeart/2005/8/layout/bProcess4"/>
    <dgm:cxn modelId="{4EB8EBAA-C6FA-4BFB-97D3-53BD08AD04AB}" type="presParOf" srcId="{30B43FBB-A789-4A1B-84DC-0A376B89485C}" destId="{C1DDD0F6-2052-450D-8FD6-7748290E3464}" srcOrd="2" destOrd="0" presId="urn:microsoft.com/office/officeart/2005/8/layout/bProcess4"/>
    <dgm:cxn modelId="{D331CD39-5838-4BC0-A791-2777FE018CE9}" type="presParOf" srcId="{C1DDD0F6-2052-450D-8FD6-7748290E3464}" destId="{5653184B-308F-4C1E-8DFB-D3D214DB967A}" srcOrd="0" destOrd="0" presId="urn:microsoft.com/office/officeart/2005/8/layout/bProcess4"/>
    <dgm:cxn modelId="{359CF530-5195-4758-B9C6-EFD85AC84101}" type="presParOf" srcId="{C1DDD0F6-2052-450D-8FD6-7748290E3464}" destId="{AF12847C-BF03-4CF4-8178-A340FCE338F7}" srcOrd="1" destOrd="0" presId="urn:microsoft.com/office/officeart/2005/8/layout/bProcess4"/>
    <dgm:cxn modelId="{84305835-D528-4D6C-BDF7-C906382FDB14}" type="presParOf" srcId="{30B43FBB-A789-4A1B-84DC-0A376B89485C}" destId="{592026C0-5D0B-4EA5-82C9-A0DA8120EB6D}" srcOrd="3" destOrd="0" presId="urn:microsoft.com/office/officeart/2005/8/layout/bProcess4"/>
    <dgm:cxn modelId="{B1626217-2FFE-46FB-9FA9-BED12F7B7E4A}" type="presParOf" srcId="{30B43FBB-A789-4A1B-84DC-0A376B89485C}" destId="{DC0CFA24-732D-44AB-8176-162796E4BC2D}" srcOrd="4" destOrd="0" presId="urn:microsoft.com/office/officeart/2005/8/layout/bProcess4"/>
    <dgm:cxn modelId="{549C9840-6975-4AA2-A15C-1EFBC2EAB4BA}" type="presParOf" srcId="{DC0CFA24-732D-44AB-8176-162796E4BC2D}" destId="{843B7E4A-A7A7-4741-9139-60D60F7746AC}" srcOrd="0" destOrd="0" presId="urn:microsoft.com/office/officeart/2005/8/layout/bProcess4"/>
    <dgm:cxn modelId="{5815CFDB-54E3-452B-A07D-0F9C977C2912}" type="presParOf" srcId="{DC0CFA24-732D-44AB-8176-162796E4BC2D}" destId="{E64456A2-C646-4F44-87A0-0D0C795D36BB}" srcOrd="1" destOrd="0" presId="urn:microsoft.com/office/officeart/2005/8/layout/bProcess4"/>
    <dgm:cxn modelId="{9644384C-D914-47B8-916F-85743CA6F922}" type="presParOf" srcId="{30B43FBB-A789-4A1B-84DC-0A376B89485C}" destId="{3B20DFE7-6785-4FF6-9007-C314D580B990}" srcOrd="5" destOrd="0" presId="urn:microsoft.com/office/officeart/2005/8/layout/bProcess4"/>
    <dgm:cxn modelId="{2C8129D5-A09A-423D-AA58-9D6627AFDD5D}" type="presParOf" srcId="{30B43FBB-A789-4A1B-84DC-0A376B89485C}" destId="{BF8FB87E-DB4F-4AF5-A5E1-FDC72802448D}" srcOrd="6" destOrd="0" presId="urn:microsoft.com/office/officeart/2005/8/layout/bProcess4"/>
    <dgm:cxn modelId="{E686ED75-DC24-49FE-BD69-571CD2781477}" type="presParOf" srcId="{BF8FB87E-DB4F-4AF5-A5E1-FDC72802448D}" destId="{70939A45-8ACE-4745-ABFC-B0C97FDC5942}" srcOrd="0" destOrd="0" presId="urn:microsoft.com/office/officeart/2005/8/layout/bProcess4"/>
    <dgm:cxn modelId="{43879183-B2A2-4F63-988E-FECBAFCF838D}" type="presParOf" srcId="{BF8FB87E-DB4F-4AF5-A5E1-FDC72802448D}" destId="{94E99F1F-D542-4D1D-8B58-DB48AA9EFF3C}" srcOrd="1" destOrd="0" presId="urn:microsoft.com/office/officeart/2005/8/layout/bProcess4"/>
    <dgm:cxn modelId="{14FFAD41-CAA6-472E-9DCB-FC11552FC74B}" type="presParOf" srcId="{30B43FBB-A789-4A1B-84DC-0A376B89485C}" destId="{DD105CC8-A0F1-4B5A-9BDC-FFD721C7B43A}" srcOrd="7" destOrd="0" presId="urn:microsoft.com/office/officeart/2005/8/layout/bProcess4"/>
    <dgm:cxn modelId="{23A0D96E-53E2-47E0-BAC3-F5AED582475F}" type="presParOf" srcId="{30B43FBB-A789-4A1B-84DC-0A376B89485C}" destId="{A06014D5-FE03-47C2-B82D-54BDB21152E8}" srcOrd="8" destOrd="0" presId="urn:microsoft.com/office/officeart/2005/8/layout/bProcess4"/>
    <dgm:cxn modelId="{56D44E10-BCA8-4B73-9C1A-7965D557BCEC}" type="presParOf" srcId="{A06014D5-FE03-47C2-B82D-54BDB21152E8}" destId="{FC4D44F5-8535-4E9D-8B6C-BDEB859C7E70}" srcOrd="0" destOrd="0" presId="urn:microsoft.com/office/officeart/2005/8/layout/bProcess4"/>
    <dgm:cxn modelId="{398A3B44-1BE7-4CCB-BF40-A1C7CE5AE57C}" type="presParOf" srcId="{A06014D5-FE03-47C2-B82D-54BDB21152E8}" destId="{3A52C9B9-76A1-4CD0-B90A-BD494AF3B04E}" srcOrd="1" destOrd="0" presId="urn:microsoft.com/office/officeart/2005/8/layout/bProcess4"/>
    <dgm:cxn modelId="{240E790E-973B-477E-8214-20CE2949841A}" type="presParOf" srcId="{30B43FBB-A789-4A1B-84DC-0A376B89485C}" destId="{326A0FFC-51EF-4870-8CF9-DD777708ABB0}" srcOrd="9" destOrd="0" presId="urn:microsoft.com/office/officeart/2005/8/layout/bProcess4"/>
    <dgm:cxn modelId="{03C68730-BF39-42CB-9130-EE476251DF74}" type="presParOf" srcId="{30B43FBB-A789-4A1B-84DC-0A376B89485C}" destId="{5BEF7EDB-AD96-4884-AC20-860ED87107E1}" srcOrd="10" destOrd="0" presId="urn:microsoft.com/office/officeart/2005/8/layout/bProcess4"/>
    <dgm:cxn modelId="{33176715-A4A0-4AAB-85CA-33084EC98CC9}" type="presParOf" srcId="{5BEF7EDB-AD96-4884-AC20-860ED87107E1}" destId="{6744F34E-9CDA-4ED9-A34C-C417643D1C4A}" srcOrd="0" destOrd="0" presId="urn:microsoft.com/office/officeart/2005/8/layout/bProcess4"/>
    <dgm:cxn modelId="{E16BBB9B-CA79-46E4-9497-8A762532204E}" type="presParOf" srcId="{5BEF7EDB-AD96-4884-AC20-860ED87107E1}" destId="{242739D7-68CE-4118-8310-61480B9F2F7C}" srcOrd="1" destOrd="0" presId="urn:microsoft.com/office/officeart/2005/8/layout/bProcess4"/>
    <dgm:cxn modelId="{169DD4E7-8337-4435-87FD-F9BC5732BFBE}" type="presParOf" srcId="{30B43FBB-A789-4A1B-84DC-0A376B89485C}" destId="{790D8AF8-310C-4DBC-8DE7-338FAC781730}" srcOrd="11" destOrd="0" presId="urn:microsoft.com/office/officeart/2005/8/layout/bProcess4"/>
    <dgm:cxn modelId="{74E83B74-45C4-4695-9C47-6615AABDC128}" type="presParOf" srcId="{30B43FBB-A789-4A1B-84DC-0A376B89485C}" destId="{2D235EE9-65E5-44ED-B4F0-76E2F699A851}" srcOrd="12" destOrd="0" presId="urn:microsoft.com/office/officeart/2005/8/layout/bProcess4"/>
    <dgm:cxn modelId="{8F7152F8-E976-4702-9B57-E1AA556950EE}" type="presParOf" srcId="{2D235EE9-65E5-44ED-B4F0-76E2F699A851}" destId="{5659831B-479E-4E79-83DB-8EFF4043A281}" srcOrd="0" destOrd="0" presId="urn:microsoft.com/office/officeart/2005/8/layout/bProcess4"/>
    <dgm:cxn modelId="{631C54B3-A59F-4157-86A5-5285B6749569}" type="presParOf" srcId="{2D235EE9-65E5-44ED-B4F0-76E2F699A851}" destId="{780DD006-BAB5-4AB5-AC67-EF1074CC261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4C16A2-4EDB-4407-869A-A9049C556E1E}" type="doc">
      <dgm:prSet loTypeId="urn:microsoft.com/office/officeart/2005/8/layout/gear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AD48BC-439E-4E65-B95B-93D0E185F58B}">
      <dgm:prSet phldrT="[Text]"/>
      <dgm:spPr/>
      <dgm:t>
        <a:bodyPr/>
        <a:lstStyle/>
        <a:p>
          <a:r>
            <a:rPr lang="en-US" dirty="0"/>
            <a:t>MAIN</a:t>
          </a:r>
        </a:p>
      </dgm:t>
    </dgm:pt>
    <dgm:pt modelId="{68F922CD-65BA-43C8-91DB-028259163DB5}" type="parTrans" cxnId="{701FA6AC-DB74-4E4A-AB09-CC5CEA7E8758}">
      <dgm:prSet/>
      <dgm:spPr/>
      <dgm:t>
        <a:bodyPr/>
        <a:lstStyle/>
        <a:p>
          <a:endParaRPr lang="en-US"/>
        </a:p>
      </dgm:t>
    </dgm:pt>
    <dgm:pt modelId="{5734499D-3EC9-42A0-9E4E-A8D7C03CECBC}" type="sibTrans" cxnId="{701FA6AC-DB74-4E4A-AB09-CC5CEA7E8758}">
      <dgm:prSet/>
      <dgm:spPr/>
      <dgm:t>
        <a:bodyPr/>
        <a:lstStyle/>
        <a:p>
          <a:endParaRPr lang="en-US"/>
        </a:p>
      </dgm:t>
    </dgm:pt>
    <dgm:pt modelId="{5BDF9FA5-060F-4149-B8F5-C059DCF54842}">
      <dgm:prSet phldrT="[Text]"/>
      <dgm:spPr/>
      <dgm:t>
        <a:bodyPr/>
        <a:lstStyle/>
        <a:p>
          <a:r>
            <a:rPr lang="en-US" dirty="0"/>
            <a:t>FUNCTIONS</a:t>
          </a:r>
        </a:p>
      </dgm:t>
    </dgm:pt>
    <dgm:pt modelId="{20E15BFF-5120-4491-A390-4833979DF578}" type="parTrans" cxnId="{75B8B59F-BDDA-4898-AA64-2E10F3A34B35}">
      <dgm:prSet/>
      <dgm:spPr/>
      <dgm:t>
        <a:bodyPr/>
        <a:lstStyle/>
        <a:p>
          <a:endParaRPr lang="en-US"/>
        </a:p>
      </dgm:t>
    </dgm:pt>
    <dgm:pt modelId="{74DDE937-9BEE-4E0E-B75F-D03B7C4C133A}" type="sibTrans" cxnId="{75B8B59F-BDDA-4898-AA64-2E10F3A34B35}">
      <dgm:prSet/>
      <dgm:spPr/>
      <dgm:t>
        <a:bodyPr/>
        <a:lstStyle/>
        <a:p>
          <a:endParaRPr lang="en-US"/>
        </a:p>
      </dgm:t>
    </dgm:pt>
    <dgm:pt modelId="{F3FD8735-825B-4B92-A916-568205BC9E2F}">
      <dgm:prSet phldrT="[Text]"/>
      <dgm:spPr/>
      <dgm:t>
        <a:bodyPr/>
        <a:lstStyle/>
        <a:p>
          <a:r>
            <a:rPr lang="en-US" dirty="0"/>
            <a:t>DEFINE</a:t>
          </a:r>
          <a:br>
            <a:rPr lang="en-US" dirty="0"/>
          </a:br>
          <a:endParaRPr lang="en-US" dirty="0"/>
        </a:p>
      </dgm:t>
    </dgm:pt>
    <dgm:pt modelId="{45ECD433-0B90-49F6-87D5-5FB6763BC494}" type="parTrans" cxnId="{5FD5297F-63F9-4B1E-A80C-DA661F57F952}">
      <dgm:prSet/>
      <dgm:spPr/>
      <dgm:t>
        <a:bodyPr/>
        <a:lstStyle/>
        <a:p>
          <a:endParaRPr lang="en-US"/>
        </a:p>
      </dgm:t>
    </dgm:pt>
    <dgm:pt modelId="{30CB2A66-8090-4E7F-91E6-2CEECDD8AADD}" type="sibTrans" cxnId="{5FD5297F-63F9-4B1E-A80C-DA661F57F952}">
      <dgm:prSet/>
      <dgm:spPr/>
      <dgm:t>
        <a:bodyPr/>
        <a:lstStyle/>
        <a:p>
          <a:endParaRPr lang="en-US"/>
        </a:p>
      </dgm:t>
    </dgm:pt>
    <dgm:pt modelId="{97A6A6BF-8BBF-406C-B9F6-96CF1B59B038}">
      <dgm:prSet phldrT="[Text]" phldr="1"/>
      <dgm:spPr/>
      <dgm:t>
        <a:bodyPr/>
        <a:lstStyle/>
        <a:p>
          <a:endParaRPr lang="en-US"/>
        </a:p>
      </dgm:t>
    </dgm:pt>
    <dgm:pt modelId="{8EB9C950-3F70-404B-A83F-A7DB638394A9}" type="parTrans" cxnId="{A632BD6C-859D-4ECA-B1F6-29E6465CC58F}">
      <dgm:prSet/>
      <dgm:spPr/>
      <dgm:t>
        <a:bodyPr/>
        <a:lstStyle/>
        <a:p>
          <a:endParaRPr lang="en-US"/>
        </a:p>
      </dgm:t>
    </dgm:pt>
    <dgm:pt modelId="{B89C4E90-2128-438F-A999-E24013807EA5}" type="sibTrans" cxnId="{A632BD6C-859D-4ECA-B1F6-29E6465CC58F}">
      <dgm:prSet/>
      <dgm:spPr/>
      <dgm:t>
        <a:bodyPr/>
        <a:lstStyle/>
        <a:p>
          <a:endParaRPr lang="en-US"/>
        </a:p>
      </dgm:t>
    </dgm:pt>
    <dgm:pt modelId="{A7F31A04-458D-408D-8BE8-178207FE1869}">
      <dgm:prSet phldrT="[Text]"/>
      <dgm:spPr/>
      <dgm:t>
        <a:bodyPr/>
        <a:lstStyle/>
        <a:p>
          <a:endParaRPr lang="en-US"/>
        </a:p>
      </dgm:t>
    </dgm:pt>
    <dgm:pt modelId="{DF17ED26-D8B2-4885-A2CF-F584B62D1942}" type="parTrans" cxnId="{1BFA9150-C067-49A3-82D3-44676A99E0AC}">
      <dgm:prSet/>
      <dgm:spPr/>
      <dgm:t>
        <a:bodyPr/>
        <a:lstStyle/>
        <a:p>
          <a:endParaRPr lang="en-US"/>
        </a:p>
      </dgm:t>
    </dgm:pt>
    <dgm:pt modelId="{11D30765-0022-4EAF-A6B1-00A7C7FEAF1F}" type="sibTrans" cxnId="{1BFA9150-C067-49A3-82D3-44676A99E0AC}">
      <dgm:prSet/>
      <dgm:spPr/>
      <dgm:t>
        <a:bodyPr/>
        <a:lstStyle/>
        <a:p>
          <a:endParaRPr lang="en-US"/>
        </a:p>
      </dgm:t>
    </dgm:pt>
    <dgm:pt modelId="{CE9593AD-F08C-494E-9FF0-452EF9703F90}">
      <dgm:prSet phldrT="[Text]"/>
      <dgm:spPr/>
      <dgm:t>
        <a:bodyPr/>
        <a:lstStyle/>
        <a:p>
          <a:endParaRPr lang="en-US"/>
        </a:p>
      </dgm:t>
    </dgm:pt>
    <dgm:pt modelId="{AF5B3F9F-8468-48CC-AC95-D855FB074C44}" type="parTrans" cxnId="{C2249D51-C194-466B-8A8C-CB3FD073E3DA}">
      <dgm:prSet/>
      <dgm:spPr/>
      <dgm:t>
        <a:bodyPr/>
        <a:lstStyle/>
        <a:p>
          <a:endParaRPr lang="en-US"/>
        </a:p>
      </dgm:t>
    </dgm:pt>
    <dgm:pt modelId="{A397A717-4011-468E-9233-A5FEE2E9C34B}" type="sibTrans" cxnId="{C2249D51-C194-466B-8A8C-CB3FD073E3DA}">
      <dgm:prSet/>
      <dgm:spPr/>
      <dgm:t>
        <a:bodyPr/>
        <a:lstStyle/>
        <a:p>
          <a:endParaRPr lang="en-US"/>
        </a:p>
      </dgm:t>
    </dgm:pt>
    <dgm:pt modelId="{AC537C34-77B7-4571-9144-5B3B7F014B6F}">
      <dgm:prSet phldrT="[Text]"/>
      <dgm:spPr/>
      <dgm:t>
        <a:bodyPr/>
        <a:lstStyle/>
        <a:p>
          <a:endParaRPr lang="en-US"/>
        </a:p>
      </dgm:t>
    </dgm:pt>
    <dgm:pt modelId="{47D58281-07C1-48BF-AD72-38FC4E79A5E1}" type="parTrans" cxnId="{F44ACCC6-CA64-4776-934E-22712CE60402}">
      <dgm:prSet/>
      <dgm:spPr/>
      <dgm:t>
        <a:bodyPr/>
        <a:lstStyle/>
        <a:p>
          <a:endParaRPr lang="en-US"/>
        </a:p>
      </dgm:t>
    </dgm:pt>
    <dgm:pt modelId="{3ABC5AC8-5BB7-4C12-B663-17CC7BA68BB7}" type="sibTrans" cxnId="{F44ACCC6-CA64-4776-934E-22712CE60402}">
      <dgm:prSet/>
      <dgm:spPr/>
      <dgm:t>
        <a:bodyPr/>
        <a:lstStyle/>
        <a:p>
          <a:endParaRPr lang="en-US"/>
        </a:p>
      </dgm:t>
    </dgm:pt>
    <dgm:pt modelId="{5AA4F0C1-9839-4F13-B78D-5C19E20A82D0}">
      <dgm:prSet phldrT="[Text]"/>
      <dgm:spPr/>
      <dgm:t>
        <a:bodyPr/>
        <a:lstStyle/>
        <a:p>
          <a:endParaRPr lang="en-US"/>
        </a:p>
      </dgm:t>
    </dgm:pt>
    <dgm:pt modelId="{DC041219-D877-4EFB-9225-378BBCA78C0D}" type="parTrans" cxnId="{CEF13C5C-86C5-487E-934C-994F359BABF0}">
      <dgm:prSet/>
      <dgm:spPr/>
      <dgm:t>
        <a:bodyPr/>
        <a:lstStyle/>
        <a:p>
          <a:endParaRPr lang="en-US"/>
        </a:p>
      </dgm:t>
    </dgm:pt>
    <dgm:pt modelId="{56087771-7600-4DB4-AE9B-7DFD27D06BA1}" type="sibTrans" cxnId="{CEF13C5C-86C5-487E-934C-994F359BABF0}">
      <dgm:prSet/>
      <dgm:spPr/>
      <dgm:t>
        <a:bodyPr/>
        <a:lstStyle/>
        <a:p>
          <a:endParaRPr lang="en-US"/>
        </a:p>
      </dgm:t>
    </dgm:pt>
    <dgm:pt modelId="{8F53E935-09C0-408A-A521-5BC5D31AB395}">
      <dgm:prSet phldrT="[Text]"/>
      <dgm:spPr/>
      <dgm:t>
        <a:bodyPr/>
        <a:lstStyle/>
        <a:p>
          <a:endParaRPr lang="en-US"/>
        </a:p>
      </dgm:t>
    </dgm:pt>
    <dgm:pt modelId="{0108EF6F-27E2-4B79-A814-5FD93344D950}" type="parTrans" cxnId="{83EF2512-F4A3-49C8-9E61-2AA0091CF698}">
      <dgm:prSet/>
      <dgm:spPr/>
      <dgm:t>
        <a:bodyPr/>
        <a:lstStyle/>
        <a:p>
          <a:endParaRPr lang="en-US"/>
        </a:p>
      </dgm:t>
    </dgm:pt>
    <dgm:pt modelId="{F8D2F5EA-FB06-4A01-806E-D9A992CC96CC}" type="sibTrans" cxnId="{83EF2512-F4A3-49C8-9E61-2AA0091CF698}">
      <dgm:prSet/>
      <dgm:spPr/>
      <dgm:t>
        <a:bodyPr/>
        <a:lstStyle/>
        <a:p>
          <a:endParaRPr lang="en-US"/>
        </a:p>
      </dgm:t>
    </dgm:pt>
    <dgm:pt modelId="{9B473FBD-3532-4A26-8E31-29624DBF7785}">
      <dgm:prSet phldrT="[Text]"/>
      <dgm:spPr/>
      <dgm:t>
        <a:bodyPr/>
        <a:lstStyle/>
        <a:p>
          <a:endParaRPr lang="en-US"/>
        </a:p>
      </dgm:t>
    </dgm:pt>
    <dgm:pt modelId="{751D2955-386B-4741-ABB0-D65027AC0BDB}" type="parTrans" cxnId="{AA2A354F-4D2D-4FE5-8695-F4C23BCFB4A8}">
      <dgm:prSet/>
      <dgm:spPr/>
      <dgm:t>
        <a:bodyPr/>
        <a:lstStyle/>
        <a:p>
          <a:endParaRPr lang="en-US"/>
        </a:p>
      </dgm:t>
    </dgm:pt>
    <dgm:pt modelId="{AD8089B6-3DCD-4A4F-A58D-F0882A8E4A22}" type="sibTrans" cxnId="{AA2A354F-4D2D-4FE5-8695-F4C23BCFB4A8}">
      <dgm:prSet/>
      <dgm:spPr/>
      <dgm:t>
        <a:bodyPr/>
        <a:lstStyle/>
        <a:p>
          <a:endParaRPr lang="en-US"/>
        </a:p>
      </dgm:t>
    </dgm:pt>
    <dgm:pt modelId="{02413DAD-256C-41FB-A6E6-44EF672DCDA9}">
      <dgm:prSet phldrT="[Text]"/>
      <dgm:spPr/>
      <dgm:t>
        <a:bodyPr/>
        <a:lstStyle/>
        <a:p>
          <a:endParaRPr lang="en-US"/>
        </a:p>
      </dgm:t>
    </dgm:pt>
    <dgm:pt modelId="{F25A0113-0383-482E-9D07-E0EEE2E32241}" type="parTrans" cxnId="{7A1FA6C6-4C42-4658-B6CB-92DB9A983FA2}">
      <dgm:prSet/>
      <dgm:spPr/>
      <dgm:t>
        <a:bodyPr/>
        <a:lstStyle/>
        <a:p>
          <a:endParaRPr lang="en-US"/>
        </a:p>
      </dgm:t>
    </dgm:pt>
    <dgm:pt modelId="{DDD3010F-24B7-4CBA-A092-6EE20F87AF0F}" type="sibTrans" cxnId="{7A1FA6C6-4C42-4658-B6CB-92DB9A983FA2}">
      <dgm:prSet/>
      <dgm:spPr/>
      <dgm:t>
        <a:bodyPr/>
        <a:lstStyle/>
        <a:p>
          <a:endParaRPr lang="en-US"/>
        </a:p>
      </dgm:t>
    </dgm:pt>
    <dgm:pt modelId="{79A9B4DF-2A9B-4F61-BA4C-B2B54B19C478}">
      <dgm:prSet custT="1"/>
      <dgm:spPr/>
      <dgm:t>
        <a:bodyPr/>
        <a:lstStyle/>
        <a:p>
          <a:r>
            <a:rPr lang="en-US" sz="1800" b="1" dirty="0"/>
            <a:t>Initialization of  Pins and Variables</a:t>
          </a:r>
        </a:p>
      </dgm:t>
    </dgm:pt>
    <dgm:pt modelId="{3110EC1E-8269-406F-9AEC-A9443A020F4E}" type="parTrans" cxnId="{223C80C5-7CD8-4652-A79A-EAEDEF86A168}">
      <dgm:prSet/>
      <dgm:spPr/>
      <dgm:t>
        <a:bodyPr/>
        <a:lstStyle/>
        <a:p>
          <a:endParaRPr lang="en-US"/>
        </a:p>
      </dgm:t>
    </dgm:pt>
    <dgm:pt modelId="{88E661F9-1A7F-419E-BC20-C11D710217DE}" type="sibTrans" cxnId="{223C80C5-7CD8-4652-A79A-EAEDEF86A168}">
      <dgm:prSet/>
      <dgm:spPr/>
      <dgm:t>
        <a:bodyPr/>
        <a:lstStyle/>
        <a:p>
          <a:endParaRPr lang="en-US"/>
        </a:p>
      </dgm:t>
    </dgm:pt>
    <dgm:pt modelId="{2BDA6506-2C17-480E-950A-29C824B11AE4}">
      <dgm:prSet/>
      <dgm:spPr/>
      <dgm:t>
        <a:bodyPr/>
        <a:lstStyle/>
        <a:p>
          <a:endParaRPr lang="en-US" sz="1100" dirty="0"/>
        </a:p>
      </dgm:t>
    </dgm:pt>
    <dgm:pt modelId="{8B33F106-1754-4B37-86A7-E7CFFBE2FCE0}" type="parTrans" cxnId="{335560A6-1ED3-4058-A5FB-6F1BF6C8429D}">
      <dgm:prSet/>
      <dgm:spPr/>
      <dgm:t>
        <a:bodyPr/>
        <a:lstStyle/>
        <a:p>
          <a:endParaRPr lang="en-US"/>
        </a:p>
      </dgm:t>
    </dgm:pt>
    <dgm:pt modelId="{45FD77EE-7E31-4FF5-AD46-D19268D4A2DF}" type="sibTrans" cxnId="{335560A6-1ED3-4058-A5FB-6F1BF6C8429D}">
      <dgm:prSet/>
      <dgm:spPr/>
      <dgm:t>
        <a:bodyPr/>
        <a:lstStyle/>
        <a:p>
          <a:endParaRPr lang="en-US"/>
        </a:p>
      </dgm:t>
    </dgm:pt>
    <dgm:pt modelId="{36DF0AA7-EDE9-45D8-B524-EEF8818773B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TIMER preparation of CTC </a:t>
          </a:r>
        </a:p>
      </dgm:t>
    </dgm:pt>
    <dgm:pt modelId="{C261026D-C8DA-46B8-9E52-DDACC18281E1}" type="parTrans" cxnId="{9032903D-D5F6-4588-9347-5A2C2484A9B2}">
      <dgm:prSet/>
      <dgm:spPr/>
      <dgm:t>
        <a:bodyPr/>
        <a:lstStyle/>
        <a:p>
          <a:endParaRPr lang="en-US"/>
        </a:p>
      </dgm:t>
    </dgm:pt>
    <dgm:pt modelId="{C373ADC1-23F0-445A-8EA1-2D261015A246}" type="sibTrans" cxnId="{9032903D-D5F6-4588-9347-5A2C2484A9B2}">
      <dgm:prSet/>
      <dgm:spPr/>
      <dgm:t>
        <a:bodyPr/>
        <a:lstStyle/>
        <a:p>
          <a:endParaRPr lang="en-US"/>
        </a:p>
      </dgm:t>
    </dgm:pt>
    <dgm:pt modelId="{C8D9E03B-6D0B-4878-ABE5-78BF0829EDB1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Prescaling </a:t>
          </a:r>
        </a:p>
      </dgm:t>
    </dgm:pt>
    <dgm:pt modelId="{1A03C5F7-35B9-408A-8E02-B7A68DEE4236}" type="parTrans" cxnId="{FA180D5D-4777-4715-9E12-4E097A649B33}">
      <dgm:prSet/>
      <dgm:spPr/>
      <dgm:t>
        <a:bodyPr/>
        <a:lstStyle/>
        <a:p>
          <a:endParaRPr lang="en-US"/>
        </a:p>
      </dgm:t>
    </dgm:pt>
    <dgm:pt modelId="{311AD956-0A65-400C-977D-D91E71E2CDD7}" type="sibTrans" cxnId="{FA180D5D-4777-4715-9E12-4E097A649B33}">
      <dgm:prSet/>
      <dgm:spPr/>
      <dgm:t>
        <a:bodyPr/>
        <a:lstStyle/>
        <a:p>
          <a:endParaRPr lang="en-US"/>
        </a:p>
      </dgm:t>
    </dgm:pt>
    <dgm:pt modelId="{2AE7FE67-EC19-4B96-B13E-9C60881D7C70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Subprogram of Shift registers</a:t>
          </a:r>
        </a:p>
      </dgm:t>
    </dgm:pt>
    <dgm:pt modelId="{A233377F-C070-4454-9005-62BEEA0D6987}" type="parTrans" cxnId="{AD1DBC37-C81C-4982-9905-65B7364E6633}">
      <dgm:prSet/>
      <dgm:spPr/>
      <dgm:t>
        <a:bodyPr/>
        <a:lstStyle/>
        <a:p>
          <a:endParaRPr lang="en-US"/>
        </a:p>
      </dgm:t>
    </dgm:pt>
    <dgm:pt modelId="{E619A6F7-8504-46FD-A619-8229A2308CC5}" type="sibTrans" cxnId="{AD1DBC37-C81C-4982-9905-65B7364E6633}">
      <dgm:prSet/>
      <dgm:spPr/>
      <dgm:t>
        <a:bodyPr/>
        <a:lstStyle/>
        <a:p>
          <a:endParaRPr lang="en-US"/>
        </a:p>
      </dgm:t>
    </dgm:pt>
    <dgm:pt modelId="{2634F6CB-B2BC-451A-9DF6-690AC1CDFAD1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Vector of interrupts</a:t>
          </a:r>
        </a:p>
      </dgm:t>
    </dgm:pt>
    <dgm:pt modelId="{3BBB15D3-1B56-4A94-9039-9CEA9BEAB3EA}" type="parTrans" cxnId="{D19C0981-90C4-47FA-98EB-4977AB91DD77}">
      <dgm:prSet/>
      <dgm:spPr/>
      <dgm:t>
        <a:bodyPr/>
        <a:lstStyle/>
        <a:p>
          <a:endParaRPr lang="en-US"/>
        </a:p>
      </dgm:t>
    </dgm:pt>
    <dgm:pt modelId="{85D242A5-AA4E-4253-8A4F-2F1ABD0C31EF}" type="sibTrans" cxnId="{D19C0981-90C4-47FA-98EB-4977AB91DD77}">
      <dgm:prSet/>
      <dgm:spPr/>
      <dgm:t>
        <a:bodyPr/>
        <a:lstStyle/>
        <a:p>
          <a:endParaRPr lang="en-US"/>
        </a:p>
      </dgm:t>
    </dgm:pt>
    <dgm:pt modelId="{5A9B8736-662F-4333-AE6A-7A7AAEDAB4B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Subprogram of display</a:t>
          </a:r>
        </a:p>
      </dgm:t>
    </dgm:pt>
    <dgm:pt modelId="{33812091-F7CB-4536-A4CD-9339EFA4E3D4}" type="parTrans" cxnId="{788ABBC5-EABB-41F9-A9B7-3BD36E4A1E30}">
      <dgm:prSet/>
      <dgm:spPr/>
      <dgm:t>
        <a:bodyPr/>
        <a:lstStyle/>
        <a:p>
          <a:endParaRPr lang="en-US"/>
        </a:p>
      </dgm:t>
    </dgm:pt>
    <dgm:pt modelId="{6B260BFF-64C3-4AE0-B12F-BCC71C0CA7CC}" type="sibTrans" cxnId="{788ABBC5-EABB-41F9-A9B7-3BD36E4A1E30}">
      <dgm:prSet/>
      <dgm:spPr/>
      <dgm:t>
        <a:bodyPr/>
        <a:lstStyle/>
        <a:p>
          <a:endParaRPr lang="en-US"/>
        </a:p>
      </dgm:t>
    </dgm:pt>
    <dgm:pt modelId="{85A20714-1161-4AEF-B1F6-C26DA770149D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Subprogram of buttons</a:t>
          </a:r>
        </a:p>
      </dgm:t>
    </dgm:pt>
    <dgm:pt modelId="{89E68B44-02D5-40D9-AAA7-50F12A62D68F}" type="parTrans" cxnId="{3BD87F7E-50BD-4E33-876E-9C56FE731AB2}">
      <dgm:prSet/>
      <dgm:spPr/>
      <dgm:t>
        <a:bodyPr/>
        <a:lstStyle/>
        <a:p>
          <a:endParaRPr lang="en-US"/>
        </a:p>
      </dgm:t>
    </dgm:pt>
    <dgm:pt modelId="{A9575687-ABCC-4A27-8BE5-2A514DBF0B6E}" type="sibTrans" cxnId="{3BD87F7E-50BD-4E33-876E-9C56FE731AB2}">
      <dgm:prSet/>
      <dgm:spPr/>
      <dgm:t>
        <a:bodyPr/>
        <a:lstStyle/>
        <a:p>
          <a:endParaRPr lang="en-US"/>
        </a:p>
      </dgm:t>
    </dgm:pt>
    <dgm:pt modelId="{38475A30-30CB-44D2-B6C5-A3DA0978D889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Initialization of PORT</a:t>
          </a:r>
        </a:p>
      </dgm:t>
    </dgm:pt>
    <dgm:pt modelId="{14758D05-CD1B-4EE6-B3DD-B3169F09EF64}" type="parTrans" cxnId="{AEFE460D-528D-476D-B37E-AC0007EAC93E}">
      <dgm:prSet/>
      <dgm:spPr/>
      <dgm:t>
        <a:bodyPr/>
        <a:lstStyle/>
        <a:p>
          <a:endParaRPr lang="en-US"/>
        </a:p>
      </dgm:t>
    </dgm:pt>
    <dgm:pt modelId="{C168C4A8-7641-4E0B-98D8-C16314D90E49}" type="sibTrans" cxnId="{AEFE460D-528D-476D-B37E-AC0007EAC93E}">
      <dgm:prSet/>
      <dgm:spPr/>
      <dgm:t>
        <a:bodyPr/>
        <a:lstStyle/>
        <a:p>
          <a:endParaRPr lang="en-US"/>
        </a:p>
      </dgm:t>
    </dgm:pt>
    <dgm:pt modelId="{1A1DD7EB-BB09-4FD2-844C-7945464416A6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Endless Loop : recalling of subprograms</a:t>
          </a:r>
        </a:p>
      </dgm:t>
    </dgm:pt>
    <dgm:pt modelId="{24D9CD3A-AC6B-4D73-9AD3-8A65460A9441}" type="parTrans" cxnId="{846E7F0F-A252-4300-BFC2-AEA253D55190}">
      <dgm:prSet/>
      <dgm:spPr/>
      <dgm:t>
        <a:bodyPr/>
        <a:lstStyle/>
        <a:p>
          <a:endParaRPr lang="en-US"/>
        </a:p>
      </dgm:t>
    </dgm:pt>
    <dgm:pt modelId="{F168E68C-15BE-4BBD-9A01-14757D356C4E}" type="sibTrans" cxnId="{846E7F0F-A252-4300-BFC2-AEA253D55190}">
      <dgm:prSet/>
      <dgm:spPr/>
      <dgm:t>
        <a:bodyPr/>
        <a:lstStyle/>
        <a:p>
          <a:endParaRPr lang="en-US"/>
        </a:p>
      </dgm:t>
    </dgm:pt>
    <dgm:pt modelId="{0D966429-AA09-4C98-90F6-DAD78921752D}" type="pres">
      <dgm:prSet presAssocID="{C34C16A2-4EDB-4407-869A-A9049C556E1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2CF2506-48F1-430C-AF9C-BA28A9E91147}" type="pres">
      <dgm:prSet presAssocID="{9EAD48BC-439E-4E65-B95B-93D0E185F58B}" presName="gear1" presStyleLbl="node1" presStyleIdx="0" presStyleCnt="3" custLinFactNeighborX="675" custLinFactNeighborY="-786">
        <dgm:presLayoutVars>
          <dgm:chMax val="1"/>
          <dgm:bulletEnabled val="1"/>
        </dgm:presLayoutVars>
      </dgm:prSet>
      <dgm:spPr/>
    </dgm:pt>
    <dgm:pt modelId="{9AB03F9D-05BE-46ED-A4E6-8321F0A3B5CB}" type="pres">
      <dgm:prSet presAssocID="{9EAD48BC-439E-4E65-B95B-93D0E185F58B}" presName="gear1srcNode" presStyleLbl="node1" presStyleIdx="0" presStyleCnt="3"/>
      <dgm:spPr/>
    </dgm:pt>
    <dgm:pt modelId="{FBE14BFA-BA19-41CF-AC01-C5B593DDF84B}" type="pres">
      <dgm:prSet presAssocID="{9EAD48BC-439E-4E65-B95B-93D0E185F58B}" presName="gear1dstNode" presStyleLbl="node1" presStyleIdx="0" presStyleCnt="3"/>
      <dgm:spPr/>
    </dgm:pt>
    <dgm:pt modelId="{47243FB0-C0A3-4529-9A83-8FE8C92F1145}" type="pres">
      <dgm:prSet presAssocID="{9EAD48BC-439E-4E65-B95B-93D0E185F58B}" presName="gear1ch" presStyleLbl="fgAcc1" presStyleIdx="0" presStyleCnt="3" custScaleY="177195" custLinFactX="100000" custLinFactNeighborX="112649" custLinFactNeighborY="-36305">
        <dgm:presLayoutVars>
          <dgm:chMax val="0"/>
          <dgm:bulletEnabled val="1"/>
        </dgm:presLayoutVars>
      </dgm:prSet>
      <dgm:spPr/>
    </dgm:pt>
    <dgm:pt modelId="{DABF3AC6-F540-4248-9926-DC529FCD98EB}" type="pres">
      <dgm:prSet presAssocID="{5BDF9FA5-060F-4149-B8F5-C059DCF54842}" presName="gear2" presStyleLbl="node1" presStyleIdx="1" presStyleCnt="3">
        <dgm:presLayoutVars>
          <dgm:chMax val="1"/>
          <dgm:bulletEnabled val="1"/>
        </dgm:presLayoutVars>
      </dgm:prSet>
      <dgm:spPr/>
    </dgm:pt>
    <dgm:pt modelId="{2637468B-5C97-46FB-983B-143DCC82DEBC}" type="pres">
      <dgm:prSet presAssocID="{5BDF9FA5-060F-4149-B8F5-C059DCF54842}" presName="gear2srcNode" presStyleLbl="node1" presStyleIdx="1" presStyleCnt="3"/>
      <dgm:spPr/>
    </dgm:pt>
    <dgm:pt modelId="{9E7F4A1A-833C-48A4-A002-AB778DF760DA}" type="pres">
      <dgm:prSet presAssocID="{5BDF9FA5-060F-4149-B8F5-C059DCF54842}" presName="gear2dstNode" presStyleLbl="node1" presStyleIdx="1" presStyleCnt="3"/>
      <dgm:spPr/>
    </dgm:pt>
    <dgm:pt modelId="{DB459B34-3C7F-421B-A6B1-425B76A23639}" type="pres">
      <dgm:prSet presAssocID="{5BDF9FA5-060F-4149-B8F5-C059DCF54842}" presName="gear2ch" presStyleLbl="fgAcc1" presStyleIdx="1" presStyleCnt="3" custScaleX="185492" custScaleY="205507" custLinFactX="-30505" custLinFactNeighborX="-100000" custLinFactNeighborY="41016">
        <dgm:presLayoutVars>
          <dgm:chMax val="0"/>
          <dgm:bulletEnabled val="1"/>
        </dgm:presLayoutVars>
      </dgm:prSet>
      <dgm:spPr/>
    </dgm:pt>
    <dgm:pt modelId="{78E957BA-4566-45BD-BFF4-C771B87449F1}" type="pres">
      <dgm:prSet presAssocID="{F3FD8735-825B-4B92-A916-568205BC9E2F}" presName="gear3" presStyleLbl="node1" presStyleIdx="2" presStyleCnt="3"/>
      <dgm:spPr/>
    </dgm:pt>
    <dgm:pt modelId="{127DE27C-D90C-48ED-83BC-897D29848717}" type="pres">
      <dgm:prSet presAssocID="{F3FD8735-825B-4B92-A916-568205BC9E2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ACE2217-CD35-48BC-9475-A5D8814FE978}" type="pres">
      <dgm:prSet presAssocID="{F3FD8735-825B-4B92-A916-568205BC9E2F}" presName="gear3srcNode" presStyleLbl="node1" presStyleIdx="2" presStyleCnt="3"/>
      <dgm:spPr/>
    </dgm:pt>
    <dgm:pt modelId="{78D30825-579A-4FA2-A64F-A044DF72416E}" type="pres">
      <dgm:prSet presAssocID="{F3FD8735-825B-4B92-A916-568205BC9E2F}" presName="gear3dstNode" presStyleLbl="node1" presStyleIdx="2" presStyleCnt="3"/>
      <dgm:spPr/>
    </dgm:pt>
    <dgm:pt modelId="{700E3005-CBB3-4FBB-8158-13C8AA38092D}" type="pres">
      <dgm:prSet presAssocID="{F3FD8735-825B-4B92-A916-568205BC9E2F}" presName="gear3ch" presStyleLbl="fgAcc1" presStyleIdx="2" presStyleCnt="3" custScaleX="136584" custScaleY="75778" custLinFactNeighborX="51540" custLinFactNeighborY="-64391">
        <dgm:presLayoutVars>
          <dgm:chMax val="0"/>
          <dgm:bulletEnabled val="1"/>
        </dgm:presLayoutVars>
      </dgm:prSet>
      <dgm:spPr/>
    </dgm:pt>
    <dgm:pt modelId="{314D513D-898E-4033-A618-DC4297A7F915}" type="pres">
      <dgm:prSet presAssocID="{5734499D-3EC9-42A0-9E4E-A8D7C03CECBC}" presName="connector1" presStyleLbl="sibTrans2D1" presStyleIdx="0" presStyleCnt="3"/>
      <dgm:spPr/>
    </dgm:pt>
    <dgm:pt modelId="{CB3B99AD-297C-4B1E-95E9-9A7F497CED21}" type="pres">
      <dgm:prSet presAssocID="{74DDE937-9BEE-4E0E-B75F-D03B7C4C133A}" presName="connector2" presStyleLbl="sibTrans2D1" presStyleIdx="1" presStyleCnt="3"/>
      <dgm:spPr/>
    </dgm:pt>
    <dgm:pt modelId="{8077B935-3967-4D74-A8E8-9BCDF4C404D4}" type="pres">
      <dgm:prSet presAssocID="{30CB2A66-8090-4E7F-91E6-2CEECDD8AADD}" presName="connector3" presStyleLbl="sibTrans2D1" presStyleIdx="2" presStyleCnt="3"/>
      <dgm:spPr/>
    </dgm:pt>
  </dgm:ptLst>
  <dgm:cxnLst>
    <dgm:cxn modelId="{85165F0A-01DB-42E5-B322-75242FC7CF17}" type="presOf" srcId="{79A9B4DF-2A9B-4F61-BA4C-B2B54B19C478}" destId="{700E3005-CBB3-4FBB-8158-13C8AA38092D}" srcOrd="0" destOrd="0" presId="urn:microsoft.com/office/officeart/2005/8/layout/gear1"/>
    <dgm:cxn modelId="{AEFE460D-528D-476D-B37E-AC0007EAC93E}" srcId="{9EAD48BC-439E-4E65-B95B-93D0E185F58B}" destId="{38475A30-30CB-44D2-B6C5-A3DA0978D889}" srcOrd="0" destOrd="0" parTransId="{14758D05-CD1B-4EE6-B3DD-B3169F09EF64}" sibTransId="{C168C4A8-7641-4E0B-98D8-C16314D90E49}"/>
    <dgm:cxn modelId="{6BD3900D-D711-4E02-8108-C986C6246960}" type="presOf" srcId="{30CB2A66-8090-4E7F-91E6-2CEECDD8AADD}" destId="{8077B935-3967-4D74-A8E8-9BCDF4C404D4}" srcOrd="0" destOrd="0" presId="urn:microsoft.com/office/officeart/2005/8/layout/gear1"/>
    <dgm:cxn modelId="{846E7F0F-A252-4300-BFC2-AEA253D55190}" srcId="{9EAD48BC-439E-4E65-B95B-93D0E185F58B}" destId="{1A1DD7EB-BB09-4FD2-844C-7945464416A6}" srcOrd="1" destOrd="0" parTransId="{24D9CD3A-AC6B-4D73-9AD3-8A65460A9441}" sibTransId="{F168E68C-15BE-4BBD-9A01-14757D356C4E}"/>
    <dgm:cxn modelId="{83EF2512-F4A3-49C8-9E61-2AA0091CF698}" srcId="{C34C16A2-4EDB-4407-869A-A9049C556E1E}" destId="{8F53E935-09C0-408A-A521-5BC5D31AB395}" srcOrd="8" destOrd="0" parTransId="{0108EF6F-27E2-4B79-A814-5FD93344D950}" sibTransId="{F8D2F5EA-FB06-4A01-806E-D9A992CC96CC}"/>
    <dgm:cxn modelId="{036E4C13-E2C0-418B-BF81-B0473A72AE08}" type="presOf" srcId="{F3FD8735-825B-4B92-A916-568205BC9E2F}" destId="{4ACE2217-CD35-48BC-9475-A5D8814FE978}" srcOrd="2" destOrd="0" presId="urn:microsoft.com/office/officeart/2005/8/layout/gear1"/>
    <dgm:cxn modelId="{A34A3B25-885A-4147-BBB2-BA73BBABDC07}" type="presOf" srcId="{1A1DD7EB-BB09-4FD2-844C-7945464416A6}" destId="{47243FB0-C0A3-4529-9A83-8FE8C92F1145}" srcOrd="0" destOrd="1" presId="urn:microsoft.com/office/officeart/2005/8/layout/gear1"/>
    <dgm:cxn modelId="{AD1DBC37-C81C-4982-9905-65B7364E6633}" srcId="{5BDF9FA5-060F-4149-B8F5-C059DCF54842}" destId="{2AE7FE67-EC19-4B96-B13E-9C60881D7C70}" srcOrd="2" destOrd="0" parTransId="{A233377F-C070-4454-9005-62BEEA0D6987}" sibTransId="{E619A6F7-8504-46FD-A619-8229A2308CC5}"/>
    <dgm:cxn modelId="{9032903D-D5F6-4588-9347-5A2C2484A9B2}" srcId="{5BDF9FA5-060F-4149-B8F5-C059DCF54842}" destId="{36DF0AA7-EDE9-45D8-B524-EEF8818773BF}" srcOrd="0" destOrd="0" parTransId="{C261026D-C8DA-46B8-9E52-DDACC18281E1}" sibTransId="{C373ADC1-23F0-445A-8EA1-2D261015A246}"/>
    <dgm:cxn modelId="{AA2A354F-4D2D-4FE5-8695-F4C23BCFB4A8}" srcId="{C34C16A2-4EDB-4407-869A-A9049C556E1E}" destId="{9B473FBD-3532-4A26-8E31-29624DBF7785}" srcOrd="9" destOrd="0" parTransId="{751D2955-386B-4741-ABB0-D65027AC0BDB}" sibTransId="{AD8089B6-3DCD-4A4F-A58D-F0882A8E4A22}"/>
    <dgm:cxn modelId="{1BFA9150-C067-49A3-82D3-44676A99E0AC}" srcId="{C34C16A2-4EDB-4407-869A-A9049C556E1E}" destId="{A7F31A04-458D-408D-8BE8-178207FE1869}" srcOrd="3" destOrd="0" parTransId="{DF17ED26-D8B2-4885-A2CF-F584B62D1942}" sibTransId="{11D30765-0022-4EAF-A6B1-00A7C7FEAF1F}"/>
    <dgm:cxn modelId="{C2249D51-C194-466B-8A8C-CB3FD073E3DA}" srcId="{C34C16A2-4EDB-4407-869A-A9049C556E1E}" destId="{CE9593AD-F08C-494E-9FF0-452EF9703F90}" srcOrd="5" destOrd="0" parTransId="{AF5B3F9F-8468-48CC-AC95-D855FB074C44}" sibTransId="{A397A717-4011-468E-9233-A5FEE2E9C34B}"/>
    <dgm:cxn modelId="{4450F951-27DA-4CE5-A54B-4E96856D562C}" type="presOf" srcId="{74DDE937-9BEE-4E0E-B75F-D03B7C4C133A}" destId="{CB3B99AD-297C-4B1E-95E9-9A7F497CED21}" srcOrd="0" destOrd="0" presId="urn:microsoft.com/office/officeart/2005/8/layout/gear1"/>
    <dgm:cxn modelId="{6184F455-5923-43EE-B797-6A79EBFCC751}" type="presOf" srcId="{9EAD48BC-439E-4E65-B95B-93D0E185F58B}" destId="{FBE14BFA-BA19-41CF-AC01-C5B593DDF84B}" srcOrd="2" destOrd="0" presId="urn:microsoft.com/office/officeart/2005/8/layout/gear1"/>
    <dgm:cxn modelId="{1B951A56-7E14-4FDC-850D-4911EEA6F612}" type="presOf" srcId="{5BDF9FA5-060F-4149-B8F5-C059DCF54842}" destId="{2637468B-5C97-46FB-983B-143DCC82DEBC}" srcOrd="1" destOrd="0" presId="urn:microsoft.com/office/officeart/2005/8/layout/gear1"/>
    <dgm:cxn modelId="{CEF13C5C-86C5-487E-934C-994F359BABF0}" srcId="{C34C16A2-4EDB-4407-869A-A9049C556E1E}" destId="{5AA4F0C1-9839-4F13-B78D-5C19E20A82D0}" srcOrd="7" destOrd="0" parTransId="{DC041219-D877-4EFB-9225-378BBCA78C0D}" sibTransId="{56087771-7600-4DB4-AE9B-7DFD27D06BA1}"/>
    <dgm:cxn modelId="{FA180D5D-4777-4715-9E12-4E097A649B33}" srcId="{5BDF9FA5-060F-4149-B8F5-C059DCF54842}" destId="{C8D9E03B-6D0B-4878-ABE5-78BF0829EDB1}" srcOrd="1" destOrd="0" parTransId="{1A03C5F7-35B9-408A-8E02-B7A68DEE4236}" sibTransId="{311AD956-0A65-400C-977D-D91E71E2CDD7}"/>
    <dgm:cxn modelId="{D52EBD68-E798-4A09-8236-7B9A88F36A66}" type="presOf" srcId="{5BDF9FA5-060F-4149-B8F5-C059DCF54842}" destId="{9E7F4A1A-833C-48A4-A002-AB778DF760DA}" srcOrd="2" destOrd="0" presId="urn:microsoft.com/office/officeart/2005/8/layout/gear1"/>
    <dgm:cxn modelId="{A632BD6C-859D-4ECA-B1F6-29E6465CC58F}" srcId="{C34C16A2-4EDB-4407-869A-A9049C556E1E}" destId="{97A6A6BF-8BBF-406C-B9F6-96CF1B59B038}" srcOrd="4" destOrd="0" parTransId="{8EB9C950-3F70-404B-A83F-A7DB638394A9}" sibTransId="{B89C4E90-2128-438F-A999-E24013807EA5}"/>
    <dgm:cxn modelId="{9D164079-4CB9-471D-980F-22ABDFB747A9}" type="presOf" srcId="{C34C16A2-4EDB-4407-869A-A9049C556E1E}" destId="{0D966429-AA09-4C98-90F6-DAD78921752D}" srcOrd="0" destOrd="0" presId="urn:microsoft.com/office/officeart/2005/8/layout/gear1"/>
    <dgm:cxn modelId="{3BD87F7E-50BD-4E33-876E-9C56FE731AB2}" srcId="{5BDF9FA5-060F-4149-B8F5-C059DCF54842}" destId="{85A20714-1161-4AEF-B1F6-C26DA770149D}" srcOrd="5" destOrd="0" parTransId="{89E68B44-02D5-40D9-AAA7-50F12A62D68F}" sibTransId="{A9575687-ABCC-4A27-8BE5-2A514DBF0B6E}"/>
    <dgm:cxn modelId="{2A40097F-F40E-4093-B111-E1CF97C3D025}" type="presOf" srcId="{5BDF9FA5-060F-4149-B8F5-C059DCF54842}" destId="{DABF3AC6-F540-4248-9926-DC529FCD98EB}" srcOrd="0" destOrd="0" presId="urn:microsoft.com/office/officeart/2005/8/layout/gear1"/>
    <dgm:cxn modelId="{5FD5297F-63F9-4B1E-A80C-DA661F57F952}" srcId="{C34C16A2-4EDB-4407-869A-A9049C556E1E}" destId="{F3FD8735-825B-4B92-A916-568205BC9E2F}" srcOrd="2" destOrd="0" parTransId="{45ECD433-0B90-49F6-87D5-5FB6763BC494}" sibTransId="{30CB2A66-8090-4E7F-91E6-2CEECDD8AADD}"/>
    <dgm:cxn modelId="{D19C0981-90C4-47FA-98EB-4977AB91DD77}" srcId="{5BDF9FA5-060F-4149-B8F5-C059DCF54842}" destId="{2634F6CB-B2BC-451A-9DF6-690AC1CDFAD1}" srcOrd="3" destOrd="0" parTransId="{3BBB15D3-1B56-4A94-9039-9CEA9BEAB3EA}" sibTransId="{85D242A5-AA4E-4253-8A4F-2F1ABD0C31EF}"/>
    <dgm:cxn modelId="{4DDF2394-3EAC-4ABC-AFD9-FCD3DBF7099B}" type="presOf" srcId="{F3FD8735-825B-4B92-A916-568205BC9E2F}" destId="{78E957BA-4566-45BD-BFF4-C771B87449F1}" srcOrd="0" destOrd="0" presId="urn:microsoft.com/office/officeart/2005/8/layout/gear1"/>
    <dgm:cxn modelId="{4367189C-94B7-46B4-A880-CCE88CBCF140}" type="presOf" srcId="{36DF0AA7-EDE9-45D8-B524-EEF8818773BF}" destId="{DB459B34-3C7F-421B-A6B1-425B76A23639}" srcOrd="0" destOrd="0" presId="urn:microsoft.com/office/officeart/2005/8/layout/gear1"/>
    <dgm:cxn modelId="{75B8B59F-BDDA-4898-AA64-2E10F3A34B35}" srcId="{C34C16A2-4EDB-4407-869A-A9049C556E1E}" destId="{5BDF9FA5-060F-4149-B8F5-C059DCF54842}" srcOrd="1" destOrd="0" parTransId="{20E15BFF-5120-4491-A390-4833979DF578}" sibTransId="{74DDE937-9BEE-4E0E-B75F-D03B7C4C133A}"/>
    <dgm:cxn modelId="{79E2FBA2-BEA0-447C-929C-D54DA99C4298}" type="presOf" srcId="{C8D9E03B-6D0B-4878-ABE5-78BF0829EDB1}" destId="{DB459B34-3C7F-421B-A6B1-425B76A23639}" srcOrd="0" destOrd="1" presId="urn:microsoft.com/office/officeart/2005/8/layout/gear1"/>
    <dgm:cxn modelId="{335560A6-1ED3-4058-A5FB-6F1BF6C8429D}" srcId="{F3FD8735-825B-4B92-A916-568205BC9E2F}" destId="{2BDA6506-2C17-480E-950A-29C824B11AE4}" srcOrd="1" destOrd="0" parTransId="{8B33F106-1754-4B37-86A7-E7CFFBE2FCE0}" sibTransId="{45FD77EE-7E31-4FF5-AD46-D19268D4A2DF}"/>
    <dgm:cxn modelId="{7475F5A6-F208-4341-BEF4-6765CA0A7AB6}" type="presOf" srcId="{5A9B8736-662F-4333-AE6A-7A7AAEDAB4BF}" destId="{DB459B34-3C7F-421B-A6B1-425B76A23639}" srcOrd="0" destOrd="4" presId="urn:microsoft.com/office/officeart/2005/8/layout/gear1"/>
    <dgm:cxn modelId="{2CE3ADA8-5786-4B50-ACDB-860F112E1800}" type="presOf" srcId="{85A20714-1161-4AEF-B1F6-C26DA770149D}" destId="{DB459B34-3C7F-421B-A6B1-425B76A23639}" srcOrd="0" destOrd="5" presId="urn:microsoft.com/office/officeart/2005/8/layout/gear1"/>
    <dgm:cxn modelId="{701FA6AC-DB74-4E4A-AB09-CC5CEA7E8758}" srcId="{C34C16A2-4EDB-4407-869A-A9049C556E1E}" destId="{9EAD48BC-439E-4E65-B95B-93D0E185F58B}" srcOrd="0" destOrd="0" parTransId="{68F922CD-65BA-43C8-91DB-028259163DB5}" sibTransId="{5734499D-3EC9-42A0-9E4E-A8D7C03CECBC}"/>
    <dgm:cxn modelId="{51AE87B3-94A2-408D-98C8-6709E6279434}" type="presOf" srcId="{F3FD8735-825B-4B92-A916-568205BC9E2F}" destId="{78D30825-579A-4FA2-A64F-A044DF72416E}" srcOrd="3" destOrd="0" presId="urn:microsoft.com/office/officeart/2005/8/layout/gear1"/>
    <dgm:cxn modelId="{0852D5C2-2E5E-4933-8ECE-779A9CC0E523}" type="presOf" srcId="{38475A30-30CB-44D2-B6C5-A3DA0978D889}" destId="{47243FB0-C0A3-4529-9A83-8FE8C92F1145}" srcOrd="0" destOrd="0" presId="urn:microsoft.com/office/officeart/2005/8/layout/gear1"/>
    <dgm:cxn modelId="{223C80C5-7CD8-4652-A79A-EAEDEF86A168}" srcId="{F3FD8735-825B-4B92-A916-568205BC9E2F}" destId="{79A9B4DF-2A9B-4F61-BA4C-B2B54B19C478}" srcOrd="0" destOrd="0" parTransId="{3110EC1E-8269-406F-9AEC-A9443A020F4E}" sibTransId="{88E661F9-1A7F-419E-BC20-C11D710217DE}"/>
    <dgm:cxn modelId="{788ABBC5-EABB-41F9-A9B7-3BD36E4A1E30}" srcId="{5BDF9FA5-060F-4149-B8F5-C059DCF54842}" destId="{5A9B8736-662F-4333-AE6A-7A7AAEDAB4BF}" srcOrd="4" destOrd="0" parTransId="{33812091-F7CB-4536-A4CD-9339EFA4E3D4}" sibTransId="{6B260BFF-64C3-4AE0-B12F-BCC71C0CA7CC}"/>
    <dgm:cxn modelId="{7A1FA6C6-4C42-4658-B6CB-92DB9A983FA2}" srcId="{C34C16A2-4EDB-4407-869A-A9049C556E1E}" destId="{02413DAD-256C-41FB-A6E6-44EF672DCDA9}" srcOrd="10" destOrd="0" parTransId="{F25A0113-0383-482E-9D07-E0EEE2E32241}" sibTransId="{DDD3010F-24B7-4CBA-A092-6EE20F87AF0F}"/>
    <dgm:cxn modelId="{F44ACCC6-CA64-4776-934E-22712CE60402}" srcId="{C34C16A2-4EDB-4407-869A-A9049C556E1E}" destId="{AC537C34-77B7-4571-9144-5B3B7F014B6F}" srcOrd="6" destOrd="0" parTransId="{47D58281-07C1-48BF-AD72-38FC4E79A5E1}" sibTransId="{3ABC5AC8-5BB7-4C12-B663-17CC7BA68BB7}"/>
    <dgm:cxn modelId="{97DD49C9-7F86-465C-99B0-9C6E5764EECB}" type="presOf" srcId="{2AE7FE67-EC19-4B96-B13E-9C60881D7C70}" destId="{DB459B34-3C7F-421B-A6B1-425B76A23639}" srcOrd="0" destOrd="2" presId="urn:microsoft.com/office/officeart/2005/8/layout/gear1"/>
    <dgm:cxn modelId="{E17E84D0-86DA-4DEA-9ECB-B58CA18826F3}" type="presOf" srcId="{9EAD48BC-439E-4E65-B95B-93D0E185F58B}" destId="{9AB03F9D-05BE-46ED-A4E6-8321F0A3B5CB}" srcOrd="1" destOrd="0" presId="urn:microsoft.com/office/officeart/2005/8/layout/gear1"/>
    <dgm:cxn modelId="{012CB0D1-B1FA-4C60-8046-3700076A0193}" type="presOf" srcId="{2634F6CB-B2BC-451A-9DF6-690AC1CDFAD1}" destId="{DB459B34-3C7F-421B-A6B1-425B76A23639}" srcOrd="0" destOrd="3" presId="urn:microsoft.com/office/officeart/2005/8/layout/gear1"/>
    <dgm:cxn modelId="{D3572BD6-327A-4241-B997-63CFB45EE311}" type="presOf" srcId="{2BDA6506-2C17-480E-950A-29C824B11AE4}" destId="{700E3005-CBB3-4FBB-8158-13C8AA38092D}" srcOrd="0" destOrd="1" presId="urn:microsoft.com/office/officeart/2005/8/layout/gear1"/>
    <dgm:cxn modelId="{458A1DE8-9A82-48A0-9EEC-DE1BBCBA11E9}" type="presOf" srcId="{F3FD8735-825B-4B92-A916-568205BC9E2F}" destId="{127DE27C-D90C-48ED-83BC-897D29848717}" srcOrd="1" destOrd="0" presId="urn:microsoft.com/office/officeart/2005/8/layout/gear1"/>
    <dgm:cxn modelId="{40459EFF-4C02-48A5-B1E2-F9E5F963113B}" type="presOf" srcId="{5734499D-3EC9-42A0-9E4E-A8D7C03CECBC}" destId="{314D513D-898E-4033-A618-DC4297A7F915}" srcOrd="0" destOrd="0" presId="urn:microsoft.com/office/officeart/2005/8/layout/gear1"/>
    <dgm:cxn modelId="{2549AEFF-E223-4022-9789-05BA56D7AA71}" type="presOf" srcId="{9EAD48BC-439E-4E65-B95B-93D0E185F58B}" destId="{82CF2506-48F1-430C-AF9C-BA28A9E91147}" srcOrd="0" destOrd="0" presId="urn:microsoft.com/office/officeart/2005/8/layout/gear1"/>
    <dgm:cxn modelId="{428F0194-E263-4BF4-A2FB-E21BF751E7CE}" type="presParOf" srcId="{0D966429-AA09-4C98-90F6-DAD78921752D}" destId="{82CF2506-48F1-430C-AF9C-BA28A9E91147}" srcOrd="0" destOrd="0" presId="urn:microsoft.com/office/officeart/2005/8/layout/gear1"/>
    <dgm:cxn modelId="{037E845C-C81B-465E-BD98-19191F5636EB}" type="presParOf" srcId="{0D966429-AA09-4C98-90F6-DAD78921752D}" destId="{9AB03F9D-05BE-46ED-A4E6-8321F0A3B5CB}" srcOrd="1" destOrd="0" presId="urn:microsoft.com/office/officeart/2005/8/layout/gear1"/>
    <dgm:cxn modelId="{BB63E0E9-4C5A-40F3-8C9B-73D31E4B334D}" type="presParOf" srcId="{0D966429-AA09-4C98-90F6-DAD78921752D}" destId="{FBE14BFA-BA19-41CF-AC01-C5B593DDF84B}" srcOrd="2" destOrd="0" presId="urn:microsoft.com/office/officeart/2005/8/layout/gear1"/>
    <dgm:cxn modelId="{16FD8C59-50E5-4ACC-8C9F-21FF8690EAA7}" type="presParOf" srcId="{0D966429-AA09-4C98-90F6-DAD78921752D}" destId="{47243FB0-C0A3-4529-9A83-8FE8C92F1145}" srcOrd="3" destOrd="0" presId="urn:microsoft.com/office/officeart/2005/8/layout/gear1"/>
    <dgm:cxn modelId="{F97B52CF-3DA0-45D5-9BA9-F35DB250790E}" type="presParOf" srcId="{0D966429-AA09-4C98-90F6-DAD78921752D}" destId="{DABF3AC6-F540-4248-9926-DC529FCD98EB}" srcOrd="4" destOrd="0" presId="urn:microsoft.com/office/officeart/2005/8/layout/gear1"/>
    <dgm:cxn modelId="{469E4DF1-F0A2-4B56-9980-6129BF386435}" type="presParOf" srcId="{0D966429-AA09-4C98-90F6-DAD78921752D}" destId="{2637468B-5C97-46FB-983B-143DCC82DEBC}" srcOrd="5" destOrd="0" presId="urn:microsoft.com/office/officeart/2005/8/layout/gear1"/>
    <dgm:cxn modelId="{6346B54D-6667-4D1F-9D4B-D2E85460A49E}" type="presParOf" srcId="{0D966429-AA09-4C98-90F6-DAD78921752D}" destId="{9E7F4A1A-833C-48A4-A002-AB778DF760DA}" srcOrd="6" destOrd="0" presId="urn:microsoft.com/office/officeart/2005/8/layout/gear1"/>
    <dgm:cxn modelId="{C4B701DD-107E-4F74-98F5-5B7E42B84BB1}" type="presParOf" srcId="{0D966429-AA09-4C98-90F6-DAD78921752D}" destId="{DB459B34-3C7F-421B-A6B1-425B76A23639}" srcOrd="7" destOrd="0" presId="urn:microsoft.com/office/officeart/2005/8/layout/gear1"/>
    <dgm:cxn modelId="{33E1C6A0-DFF5-425C-87E9-2ABF0EC13982}" type="presParOf" srcId="{0D966429-AA09-4C98-90F6-DAD78921752D}" destId="{78E957BA-4566-45BD-BFF4-C771B87449F1}" srcOrd="8" destOrd="0" presId="urn:microsoft.com/office/officeart/2005/8/layout/gear1"/>
    <dgm:cxn modelId="{50BCC193-CCCC-4147-BE09-2A4B4D81C27B}" type="presParOf" srcId="{0D966429-AA09-4C98-90F6-DAD78921752D}" destId="{127DE27C-D90C-48ED-83BC-897D29848717}" srcOrd="9" destOrd="0" presId="urn:microsoft.com/office/officeart/2005/8/layout/gear1"/>
    <dgm:cxn modelId="{0E60C50B-3D07-4ACE-BE2D-D48851B9D012}" type="presParOf" srcId="{0D966429-AA09-4C98-90F6-DAD78921752D}" destId="{4ACE2217-CD35-48BC-9475-A5D8814FE978}" srcOrd="10" destOrd="0" presId="urn:microsoft.com/office/officeart/2005/8/layout/gear1"/>
    <dgm:cxn modelId="{4D5DD054-BBD7-48E6-8829-2B95A4463361}" type="presParOf" srcId="{0D966429-AA09-4C98-90F6-DAD78921752D}" destId="{78D30825-579A-4FA2-A64F-A044DF72416E}" srcOrd="11" destOrd="0" presId="urn:microsoft.com/office/officeart/2005/8/layout/gear1"/>
    <dgm:cxn modelId="{3081BA1F-085D-4AA3-A582-172B657A31BB}" type="presParOf" srcId="{0D966429-AA09-4C98-90F6-DAD78921752D}" destId="{700E3005-CBB3-4FBB-8158-13C8AA38092D}" srcOrd="12" destOrd="0" presId="urn:microsoft.com/office/officeart/2005/8/layout/gear1"/>
    <dgm:cxn modelId="{B1AE3824-47BB-4A34-B10B-447807DDDCEA}" type="presParOf" srcId="{0D966429-AA09-4C98-90F6-DAD78921752D}" destId="{314D513D-898E-4033-A618-DC4297A7F915}" srcOrd="13" destOrd="0" presId="urn:microsoft.com/office/officeart/2005/8/layout/gear1"/>
    <dgm:cxn modelId="{1500359C-2B94-400F-BF2B-4BFD73B7BC16}" type="presParOf" srcId="{0D966429-AA09-4C98-90F6-DAD78921752D}" destId="{CB3B99AD-297C-4B1E-95E9-9A7F497CED21}" srcOrd="14" destOrd="0" presId="urn:microsoft.com/office/officeart/2005/8/layout/gear1"/>
    <dgm:cxn modelId="{A43B7873-8025-49F5-B15C-801D5591E547}" type="presParOf" srcId="{0D966429-AA09-4C98-90F6-DAD78921752D}" destId="{8077B935-3967-4D74-A8E8-9BCDF4C404D4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822EB-EBAE-48D6-8126-A8F66151E1B0}">
      <dsp:nvSpPr>
        <dsp:cNvPr id="0" name=""/>
        <dsp:cNvSpPr/>
      </dsp:nvSpPr>
      <dsp:spPr>
        <a:xfrm rot="5400000">
          <a:off x="1110935" y="98793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F2B9C-9571-474C-AFA8-67A78E2276CB}">
      <dsp:nvSpPr>
        <dsp:cNvPr id="0" name=""/>
        <dsp:cNvSpPr/>
      </dsp:nvSpPr>
      <dsp:spPr>
        <a:xfrm>
          <a:off x="1466407" y="279"/>
          <a:ext cx="2071799" cy="12430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Power</a:t>
          </a:r>
        </a:p>
      </dsp:txBody>
      <dsp:txXfrm>
        <a:off x="1502816" y="36688"/>
        <a:ext cx="1998981" cy="1170261"/>
      </dsp:txXfrm>
    </dsp:sp>
    <dsp:sp modelId="{592026C0-5D0B-4EA5-82C9-A0DA8120EB6D}">
      <dsp:nvSpPr>
        <dsp:cNvPr id="0" name=""/>
        <dsp:cNvSpPr/>
      </dsp:nvSpPr>
      <dsp:spPr>
        <a:xfrm rot="5400000">
          <a:off x="1110935" y="254178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2847C-BF03-4CF4-8178-A340FCE338F7}">
      <dsp:nvSpPr>
        <dsp:cNvPr id="0" name=""/>
        <dsp:cNvSpPr/>
      </dsp:nvSpPr>
      <dsp:spPr>
        <a:xfrm>
          <a:off x="1466407" y="1554129"/>
          <a:ext cx="2071799" cy="12430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Arrangement of ports in microprocessor</a:t>
          </a:r>
        </a:p>
      </dsp:txBody>
      <dsp:txXfrm>
        <a:off x="1502816" y="1590538"/>
        <a:ext cx="1998981" cy="1170261"/>
      </dsp:txXfrm>
    </dsp:sp>
    <dsp:sp modelId="{3B20DFE7-6785-4FF6-9007-C314D580B990}">
      <dsp:nvSpPr>
        <dsp:cNvPr id="0" name=""/>
        <dsp:cNvSpPr/>
      </dsp:nvSpPr>
      <dsp:spPr>
        <a:xfrm>
          <a:off x="1887860" y="3318704"/>
          <a:ext cx="2748400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456A2-C646-4F44-87A0-0D0C795D36BB}">
      <dsp:nvSpPr>
        <dsp:cNvPr id="0" name=""/>
        <dsp:cNvSpPr/>
      </dsp:nvSpPr>
      <dsp:spPr>
        <a:xfrm>
          <a:off x="1466407" y="3107978"/>
          <a:ext cx="2071799" cy="12430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Generating impulses by the generator</a:t>
          </a:r>
        </a:p>
      </dsp:txBody>
      <dsp:txXfrm>
        <a:off x="1502816" y="3144387"/>
        <a:ext cx="1998981" cy="1170261"/>
      </dsp:txXfrm>
    </dsp:sp>
    <dsp:sp modelId="{DD105CC8-A0F1-4B5A-9BDC-FFD721C7B43A}">
      <dsp:nvSpPr>
        <dsp:cNvPr id="0" name=""/>
        <dsp:cNvSpPr/>
      </dsp:nvSpPr>
      <dsp:spPr>
        <a:xfrm rot="16200000">
          <a:off x="3866428" y="254178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99F1F-D542-4D1D-8B58-DB48AA9EFF3C}">
      <dsp:nvSpPr>
        <dsp:cNvPr id="0" name=""/>
        <dsp:cNvSpPr/>
      </dsp:nvSpPr>
      <dsp:spPr>
        <a:xfrm>
          <a:off x="4221900" y="3107978"/>
          <a:ext cx="2071799" cy="12430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Stir up interruptions every second</a:t>
          </a:r>
        </a:p>
      </dsp:txBody>
      <dsp:txXfrm>
        <a:off x="4258309" y="3144387"/>
        <a:ext cx="1998981" cy="1170261"/>
      </dsp:txXfrm>
    </dsp:sp>
    <dsp:sp modelId="{326A0FFC-51EF-4870-8CF9-DD777708ABB0}">
      <dsp:nvSpPr>
        <dsp:cNvPr id="0" name=""/>
        <dsp:cNvSpPr/>
      </dsp:nvSpPr>
      <dsp:spPr>
        <a:xfrm rot="16200000">
          <a:off x="3866428" y="98793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2C9B9-76A1-4CD0-B90A-BD494AF3B04E}">
      <dsp:nvSpPr>
        <dsp:cNvPr id="0" name=""/>
        <dsp:cNvSpPr/>
      </dsp:nvSpPr>
      <dsp:spPr>
        <a:xfrm>
          <a:off x="4221900" y="1554129"/>
          <a:ext cx="2071799" cy="12430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Withdrawing time on seven segments through the shift registers</a:t>
          </a:r>
        </a:p>
      </dsp:txBody>
      <dsp:txXfrm>
        <a:off x="4258309" y="1590538"/>
        <a:ext cx="1998981" cy="1170261"/>
      </dsp:txXfrm>
    </dsp:sp>
    <dsp:sp modelId="{790D8AF8-310C-4DBC-8DE7-338FAC781730}">
      <dsp:nvSpPr>
        <dsp:cNvPr id="0" name=""/>
        <dsp:cNvSpPr/>
      </dsp:nvSpPr>
      <dsp:spPr>
        <a:xfrm>
          <a:off x="4643353" y="211006"/>
          <a:ext cx="2748400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739D7-68CE-4118-8310-61480B9F2F7C}">
      <dsp:nvSpPr>
        <dsp:cNvPr id="0" name=""/>
        <dsp:cNvSpPr/>
      </dsp:nvSpPr>
      <dsp:spPr>
        <a:xfrm>
          <a:off x="4221900" y="279"/>
          <a:ext cx="2071799" cy="12430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Counting and setting the desired time</a:t>
          </a:r>
        </a:p>
      </dsp:txBody>
      <dsp:txXfrm>
        <a:off x="4258309" y="36688"/>
        <a:ext cx="1998981" cy="1170261"/>
      </dsp:txXfrm>
    </dsp:sp>
    <dsp:sp modelId="{780DD006-BAB5-4AB5-AC67-EF1074CC2613}">
      <dsp:nvSpPr>
        <dsp:cNvPr id="0" name=""/>
        <dsp:cNvSpPr/>
      </dsp:nvSpPr>
      <dsp:spPr>
        <a:xfrm>
          <a:off x="6977393" y="279"/>
          <a:ext cx="2071799" cy="12430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Infinite loop</a:t>
          </a:r>
        </a:p>
      </dsp:txBody>
      <dsp:txXfrm>
        <a:off x="7013802" y="36688"/>
        <a:ext cx="1998981" cy="1170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F2506-48F1-430C-AF9C-BA28A9E91147}">
      <dsp:nvSpPr>
        <dsp:cNvPr id="0" name=""/>
        <dsp:cNvSpPr/>
      </dsp:nvSpPr>
      <dsp:spPr>
        <a:xfrm>
          <a:off x="6076277" y="2287568"/>
          <a:ext cx="3105427" cy="3105427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MAIN</a:t>
          </a:r>
        </a:p>
      </dsp:txBody>
      <dsp:txXfrm>
        <a:off x="6700606" y="3014999"/>
        <a:ext cx="1856769" cy="1596254"/>
      </dsp:txXfrm>
    </dsp:sp>
    <dsp:sp modelId="{47243FB0-C0A3-4529-9A83-8FE8C92F1145}">
      <dsp:nvSpPr>
        <dsp:cNvPr id="0" name=""/>
        <dsp:cNvSpPr/>
      </dsp:nvSpPr>
      <dsp:spPr>
        <a:xfrm>
          <a:off x="9862409" y="3343570"/>
          <a:ext cx="1976181" cy="21010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</a:rPr>
            <a:t>Initialization of 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</a:rPr>
            <a:t>Endless Loop : recalling of subprograms</a:t>
          </a:r>
        </a:p>
      </dsp:txBody>
      <dsp:txXfrm>
        <a:off x="9920289" y="3401450"/>
        <a:ext cx="1860421" cy="1985256"/>
      </dsp:txXfrm>
    </dsp:sp>
    <dsp:sp modelId="{DABF3AC6-F540-4248-9926-DC529FCD98EB}">
      <dsp:nvSpPr>
        <dsp:cNvPr id="0" name=""/>
        <dsp:cNvSpPr/>
      </dsp:nvSpPr>
      <dsp:spPr>
        <a:xfrm>
          <a:off x="4248521" y="1577967"/>
          <a:ext cx="2258492" cy="2258492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FUNCTIONS</a:t>
          </a:r>
        </a:p>
      </dsp:txBody>
      <dsp:txXfrm>
        <a:off x="4817103" y="2149986"/>
        <a:ext cx="1121328" cy="1114454"/>
      </dsp:txXfrm>
    </dsp:sp>
    <dsp:sp modelId="{DB459B34-3C7F-421B-A6B1-425B76A23639}">
      <dsp:nvSpPr>
        <dsp:cNvPr id="0" name=""/>
        <dsp:cNvSpPr/>
      </dsp:nvSpPr>
      <dsp:spPr>
        <a:xfrm>
          <a:off x="90757" y="2906815"/>
          <a:ext cx="3665658" cy="24367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</a:rPr>
            <a:t>TIMER preparation of CTC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bg1"/>
              </a:solidFill>
            </a:rPr>
            <a:t>Prescaling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bg1"/>
              </a:solidFill>
            </a:rPr>
            <a:t>Subprogram of Shift registers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bg1"/>
              </a:solidFill>
            </a:rPr>
            <a:t>Vector of interrupts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bg1"/>
              </a:solidFill>
            </a:rPr>
            <a:t>Subprogram of display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bg1"/>
              </a:solidFill>
            </a:rPr>
            <a:t>Subprogram of buttons</a:t>
          </a:r>
        </a:p>
      </dsp:txBody>
      <dsp:txXfrm>
        <a:off x="162126" y="2978184"/>
        <a:ext cx="3522920" cy="2293976"/>
      </dsp:txXfrm>
    </dsp:sp>
    <dsp:sp modelId="{78E957BA-4566-45BD-BFF4-C771B87449F1}">
      <dsp:nvSpPr>
        <dsp:cNvPr id="0" name=""/>
        <dsp:cNvSpPr/>
      </dsp:nvSpPr>
      <dsp:spPr>
        <a:xfrm rot="20700000">
          <a:off x="5513508" y="19837"/>
          <a:ext cx="2212861" cy="2212861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DEFINE</a:t>
          </a:r>
          <a:br>
            <a:rPr lang="en-US" sz="1500" kern="1200" dirty="0"/>
          </a:br>
          <a:endParaRPr lang="en-US" sz="1500" kern="1200" dirty="0"/>
        </a:p>
      </dsp:txBody>
      <dsp:txXfrm rot="-20700000">
        <a:off x="5998853" y="505183"/>
        <a:ext cx="1242171" cy="1242171"/>
      </dsp:txXfrm>
    </dsp:sp>
    <dsp:sp modelId="{700E3005-CBB3-4FBB-8158-13C8AA38092D}">
      <dsp:nvSpPr>
        <dsp:cNvPr id="0" name=""/>
        <dsp:cNvSpPr/>
      </dsp:nvSpPr>
      <dsp:spPr>
        <a:xfrm>
          <a:off x="7841603" y="0"/>
          <a:ext cx="2699147" cy="898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Initialization of  Pins and Variables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7867919" y="26316"/>
        <a:ext cx="2646515" cy="845874"/>
      </dsp:txXfrm>
    </dsp:sp>
    <dsp:sp modelId="{314D513D-898E-4033-A618-DC4297A7F915}">
      <dsp:nvSpPr>
        <dsp:cNvPr id="0" name=""/>
        <dsp:cNvSpPr/>
      </dsp:nvSpPr>
      <dsp:spPr>
        <a:xfrm>
          <a:off x="5832790" y="1834068"/>
          <a:ext cx="3974947" cy="3974947"/>
        </a:xfrm>
        <a:prstGeom prst="circularArrow">
          <a:avLst>
            <a:gd name="adj1" fmla="val 4688"/>
            <a:gd name="adj2" fmla="val 299029"/>
            <a:gd name="adj3" fmla="val 2542587"/>
            <a:gd name="adj4" fmla="val 15805491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3B99AD-297C-4B1E-95E9-9A7F497CED21}">
      <dsp:nvSpPr>
        <dsp:cNvPr id="0" name=""/>
        <dsp:cNvSpPr/>
      </dsp:nvSpPr>
      <dsp:spPr>
        <a:xfrm>
          <a:off x="3848547" y="1072017"/>
          <a:ext cx="2888047" cy="288804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77B935-3967-4D74-A8E8-9BCDF4C404D4}">
      <dsp:nvSpPr>
        <dsp:cNvPr id="0" name=""/>
        <dsp:cNvSpPr/>
      </dsp:nvSpPr>
      <dsp:spPr>
        <a:xfrm>
          <a:off x="5001650" y="-471093"/>
          <a:ext cx="3113896" cy="31138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A02C4-07E2-4AD6-9E54-BAE9332853F2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F5418-215E-4B2F-946E-138D07BD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5418-215E-4B2F-946E-138D07BD61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4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5418-215E-4B2F-946E-138D07BD61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9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F81D-BC61-900D-595B-4131B4167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9101D-BCD7-0FFE-1056-B5C83FEAF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47359-366F-7128-D877-98765F15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540E-B962-59E9-B1C3-45553F6FB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DD032-2F0A-01D8-9662-AFA7BBE8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9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2E2-81E9-6576-B43B-899D1DC3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B5B6A-4619-64D1-12B3-830110041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9883C-2748-A316-5D0C-6CCCFCB5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5773B-A8C4-D960-8FE8-6D3B2570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DA794-EB3B-333A-E678-57441695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2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A4B74-3182-4918-D52D-422DF1226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B0360-8CBF-B1CA-CD5D-FE76F37F9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7DBBE-78EA-1BE1-7C58-4CF17A047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DA0EF-7247-1EC4-BE0D-C098DF02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FFED-5E87-8FF5-C348-AC81DFAF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7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60C5-BF3F-6340-46B4-E52AE5A0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8EB7-401F-0E95-0B19-B1A5373A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6A196-BCB7-34ED-86F3-FA49C192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2A13A-BA24-80FD-846C-47A118A3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2A8C9-F978-606E-51AF-CDA156EF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0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D6F0-FD98-FA2F-4D60-218AC009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0A8C1-AC34-7EDC-9FDD-323A32877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E7EC8-DA81-3491-7C14-08EDD211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08108-11EA-623E-1A78-307D4067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B7DE7-9432-8543-1325-F825B300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B53F-2DEB-967A-684E-5CE39485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B3A9C-8C51-99AD-FC8E-5B2ADA370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55740-7773-AB0B-B2F0-C7270F58D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2AEF7-48BE-5BD0-A90F-CF48BFF2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48C50-7411-31CE-84A2-93E0878F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C1B3E-1892-C8C7-DE8D-6A9E5BF5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0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BBA6-A735-4165-0E7B-AB371280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F4CF3-FE67-06AB-D95C-9F76B4D64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8E1-BAB5-0AB6-92FA-0AFCF2B02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C1D019-FDE6-96C4-7336-649137FC0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342B6-FCFF-CA8E-8D9A-060254FE3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E17FD-0528-917F-C9B7-1FDB4626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EFAC4-0066-A587-187A-523DBCC7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551C1-D2BC-EFAF-FB7A-F1CE1CB4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7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49378-484F-F413-9405-0A2C176A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7DA80-B92C-EE25-6FBE-51539766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203BF-304E-165F-C191-D85941FA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7970-FF57-5030-790B-0A53CF6A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0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EB458-C4A5-73B3-F51E-CEA9E6A1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A99CB-9972-4D4F-0AC6-0B9DA718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23D18-C674-F372-7678-C01D461F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2990-085F-BCAB-A9F1-35D6EE71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0CEEE-617F-C5A4-F300-74961BC50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05376-5FCF-99FC-C5B7-7B95C1020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02D4A-919D-C737-DA9D-328783C1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A90C2-3E5A-35CD-CF42-4C49E63F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9122F-9FCF-3E21-863B-D35310F1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5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2902-CB96-73F8-C628-EFE93477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A48B-4F98-72BA-B373-EDA990800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4E4A7-76E2-7735-BEDC-6D4D3772A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98C72-62AC-3F46-D68D-AB3BFA9B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B02AB-0048-C1ED-4518-ECADF50D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AB675-FD0F-7CBF-1531-3BE54CB9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4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F4437-1AFE-41CA-B57D-C220A6E7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0090E-1D5E-8EFE-E706-5CF941738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00DB2-B56C-2191-44E9-D54A57424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11091D-4274-4050-8725-E9F79EB10CD4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200AD-D91B-36C8-FDB1-F4B9AEA24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C9A69-602A-6D51-70E9-07AC24B8E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FBD7F1-AE49-4147-B187-AEE3F3F8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english.biz/april-fools-day-famous-prank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agruni.edu.ge/en/students/bachelor/?bachelor=academical-calendar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agruni.edu.ge/en/students/bachelor/?bachelor=academical-calenda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irisvision.com%2Felectronic-glasses-for-the-blind-and-visually-impaired%2F%3Fsrsltid%3DAfmBOoqWRDEPaK29oNi1_kWhphvwekLaHsXNKV--rRI9s1QlTIS_6lOb&amp;psig=AOvVaw3iZ-OxnzUi2iAcTzU3iHQb&amp;ust=1755189961556000&amp;source=images&amp;cd=vfe&amp;opi=89978449&amp;ved=0CBYQjRxqFwoTCOia-tfoh48DFQAAAAAdAAAAABAE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gruni.edu.ge/en/students/bachelor/?bachelor=academical-calenda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gruni.edu.ge/en/students/bachelor/?bachelor=academical-calendar" TargetMode="External"/><Relationship Id="rId2" Type="http://schemas.openxmlformats.org/officeDocument/2006/relationships/hyperlink" Target="https://en.wikipedia.org/wiki/Binary_cloc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etdigital.co.uk/products/binaeruhr?variant=45376763068684&amp;klar_source=google&amp;klar_cpid=17561173564&amp;gad_source=1&amp;gad_campaignid=17339330527&amp;gbraid=0AAAAADQ1NLruUre3JlUfp6imkufs4LAK5&amp;gclid=CjwKCAjw7_DEBhAeEiwAWKiCC22m75Fpas8U6QYtrX8qIyHB_IcNTP6S_hL4slJr90I9nOldMQaW7BoCh7oQAvD_Bw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digital.co.uk/products/binaeruhr?variant=45376763068684&amp;klar_source=google&amp;klar_cpid=17561173564&amp;gad_source=1&amp;gad_campaignid=17339330527&amp;gbraid=0AAAAADQ1NLruUre3JlUfp6imkufs4LAK5&amp;gclid=CjwKCAjw7_DEBhAeEiwAWKiCC22m75Fpas8U6QYtrX8qIyHB_IcNTP6S_hL4slJr90I9nOldMQaW7BoCh7oQAvD_Bw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urite.com/products/acurite-9-5-inch-large-digital-clock-75102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expondo.en.made-in-china.com/product/GAWrNJlFsaVU/China-3kg-0-1g-German-Quality-Standards-CE-Certified-Market-Leading-Price-Professional-Digital-Table-Scale.html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1959-86AA-F76C-1368-F07A849C6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76" y="2993571"/>
            <a:ext cx="6178732" cy="133349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Implementation of a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Clock </a:t>
            </a:r>
            <a:r>
              <a:rPr lang="en-US" sz="4400" dirty="0"/>
              <a:t>on an AVR 8-Bit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</a:t>
            </a:r>
            <a:r>
              <a:rPr lang="en-US" sz="4400" dirty="0"/>
              <a:t> with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Quartz Oscillator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2856A-8E43-A263-2E73-C0C94DC758C6}"/>
              </a:ext>
            </a:extLst>
          </p:cNvPr>
          <p:cNvSpPr txBox="1"/>
          <p:nvPr/>
        </p:nvSpPr>
        <p:spPr>
          <a:xfrm>
            <a:off x="221996" y="5581311"/>
            <a:ext cx="8038083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effectLst/>
              </a:rPr>
              <a:t>Nikoloz Kalichava – Third-year student bachelor of Electrical and Computer Engineering at the Agricultural University of Georgia.</a:t>
            </a:r>
            <a:endParaRPr lang="en-US" sz="2000" i="1" dirty="0"/>
          </a:p>
        </p:txBody>
      </p:sp>
      <p:pic>
        <p:nvPicPr>
          <p:cNvPr id="8" name="Picture 7" descr="A clock on a tower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4B0E6F45-8643-47DD-E8E2-85A0C65F5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7254342" y="986531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pic>
        <p:nvPicPr>
          <p:cNvPr id="5" name="Picture 2" descr="შრომის ბაზრის საჭიროებებზე მორგებული პროფესიული პროგრამების დანერგვა •  ForbesWoman">
            <a:hlinkClick r:id="rId5"/>
            <a:extLst>
              <a:ext uri="{FF2B5EF4-FFF2-40B4-BE49-F238E27FC236}">
                <a16:creationId xmlns:a16="http://schemas.microsoft.com/office/drawing/2014/main" id="{3803D074-06A9-6979-5660-0D26EDD4E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9009" r="22887"/>
          <a:stretch/>
        </p:blipFill>
        <p:spPr bwMode="auto">
          <a:xfrm>
            <a:off x="10921760" y="5636826"/>
            <a:ext cx="1270240" cy="122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7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ACD11-4498-E417-3DD8-6FA18344F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2A4FB6-1EDD-CAA7-D0CE-D6ED5C34F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55F21A-3BAE-4054-F959-7A2FA605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7B2CB9-5A9E-F39D-8A3E-4F3980750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0FDA10-2D80-353D-32FC-3921BD916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EF6B65-0677-24A8-7D25-2FD1AADF2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4FD42-D21A-7384-7861-17F7F3521C8C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Electrical circuit of a model featuring a clock generator operating at a quartz frequency of 32 768 Hz</a:t>
            </a:r>
            <a:r>
              <a:rPr lang="en-US" sz="2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2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B4693FF1-470A-E6B0-414C-29264023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85" b="53946"/>
          <a:stretch>
            <a:fillRect/>
          </a:stretch>
        </p:blipFill>
        <p:spPr>
          <a:xfrm>
            <a:off x="0" y="2834220"/>
            <a:ext cx="5131088" cy="2692046"/>
          </a:xfrm>
          <a:prstGeom prst="rect">
            <a:avLst/>
          </a:prstGeom>
        </p:spPr>
      </p:pic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AF9F83DF-31F9-867B-F817-28EDD46A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922" y="2137641"/>
            <a:ext cx="5980634" cy="40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24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7A098-99EF-D1EC-E49F-A18A3D189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0467760F-2126-6EBB-960F-E245FFD0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85" b="53946"/>
          <a:stretch>
            <a:fillRect/>
          </a:stretch>
        </p:blipFill>
        <p:spPr>
          <a:xfrm>
            <a:off x="0" y="2845106"/>
            <a:ext cx="5131088" cy="2692046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C2F0F60-B910-A92C-2CB7-11A75D0EA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31404A-8035-E95C-04B2-49742DE91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0B1052-1F9A-5D28-D99E-3D9B92043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BF376-ACFD-D617-64E0-322BA2D7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E3ADB5-B02F-39AC-788E-6F3D3CC3F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E3F2D-DBDC-B9F6-9997-5E99F978E2D0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Electrical circuit of a model featuring a clock generator operating at a quartz frequency of 32 768 Hz</a:t>
            </a:r>
            <a:r>
              <a:rPr lang="en-US" sz="2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2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341B3A07-9B91-EAA5-DAD6-8851EB70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7" y="1852421"/>
            <a:ext cx="9461250" cy="45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9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1BA1A-D525-5E3E-FA38-7F9F82602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4BF595-719A-E5B0-2E37-EFC687C68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C5B852-F511-7CBB-8A86-C98FFDC13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FAE33F-69BF-9E39-39C2-B0639FCBA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A653A9-4BCE-BDD9-0AF6-5D43D0FAA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D9A7C9-B09E-DE63-A308-BC54FAD65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E3D82-CC24-74BB-82D8-AEDC7E987280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Electrical circuit of a model featuring a clock generator operating at a quartz frequency of 32 768 Hz</a:t>
            </a:r>
            <a:r>
              <a:rPr lang="en-US" sz="2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2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8750BCB3-C1C5-9403-506C-890A203E1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85" b="53946"/>
          <a:stretch>
            <a:fillRect/>
          </a:stretch>
        </p:blipFill>
        <p:spPr>
          <a:xfrm>
            <a:off x="0" y="2834220"/>
            <a:ext cx="5131088" cy="2692046"/>
          </a:xfrm>
          <a:prstGeom prst="rect">
            <a:avLst/>
          </a:prstGeom>
        </p:spPr>
      </p:pic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5529DCED-B2D9-B9F8-30BF-99F3E713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922" y="2137641"/>
            <a:ext cx="5980634" cy="40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4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B704-72A7-3D70-FD2B-E916CAEC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5138A-C024-E999-4589-AE4CA8E01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0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B4D686E6-3EF1-2114-38C5-63FF0DCC7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251974"/>
                  </p:ext>
                </p:extLst>
              </p:nvPr>
            </p:nvGraphicFramePr>
            <p:xfrm>
              <a:off x="946957" y="1949310"/>
              <a:ext cx="10298084" cy="295937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298084" cy="2959379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953646" ay="-23636" az="-67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9717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B4D686E6-3EF1-2114-38C5-63FF0DCC7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6957" y="1949310"/>
                <a:ext cx="10298084" cy="295937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8A24D9C-FF70-DF58-2042-96F9DE8C3DE0}"/>
              </a:ext>
            </a:extLst>
          </p:cNvPr>
          <p:cNvSpPr txBox="1"/>
          <p:nvPr/>
        </p:nvSpPr>
        <p:spPr>
          <a:xfrm>
            <a:off x="3454400" y="318972"/>
            <a:ext cx="815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3D visualizer  of PCB layout </a:t>
            </a:r>
          </a:p>
        </p:txBody>
      </p:sp>
    </p:spTree>
    <p:extLst>
      <p:ext uri="{BB962C8B-B14F-4D97-AF65-F5344CB8AC3E}">
        <p14:creationId xmlns:p14="http://schemas.microsoft.com/office/powerpoint/2010/main" val="10309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CFF4B3-8F46-BDD9-758C-F5ABD0426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8D477202-2A91-BA2A-9998-36BDF353D1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9214530"/>
                  </p:ext>
                </p:extLst>
              </p:nvPr>
            </p:nvGraphicFramePr>
            <p:xfrm>
              <a:off x="1691606" y="284090"/>
              <a:ext cx="8808785" cy="628981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08785" cy="6289816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3833645" ay="-5532" az="-112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9717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8D477202-2A91-BA2A-9998-36BDF353D1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1606" y="284090"/>
                <a:ext cx="8808785" cy="628981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75E561-D295-11FF-04B9-14D603769AB2}"/>
              </a:ext>
            </a:extLst>
          </p:cNvPr>
          <p:cNvSpPr txBox="1"/>
          <p:nvPr/>
        </p:nvSpPr>
        <p:spPr>
          <a:xfrm>
            <a:off x="3434080" y="284090"/>
            <a:ext cx="815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ELECTICAL COMPONENTS</a:t>
            </a:r>
          </a:p>
        </p:txBody>
      </p:sp>
    </p:spTree>
    <p:extLst>
      <p:ext uri="{BB962C8B-B14F-4D97-AF65-F5344CB8AC3E}">
        <p14:creationId xmlns:p14="http://schemas.microsoft.com/office/powerpoint/2010/main" val="776541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160F0-EBA0-A842-C5CE-CCEF1F57D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4411298D-CFDB-1210-5781-6C67D6D4AD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937476"/>
                  </p:ext>
                </p:extLst>
              </p:nvPr>
            </p:nvGraphicFramePr>
            <p:xfrm>
              <a:off x="-5711147" y="-7382932"/>
              <a:ext cx="27835502" cy="2110476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835502" cy="21104766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3048065" ay="489906" az="59271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3373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4411298D-CFDB-1210-5781-6C67D6D4AD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711147" y="-7382932"/>
                <a:ext cx="27835502" cy="2110476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5610CD-39B7-DA4D-6089-601191D28530}"/>
              </a:ext>
            </a:extLst>
          </p:cNvPr>
          <p:cNvSpPr/>
          <p:nvPr/>
        </p:nvSpPr>
        <p:spPr>
          <a:xfrm>
            <a:off x="-4597399" y="-3733800"/>
            <a:ext cx="18105776" cy="12174220"/>
          </a:xfrm>
          <a:custGeom>
            <a:avLst/>
            <a:gdLst>
              <a:gd name="connsiteX0" fmla="*/ 7175502 w 14008100"/>
              <a:gd name="connsiteY0" fmla="*/ 2819401 h 9283700"/>
              <a:gd name="connsiteX1" fmla="*/ 6261102 w 14008100"/>
              <a:gd name="connsiteY1" fmla="*/ 3733801 h 9283700"/>
              <a:gd name="connsiteX2" fmla="*/ 7175502 w 14008100"/>
              <a:gd name="connsiteY2" fmla="*/ 4648201 h 9283700"/>
              <a:gd name="connsiteX3" fmla="*/ 8089902 w 14008100"/>
              <a:gd name="connsiteY3" fmla="*/ 3733801 h 9283700"/>
              <a:gd name="connsiteX4" fmla="*/ 7175502 w 14008100"/>
              <a:gd name="connsiteY4" fmla="*/ 2819401 h 9283700"/>
              <a:gd name="connsiteX5" fmla="*/ 0 w 14008100"/>
              <a:gd name="connsiteY5" fmla="*/ 0 h 9283700"/>
              <a:gd name="connsiteX6" fmla="*/ 14008100 w 14008100"/>
              <a:gd name="connsiteY6" fmla="*/ 0 h 9283700"/>
              <a:gd name="connsiteX7" fmla="*/ 14008100 w 14008100"/>
              <a:gd name="connsiteY7" fmla="*/ 9283700 h 9283700"/>
              <a:gd name="connsiteX8" fmla="*/ 0 w 14008100"/>
              <a:gd name="connsiteY8" fmla="*/ 9283700 h 928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8100" h="9283700">
                <a:moveTo>
                  <a:pt x="7175502" y="2819401"/>
                </a:moveTo>
                <a:cubicBezTo>
                  <a:pt x="6670493" y="2819401"/>
                  <a:pt x="6261102" y="3228792"/>
                  <a:pt x="6261102" y="3733801"/>
                </a:cubicBezTo>
                <a:cubicBezTo>
                  <a:pt x="6261102" y="4238810"/>
                  <a:pt x="6670493" y="4648201"/>
                  <a:pt x="7175502" y="4648201"/>
                </a:cubicBezTo>
                <a:cubicBezTo>
                  <a:pt x="7680511" y="4648201"/>
                  <a:pt x="8089902" y="4238810"/>
                  <a:pt x="8089902" y="3733801"/>
                </a:cubicBezTo>
                <a:cubicBezTo>
                  <a:pt x="8089902" y="3228792"/>
                  <a:pt x="7680511" y="2819401"/>
                  <a:pt x="7175502" y="2819401"/>
                </a:cubicBezTo>
                <a:close/>
                <a:moveTo>
                  <a:pt x="0" y="0"/>
                </a:moveTo>
                <a:lnTo>
                  <a:pt x="14008100" y="0"/>
                </a:lnTo>
                <a:lnTo>
                  <a:pt x="14008100" y="9283700"/>
                </a:lnTo>
                <a:lnTo>
                  <a:pt x="0" y="9283700"/>
                </a:lnTo>
                <a:close/>
              </a:path>
            </a:pathLst>
          </a:cu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0CE8B-235A-3AC1-3BBD-A276F351B42B}"/>
              </a:ext>
            </a:extLst>
          </p:cNvPr>
          <p:cNvSpPr txBox="1"/>
          <p:nvPr/>
        </p:nvSpPr>
        <p:spPr>
          <a:xfrm>
            <a:off x="3985260" y="135374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Switch</a:t>
            </a:r>
          </a:p>
        </p:txBody>
      </p:sp>
    </p:spTree>
    <p:extLst>
      <p:ext uri="{BB962C8B-B14F-4D97-AF65-F5344CB8AC3E}">
        <p14:creationId xmlns:p14="http://schemas.microsoft.com/office/powerpoint/2010/main" val="3032299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1F7EFB-52C9-1553-B999-CCBA98098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A76ABB0E-609D-80C9-A16C-058B02ED91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6424613"/>
                  </p:ext>
                </p:extLst>
              </p:nvPr>
            </p:nvGraphicFramePr>
            <p:xfrm>
              <a:off x="-5673047" y="-7382932"/>
              <a:ext cx="27835502" cy="2110476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835502" cy="21104766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3048065" ay="489906" az="59271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3373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A76ABB0E-609D-80C9-A16C-058B02ED91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673047" y="-7382932"/>
                <a:ext cx="27835502" cy="2110476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9063E25-6807-91CA-71C8-FE3578A3014E}"/>
              </a:ext>
            </a:extLst>
          </p:cNvPr>
          <p:cNvSpPr txBox="1"/>
          <p:nvPr/>
        </p:nvSpPr>
        <p:spPr>
          <a:xfrm>
            <a:off x="4707933" y="3244334"/>
            <a:ext cx="24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ATTINY  13 MCU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DF54FC8-DF39-1117-30C2-95C0FD8756E2}"/>
              </a:ext>
            </a:extLst>
          </p:cNvPr>
          <p:cNvSpPr/>
          <p:nvPr/>
        </p:nvSpPr>
        <p:spPr>
          <a:xfrm>
            <a:off x="-3626135" y="-762000"/>
            <a:ext cx="18105776" cy="12174220"/>
          </a:xfrm>
          <a:custGeom>
            <a:avLst/>
            <a:gdLst>
              <a:gd name="connsiteX0" fmla="*/ 7175502 w 14008100"/>
              <a:gd name="connsiteY0" fmla="*/ 2819401 h 9283700"/>
              <a:gd name="connsiteX1" fmla="*/ 6261102 w 14008100"/>
              <a:gd name="connsiteY1" fmla="*/ 3733801 h 9283700"/>
              <a:gd name="connsiteX2" fmla="*/ 7175502 w 14008100"/>
              <a:gd name="connsiteY2" fmla="*/ 4648201 h 9283700"/>
              <a:gd name="connsiteX3" fmla="*/ 8089902 w 14008100"/>
              <a:gd name="connsiteY3" fmla="*/ 3733801 h 9283700"/>
              <a:gd name="connsiteX4" fmla="*/ 7175502 w 14008100"/>
              <a:gd name="connsiteY4" fmla="*/ 2819401 h 9283700"/>
              <a:gd name="connsiteX5" fmla="*/ 0 w 14008100"/>
              <a:gd name="connsiteY5" fmla="*/ 0 h 9283700"/>
              <a:gd name="connsiteX6" fmla="*/ 14008100 w 14008100"/>
              <a:gd name="connsiteY6" fmla="*/ 0 h 9283700"/>
              <a:gd name="connsiteX7" fmla="*/ 14008100 w 14008100"/>
              <a:gd name="connsiteY7" fmla="*/ 9283700 h 9283700"/>
              <a:gd name="connsiteX8" fmla="*/ 0 w 14008100"/>
              <a:gd name="connsiteY8" fmla="*/ 9283700 h 928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8100" h="9283700">
                <a:moveTo>
                  <a:pt x="7175502" y="2819401"/>
                </a:moveTo>
                <a:cubicBezTo>
                  <a:pt x="6670493" y="2819401"/>
                  <a:pt x="6261102" y="3228792"/>
                  <a:pt x="6261102" y="3733801"/>
                </a:cubicBezTo>
                <a:cubicBezTo>
                  <a:pt x="6261102" y="4238810"/>
                  <a:pt x="6670493" y="4648201"/>
                  <a:pt x="7175502" y="4648201"/>
                </a:cubicBezTo>
                <a:cubicBezTo>
                  <a:pt x="7680511" y="4648201"/>
                  <a:pt x="8089902" y="4238810"/>
                  <a:pt x="8089902" y="3733801"/>
                </a:cubicBezTo>
                <a:cubicBezTo>
                  <a:pt x="8089902" y="3228792"/>
                  <a:pt x="7680511" y="2819401"/>
                  <a:pt x="7175502" y="2819401"/>
                </a:cubicBezTo>
                <a:close/>
                <a:moveTo>
                  <a:pt x="0" y="0"/>
                </a:moveTo>
                <a:lnTo>
                  <a:pt x="14008100" y="0"/>
                </a:lnTo>
                <a:lnTo>
                  <a:pt x="14008100" y="9283700"/>
                </a:lnTo>
                <a:lnTo>
                  <a:pt x="0" y="9283700"/>
                </a:lnTo>
                <a:close/>
              </a:path>
            </a:pathLst>
          </a:cu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2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03348-36A3-8A87-0B52-FD798AB93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12A090B1-1B96-4EA5-7C31-C27D05C09E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378536" y="-10545579"/>
              <a:ext cx="23171658" cy="176155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171658" cy="17615500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4661723" ay="10111" az="463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3373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12A090B1-1B96-4EA5-7C31-C27D05C09E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78536" y="-10545579"/>
                <a:ext cx="23171658" cy="176155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8227EA7-20CF-78CB-7357-76C0FFC7DD96}"/>
              </a:ext>
            </a:extLst>
          </p:cNvPr>
          <p:cNvSpPr txBox="1"/>
          <p:nvPr/>
        </p:nvSpPr>
        <p:spPr>
          <a:xfrm>
            <a:off x="4707933" y="2329934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IC4094 Parallel Shift Register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07CD24C-AA06-FA67-79C7-E75E3B4A24AD}"/>
              </a:ext>
            </a:extLst>
          </p:cNvPr>
          <p:cNvSpPr/>
          <p:nvPr/>
        </p:nvSpPr>
        <p:spPr>
          <a:xfrm>
            <a:off x="-13461936" y="-6477000"/>
            <a:ext cx="35608217" cy="24536400"/>
          </a:xfrm>
          <a:custGeom>
            <a:avLst/>
            <a:gdLst>
              <a:gd name="connsiteX0" fmla="*/ 7175502 w 14008100"/>
              <a:gd name="connsiteY0" fmla="*/ 2819401 h 9283700"/>
              <a:gd name="connsiteX1" fmla="*/ 6261102 w 14008100"/>
              <a:gd name="connsiteY1" fmla="*/ 3733801 h 9283700"/>
              <a:gd name="connsiteX2" fmla="*/ 7175502 w 14008100"/>
              <a:gd name="connsiteY2" fmla="*/ 4648201 h 9283700"/>
              <a:gd name="connsiteX3" fmla="*/ 8089902 w 14008100"/>
              <a:gd name="connsiteY3" fmla="*/ 3733801 h 9283700"/>
              <a:gd name="connsiteX4" fmla="*/ 7175502 w 14008100"/>
              <a:gd name="connsiteY4" fmla="*/ 2819401 h 9283700"/>
              <a:gd name="connsiteX5" fmla="*/ 0 w 14008100"/>
              <a:gd name="connsiteY5" fmla="*/ 0 h 9283700"/>
              <a:gd name="connsiteX6" fmla="*/ 14008100 w 14008100"/>
              <a:gd name="connsiteY6" fmla="*/ 0 h 9283700"/>
              <a:gd name="connsiteX7" fmla="*/ 14008100 w 14008100"/>
              <a:gd name="connsiteY7" fmla="*/ 9283700 h 9283700"/>
              <a:gd name="connsiteX8" fmla="*/ 0 w 14008100"/>
              <a:gd name="connsiteY8" fmla="*/ 9283700 h 928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8100" h="9283700">
                <a:moveTo>
                  <a:pt x="7175502" y="2819401"/>
                </a:moveTo>
                <a:cubicBezTo>
                  <a:pt x="6670493" y="2819401"/>
                  <a:pt x="6261102" y="3228792"/>
                  <a:pt x="6261102" y="3733801"/>
                </a:cubicBezTo>
                <a:cubicBezTo>
                  <a:pt x="6261102" y="4238810"/>
                  <a:pt x="6670493" y="4648201"/>
                  <a:pt x="7175502" y="4648201"/>
                </a:cubicBezTo>
                <a:cubicBezTo>
                  <a:pt x="7680511" y="4648201"/>
                  <a:pt x="8089902" y="4238810"/>
                  <a:pt x="8089902" y="3733801"/>
                </a:cubicBezTo>
                <a:cubicBezTo>
                  <a:pt x="8089902" y="3228792"/>
                  <a:pt x="7680511" y="2819401"/>
                  <a:pt x="7175502" y="2819401"/>
                </a:cubicBezTo>
                <a:close/>
                <a:moveTo>
                  <a:pt x="0" y="0"/>
                </a:moveTo>
                <a:lnTo>
                  <a:pt x="14008100" y="0"/>
                </a:lnTo>
                <a:lnTo>
                  <a:pt x="14008100" y="9283700"/>
                </a:lnTo>
                <a:lnTo>
                  <a:pt x="0" y="928370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50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3910C-EDB6-F0E9-1730-60B224059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FE9308D3-8DC1-EEE8-63F8-CAB135FA5F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0961560"/>
                  </p:ext>
                </p:extLst>
              </p:nvPr>
            </p:nvGraphicFramePr>
            <p:xfrm>
              <a:off x="-10732223" y="-9385900"/>
              <a:ext cx="23171658" cy="176155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171658" cy="17615500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4661723" ay="10111" az="463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3373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FE9308D3-8DC1-EEE8-63F8-CAB135FA5F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732223" y="-9385900"/>
                <a:ext cx="23171658" cy="176155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AD913CC-D7A2-6EF8-7791-F7402CF21580}"/>
              </a:ext>
            </a:extLst>
          </p:cNvPr>
          <p:cNvSpPr txBox="1"/>
          <p:nvPr/>
        </p:nvSpPr>
        <p:spPr>
          <a:xfrm>
            <a:off x="4846319" y="1856143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IC4094 Parallel Shift Register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C6286E0-BEFE-9993-2057-6C058960FF6C}"/>
              </a:ext>
            </a:extLst>
          </p:cNvPr>
          <p:cNvSpPr/>
          <p:nvPr/>
        </p:nvSpPr>
        <p:spPr>
          <a:xfrm>
            <a:off x="-12393910" y="-6911926"/>
            <a:ext cx="35608217" cy="24536400"/>
          </a:xfrm>
          <a:custGeom>
            <a:avLst/>
            <a:gdLst>
              <a:gd name="connsiteX0" fmla="*/ 7175502 w 14008100"/>
              <a:gd name="connsiteY0" fmla="*/ 2819401 h 9283700"/>
              <a:gd name="connsiteX1" fmla="*/ 6261102 w 14008100"/>
              <a:gd name="connsiteY1" fmla="*/ 3733801 h 9283700"/>
              <a:gd name="connsiteX2" fmla="*/ 7175502 w 14008100"/>
              <a:gd name="connsiteY2" fmla="*/ 4648201 h 9283700"/>
              <a:gd name="connsiteX3" fmla="*/ 8089902 w 14008100"/>
              <a:gd name="connsiteY3" fmla="*/ 3733801 h 9283700"/>
              <a:gd name="connsiteX4" fmla="*/ 7175502 w 14008100"/>
              <a:gd name="connsiteY4" fmla="*/ 2819401 h 9283700"/>
              <a:gd name="connsiteX5" fmla="*/ 0 w 14008100"/>
              <a:gd name="connsiteY5" fmla="*/ 0 h 9283700"/>
              <a:gd name="connsiteX6" fmla="*/ 14008100 w 14008100"/>
              <a:gd name="connsiteY6" fmla="*/ 0 h 9283700"/>
              <a:gd name="connsiteX7" fmla="*/ 14008100 w 14008100"/>
              <a:gd name="connsiteY7" fmla="*/ 9283700 h 9283700"/>
              <a:gd name="connsiteX8" fmla="*/ 0 w 14008100"/>
              <a:gd name="connsiteY8" fmla="*/ 9283700 h 928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8100" h="9283700">
                <a:moveTo>
                  <a:pt x="7175502" y="2819401"/>
                </a:moveTo>
                <a:cubicBezTo>
                  <a:pt x="6670493" y="2819401"/>
                  <a:pt x="6261102" y="3228792"/>
                  <a:pt x="6261102" y="3733801"/>
                </a:cubicBezTo>
                <a:cubicBezTo>
                  <a:pt x="6261102" y="4238810"/>
                  <a:pt x="6670493" y="4648201"/>
                  <a:pt x="7175502" y="4648201"/>
                </a:cubicBezTo>
                <a:cubicBezTo>
                  <a:pt x="7680511" y="4648201"/>
                  <a:pt x="8089902" y="4238810"/>
                  <a:pt x="8089902" y="3733801"/>
                </a:cubicBezTo>
                <a:cubicBezTo>
                  <a:pt x="8089902" y="3228792"/>
                  <a:pt x="7680511" y="2819401"/>
                  <a:pt x="7175502" y="2819401"/>
                </a:cubicBezTo>
                <a:close/>
                <a:moveTo>
                  <a:pt x="0" y="0"/>
                </a:moveTo>
                <a:lnTo>
                  <a:pt x="14008100" y="0"/>
                </a:lnTo>
                <a:lnTo>
                  <a:pt x="14008100" y="9283700"/>
                </a:lnTo>
                <a:lnTo>
                  <a:pt x="0" y="928370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2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EF2F-5838-7FE1-DAA1-AAD8A604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8DAD9-F3CD-25EA-956D-1203D37D4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88340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 Third-year student bachelor of Electrical and Computer Engineering at the Agricultural University of Georgia.</a:t>
            </a:r>
          </a:p>
          <a:p>
            <a:r>
              <a:rPr lang="en-US" dirty="0"/>
              <a:t>Professional experience includes fire alarm systems, AutoCAD design , Security systems, DAS systems, and theoretical knowledge of HVAC.</a:t>
            </a:r>
          </a:p>
          <a:p>
            <a:r>
              <a:rPr lang="en-US" dirty="0"/>
              <a:t>Completed additional technology courses in computer architecture and computer networking.</a:t>
            </a:r>
          </a:p>
          <a:p>
            <a:r>
              <a:rPr lang="en-US" dirty="0"/>
              <a:t>Interests and hobbies : New technologies , Electronics , Chess , Art </a:t>
            </a:r>
          </a:p>
        </p:txBody>
      </p:sp>
      <p:pic>
        <p:nvPicPr>
          <p:cNvPr id="1026" name="Picture 2" descr="UGT GROUP | LinkedIn">
            <a:extLst>
              <a:ext uri="{FF2B5EF4-FFF2-40B4-BE49-F238E27FC236}">
                <a16:creationId xmlns:a16="http://schemas.microsoft.com/office/drawing/2014/main" id="{41D2E472-143A-E7D6-F68B-AA68A8F0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638" y="3850178"/>
            <a:ext cx="1550323" cy="155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T Group Technologies | LinkedIn">
            <a:extLst>
              <a:ext uri="{FF2B5EF4-FFF2-40B4-BE49-F238E27FC236}">
                <a16:creationId xmlns:a16="http://schemas.microsoft.com/office/drawing/2014/main" id="{4BC18C0A-0065-3AFF-15EB-B744146E3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b="6683"/>
          <a:stretch>
            <a:fillRect/>
          </a:stretch>
        </p:blipFill>
        <p:spPr bwMode="auto">
          <a:xfrm>
            <a:off x="10776857" y="2232660"/>
            <a:ext cx="1415143" cy="1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შრომის ბაზრის საჭიროებებზე მორგებული პროფესიული პროგრამების დანერგვა •  ForbesWoman">
            <a:hlinkClick r:id="rId4"/>
            <a:extLst>
              <a:ext uri="{FF2B5EF4-FFF2-40B4-BE49-F238E27FC236}">
                <a16:creationId xmlns:a16="http://schemas.microsoft.com/office/drawing/2014/main" id="{93639C98-3226-9F88-8EB0-361B43EE0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9009" r="22887"/>
          <a:stretch/>
        </p:blipFill>
        <p:spPr bwMode="auto">
          <a:xfrm>
            <a:off x="4811486" y="195495"/>
            <a:ext cx="1921107" cy="18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813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2884A-0A1D-83B7-3F8C-07ED9E1CE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C2E768F3-A01C-DAEB-28DA-C490B8D6A6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930217"/>
                  </p:ext>
                </p:extLst>
              </p:nvPr>
            </p:nvGraphicFramePr>
            <p:xfrm>
              <a:off x="-3440940" y="-14600196"/>
              <a:ext cx="25170212" cy="285317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170212" cy="28531772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4837489" ay="-1520097" az="-413396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337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C2E768F3-A01C-DAEB-28DA-C490B8D6A6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440940" y="-14600196"/>
                <a:ext cx="25170212" cy="2853177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2419775-E30C-3307-1A95-F3A5CC01B852}"/>
              </a:ext>
            </a:extLst>
          </p:cNvPr>
          <p:cNvSpPr txBox="1"/>
          <p:nvPr/>
        </p:nvSpPr>
        <p:spPr>
          <a:xfrm>
            <a:off x="2407919" y="1444663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74HCT137 Demultiplexer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C0B9C70-E214-EB44-CFA0-D988B3BD3058}"/>
              </a:ext>
            </a:extLst>
          </p:cNvPr>
          <p:cNvSpPr/>
          <p:nvPr/>
        </p:nvSpPr>
        <p:spPr>
          <a:xfrm>
            <a:off x="-14740870" y="-6854863"/>
            <a:ext cx="35608217" cy="24536400"/>
          </a:xfrm>
          <a:custGeom>
            <a:avLst/>
            <a:gdLst>
              <a:gd name="connsiteX0" fmla="*/ 7175502 w 14008100"/>
              <a:gd name="connsiteY0" fmla="*/ 2819401 h 9283700"/>
              <a:gd name="connsiteX1" fmla="*/ 6261102 w 14008100"/>
              <a:gd name="connsiteY1" fmla="*/ 3733801 h 9283700"/>
              <a:gd name="connsiteX2" fmla="*/ 7175502 w 14008100"/>
              <a:gd name="connsiteY2" fmla="*/ 4648201 h 9283700"/>
              <a:gd name="connsiteX3" fmla="*/ 8089902 w 14008100"/>
              <a:gd name="connsiteY3" fmla="*/ 3733801 h 9283700"/>
              <a:gd name="connsiteX4" fmla="*/ 7175502 w 14008100"/>
              <a:gd name="connsiteY4" fmla="*/ 2819401 h 9283700"/>
              <a:gd name="connsiteX5" fmla="*/ 0 w 14008100"/>
              <a:gd name="connsiteY5" fmla="*/ 0 h 9283700"/>
              <a:gd name="connsiteX6" fmla="*/ 14008100 w 14008100"/>
              <a:gd name="connsiteY6" fmla="*/ 0 h 9283700"/>
              <a:gd name="connsiteX7" fmla="*/ 14008100 w 14008100"/>
              <a:gd name="connsiteY7" fmla="*/ 9283700 h 9283700"/>
              <a:gd name="connsiteX8" fmla="*/ 0 w 14008100"/>
              <a:gd name="connsiteY8" fmla="*/ 9283700 h 928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8100" h="9283700">
                <a:moveTo>
                  <a:pt x="7175502" y="2819401"/>
                </a:moveTo>
                <a:cubicBezTo>
                  <a:pt x="6670493" y="2819401"/>
                  <a:pt x="6261102" y="3228792"/>
                  <a:pt x="6261102" y="3733801"/>
                </a:cubicBezTo>
                <a:cubicBezTo>
                  <a:pt x="6261102" y="4238810"/>
                  <a:pt x="6670493" y="4648201"/>
                  <a:pt x="7175502" y="4648201"/>
                </a:cubicBezTo>
                <a:cubicBezTo>
                  <a:pt x="7680511" y="4648201"/>
                  <a:pt x="8089902" y="4238810"/>
                  <a:pt x="8089902" y="3733801"/>
                </a:cubicBezTo>
                <a:cubicBezTo>
                  <a:pt x="8089902" y="3228792"/>
                  <a:pt x="7680511" y="2819401"/>
                  <a:pt x="7175502" y="2819401"/>
                </a:cubicBezTo>
                <a:close/>
                <a:moveTo>
                  <a:pt x="0" y="0"/>
                </a:moveTo>
                <a:lnTo>
                  <a:pt x="14008100" y="0"/>
                </a:lnTo>
                <a:lnTo>
                  <a:pt x="14008100" y="9283700"/>
                </a:lnTo>
                <a:lnTo>
                  <a:pt x="0" y="928370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5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F30F90-A7C5-073B-9332-DC7BE6FF2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8DF4974B-B7BC-2771-C9E9-0C19D584001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440940" y="-14600196"/>
              <a:ext cx="25170212" cy="285317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170212" cy="28531772"/>
                    </a:xfrm>
                    <a:prstGeom prst="rect">
                      <a:avLst/>
                    </a:prstGeom>
                  </am3d:spPr>
                  <am3d:camera>
                    <am3d:pos x="0" y="0" z="59218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142" d="1000000"/>
                    <am3d:preTrans dx="-2571428" dy="-1306704" dz="-1285714"/>
                    <am3d:scale>
                      <am3d:sx n="1000000" d="1000000"/>
                      <am3d:sy n="1000000" d="1000000"/>
                      <am3d:sz n="1000000" d="1000000"/>
                    </am3d:scale>
                    <am3d:rot ax="4837489" ay="-1520097" az="-413396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337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8DF4974B-B7BC-2771-C9E9-0C19D58400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440940" y="-14600196"/>
                <a:ext cx="25170212" cy="2853177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7A9CFB5-565C-2C6B-B3FF-C0E5D033EAE8}"/>
              </a:ext>
            </a:extLst>
          </p:cNvPr>
          <p:cNvSpPr txBox="1"/>
          <p:nvPr/>
        </p:nvSpPr>
        <p:spPr>
          <a:xfrm>
            <a:off x="2407919" y="1444663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74HCT137 Demultiplexer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BD676F6-B6C3-62B5-804B-A55A77212B4C}"/>
              </a:ext>
            </a:extLst>
          </p:cNvPr>
          <p:cNvSpPr/>
          <p:nvPr/>
        </p:nvSpPr>
        <p:spPr>
          <a:xfrm>
            <a:off x="-14740870" y="-6854863"/>
            <a:ext cx="35608217" cy="24536400"/>
          </a:xfrm>
          <a:custGeom>
            <a:avLst/>
            <a:gdLst>
              <a:gd name="connsiteX0" fmla="*/ 7175502 w 14008100"/>
              <a:gd name="connsiteY0" fmla="*/ 2819401 h 9283700"/>
              <a:gd name="connsiteX1" fmla="*/ 6261102 w 14008100"/>
              <a:gd name="connsiteY1" fmla="*/ 3733801 h 9283700"/>
              <a:gd name="connsiteX2" fmla="*/ 7175502 w 14008100"/>
              <a:gd name="connsiteY2" fmla="*/ 4648201 h 9283700"/>
              <a:gd name="connsiteX3" fmla="*/ 8089902 w 14008100"/>
              <a:gd name="connsiteY3" fmla="*/ 3733801 h 9283700"/>
              <a:gd name="connsiteX4" fmla="*/ 7175502 w 14008100"/>
              <a:gd name="connsiteY4" fmla="*/ 2819401 h 9283700"/>
              <a:gd name="connsiteX5" fmla="*/ 0 w 14008100"/>
              <a:gd name="connsiteY5" fmla="*/ 0 h 9283700"/>
              <a:gd name="connsiteX6" fmla="*/ 14008100 w 14008100"/>
              <a:gd name="connsiteY6" fmla="*/ 0 h 9283700"/>
              <a:gd name="connsiteX7" fmla="*/ 14008100 w 14008100"/>
              <a:gd name="connsiteY7" fmla="*/ 9283700 h 9283700"/>
              <a:gd name="connsiteX8" fmla="*/ 0 w 14008100"/>
              <a:gd name="connsiteY8" fmla="*/ 9283700 h 928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8100" h="9283700">
                <a:moveTo>
                  <a:pt x="7175502" y="2819401"/>
                </a:moveTo>
                <a:cubicBezTo>
                  <a:pt x="6670493" y="2819401"/>
                  <a:pt x="6261102" y="3228792"/>
                  <a:pt x="6261102" y="3733801"/>
                </a:cubicBezTo>
                <a:cubicBezTo>
                  <a:pt x="6261102" y="4238810"/>
                  <a:pt x="6670493" y="4648201"/>
                  <a:pt x="7175502" y="4648201"/>
                </a:cubicBezTo>
                <a:cubicBezTo>
                  <a:pt x="7680511" y="4648201"/>
                  <a:pt x="8089902" y="4238810"/>
                  <a:pt x="8089902" y="3733801"/>
                </a:cubicBezTo>
                <a:cubicBezTo>
                  <a:pt x="8089902" y="3228792"/>
                  <a:pt x="7680511" y="2819401"/>
                  <a:pt x="7175502" y="2819401"/>
                </a:cubicBezTo>
                <a:close/>
                <a:moveTo>
                  <a:pt x="0" y="0"/>
                </a:moveTo>
                <a:lnTo>
                  <a:pt x="14008100" y="0"/>
                </a:lnTo>
                <a:lnTo>
                  <a:pt x="14008100" y="9283700"/>
                </a:lnTo>
                <a:lnTo>
                  <a:pt x="0" y="928370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0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C0BB3-4E21-9111-FADA-F96C72204219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Digital representation of Circuit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76BDA8-FAF3-3635-5849-7F21F65A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3404167"/>
            <a:ext cx="5131088" cy="1552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52EB0E-2AD0-443D-9C7A-D68017E5B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805682"/>
            <a:ext cx="5131087" cy="28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124A5-BB06-911C-F788-F3F02B1C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Working Algorithm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757966-9E7C-05E5-3907-A61236AD2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3001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95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EC7CB-4656-DB00-4000-CBE58CE3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0" y="-764311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 algorithm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628FE4-7D1B-65DF-CC1D-C4C6BE9B52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542073"/>
              </p:ext>
            </p:extLst>
          </p:nvPr>
        </p:nvGraphicFramePr>
        <p:xfrm>
          <a:off x="115747" y="1187512"/>
          <a:ext cx="12192000" cy="564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92799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347DF8-D174-A64F-F0CB-34F31EBCFB08}"/>
              </a:ext>
            </a:extLst>
          </p:cNvPr>
          <p:cNvSpPr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Simulation results</a:t>
            </a:r>
          </a:p>
        </p:txBody>
      </p:sp>
      <p:pic>
        <p:nvPicPr>
          <p:cNvPr id="4" name="Screen Recording 3" descr="A computer screen shot of a computer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C24721C4-ADE4-C0AF-9DFA-828B27FF66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9094D-FB69-3DE7-F9BF-BBDF452B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Results and future plans</a:t>
            </a:r>
          </a:p>
        </p:txBody>
      </p:sp>
      <p:pic>
        <p:nvPicPr>
          <p:cNvPr id="1026" name="Picture 2" descr="აღწერილობა არაა ხელმისაწვდომი.">
            <a:extLst>
              <a:ext uri="{FF2B5EF4-FFF2-40B4-BE49-F238E27FC236}">
                <a16:creationId xmlns:a16="http://schemas.microsoft.com/office/drawing/2014/main" id="{84CC4A28-CEC9-97CD-1CC0-2F198C25C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1" t="12252" r="-456" b="23201"/>
          <a:stretch>
            <a:fillRect/>
          </a:stretch>
        </p:blipFill>
        <p:spPr bwMode="auto">
          <a:xfrm>
            <a:off x="7271658" y="2166257"/>
            <a:ext cx="3875314" cy="3439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5 Electronic Glasses for the Blind and Visually Impaired | IrisVision">
            <a:extLst>
              <a:ext uri="{FF2B5EF4-FFF2-40B4-BE49-F238E27FC236}">
                <a16:creationId xmlns:a16="http://schemas.microsoft.com/office/drawing/2014/main" id="{EA8B9D39-3C60-FBB0-8638-43419F14E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6702" y="1409702"/>
            <a:ext cx="2171698" cy="217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13C3DDEB-DC79-0067-28B0-4E7C68CE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74" y="2688772"/>
            <a:ext cx="4876799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30389409_24802969445966527_1847238150354951387_n">
            <a:hlinkClick r:id="" action="ppaction://media"/>
            <a:extLst>
              <a:ext uri="{FF2B5EF4-FFF2-40B4-BE49-F238E27FC236}">
                <a16:creationId xmlns:a16="http://schemas.microsoft.com/office/drawing/2014/main" id="{E0B4415C-7C20-FCBE-ADA4-FD45AF9738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2948" y="318563"/>
            <a:ext cx="5581309" cy="5801590"/>
          </a:xfrm>
        </p:spPr>
      </p:pic>
    </p:spTree>
    <p:extLst>
      <p:ext uri="{BB962C8B-B14F-4D97-AF65-F5344CB8AC3E}">
        <p14:creationId xmlns:p14="http://schemas.microsoft.com/office/powerpoint/2010/main" val="6629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E917A-42B1-CBF9-695C-59DB409D2D7F}"/>
              </a:ext>
            </a:extLst>
          </p:cNvPr>
          <p:cNvSpPr txBox="1"/>
          <p:nvPr/>
        </p:nvSpPr>
        <p:spPr>
          <a:xfrm>
            <a:off x="1136397" y="502020"/>
            <a:ext cx="5323715" cy="1642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other Projects (1</a:t>
            </a:r>
            <a:r>
              <a:rPr lang="en-US" sz="40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junior project)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AEC11-2277-F70D-D349-0A9906670104}"/>
              </a:ext>
            </a:extLst>
          </p:cNvPr>
          <p:cNvSpPr txBox="1"/>
          <p:nvPr/>
        </p:nvSpPr>
        <p:spPr>
          <a:xfrm>
            <a:off x="1144923" y="2405894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Pulse oximeter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circuit&#10;&#10;Description automatically generated">
            <a:extLst>
              <a:ext uri="{FF2B5EF4-FFF2-40B4-BE49-F238E27FC236}">
                <a16:creationId xmlns:a16="http://schemas.microsoft.com/office/drawing/2014/main" id="{3F07BC17-24D6-D4B6-ED1E-8E398595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668" y="2527371"/>
            <a:ext cx="5640354" cy="39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A1A5D0-805D-EA7D-C447-A5E682943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relay (1</a:t>
            </a:r>
            <a:r>
              <a:rPr lang="en-US" sz="40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project)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A77692E-C643-E7BB-C305-59B3CE49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054297"/>
            <a:ext cx="11327549" cy="42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F4CD7332-68C0-5A76-4165-1EB2789D91FF}"/>
              </a:ext>
            </a:extLst>
          </p:cNvPr>
          <p:cNvSpPr/>
          <p:nvPr/>
        </p:nvSpPr>
        <p:spPr>
          <a:xfrm>
            <a:off x="0" y="0"/>
            <a:ext cx="5023556" cy="234808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ADDFDF-1A70-3E29-89AE-648DB6E0BB42}"/>
              </a:ext>
            </a:extLst>
          </p:cNvPr>
          <p:cNvSpPr/>
          <p:nvPr/>
        </p:nvSpPr>
        <p:spPr>
          <a:xfrm>
            <a:off x="32653" y="3483724"/>
            <a:ext cx="2786743" cy="3385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Agricultural University, University, Tbilisi, Georgia September 2022 –Present Bachelor of Electrical and Computer Engineering, GPA: 3.77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V. Komarovi Physics and Math N199 Public School, Tbilisi, Georgia September 2015 – June 2019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4453DB6-8E2E-4709-2883-9CBE72FA4303}"/>
              </a:ext>
            </a:extLst>
          </p:cNvPr>
          <p:cNvSpPr/>
          <p:nvPr/>
        </p:nvSpPr>
        <p:spPr>
          <a:xfrm>
            <a:off x="3211287" y="3298372"/>
            <a:ext cx="2786743" cy="35541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UGT - TECH HUB:  Computer Architecture (Hardware and Software)Computer Network  Cloud Cybersecurity March 2024 -February 2025</a:t>
            </a: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3358A79-FAA0-6B7A-EAA7-1A055311B802}"/>
              </a:ext>
            </a:extLst>
          </p:cNvPr>
          <p:cNvSpPr/>
          <p:nvPr/>
        </p:nvSpPr>
        <p:spPr>
          <a:xfrm>
            <a:off x="6259287" y="2122715"/>
            <a:ext cx="2786743" cy="4735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81B8F7C-2F3F-854C-0CFF-83518E62B8C5}"/>
              </a:ext>
            </a:extLst>
          </p:cNvPr>
          <p:cNvSpPr/>
          <p:nvPr/>
        </p:nvSpPr>
        <p:spPr>
          <a:xfrm>
            <a:off x="9209317" y="1392540"/>
            <a:ext cx="2786743" cy="55315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Programming Languages: Java (Beginner), Python (Beginner), C++, AVR assembler (Experienced) Software and Tools: NI Multisim, Proteus, AutoCAD, ArchiCAD, Adobe illustrator (Beginner), Cisco Packet Tracer, MATLAB/Simulink for Simulation Technical skills: Microcontroller Programming (AVR 8-bit Microcontrollers, ATmega, ATtiny), Networking and Cybersecurity Basics, Circuit Design (Digital and Analogic), Simulation &amp; Hardware Software Integration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955D91-1257-60FD-0A26-F82FEE83B2A7}"/>
              </a:ext>
            </a:extLst>
          </p:cNvPr>
          <p:cNvSpPr txBox="1"/>
          <p:nvPr/>
        </p:nvSpPr>
        <p:spPr>
          <a:xfrm>
            <a:off x="693457" y="35285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EDUCATION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7BBB9A-BF5E-3F40-03B9-0BE3F1224C0B}"/>
              </a:ext>
            </a:extLst>
          </p:cNvPr>
          <p:cNvSpPr txBox="1"/>
          <p:nvPr/>
        </p:nvSpPr>
        <p:spPr>
          <a:xfrm>
            <a:off x="4055939" y="33262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COURSES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D608AB-1E14-5D6F-5981-6F3DCD8F9ACA}"/>
              </a:ext>
            </a:extLst>
          </p:cNvPr>
          <p:cNvSpPr txBox="1"/>
          <p:nvPr/>
        </p:nvSpPr>
        <p:spPr>
          <a:xfrm>
            <a:off x="6513689" y="17181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WORK EXPERIENCE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6C856F-95C5-FA6E-E2FC-37699AEB95D5}"/>
              </a:ext>
            </a:extLst>
          </p:cNvPr>
          <p:cNvSpPr txBox="1"/>
          <p:nvPr/>
        </p:nvSpPr>
        <p:spPr>
          <a:xfrm>
            <a:off x="6623958" y="2122715"/>
            <a:ext cx="205739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GT Group Technologies Tbilisi, Georgia Junior Engineer Worked with fire alarm and low-current systems  Designed using AutoCAD  Studied HVAC systems (theoretical part)  Research on Distributed Acoustic Sensing (DAS) Systems  Assisted with security solutions for critical infrastructure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CD48EE-EF45-0643-F4D7-D4D6FA6EE1F9}"/>
              </a:ext>
            </a:extLst>
          </p:cNvPr>
          <p:cNvSpPr txBox="1"/>
          <p:nvPr/>
        </p:nvSpPr>
        <p:spPr>
          <a:xfrm>
            <a:off x="10151939" y="1533466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SKILLS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27DC12-75BD-F453-7420-B48792349626}"/>
              </a:ext>
            </a:extLst>
          </p:cNvPr>
          <p:cNvSpPr txBox="1"/>
          <p:nvPr/>
        </p:nvSpPr>
        <p:spPr>
          <a:xfrm>
            <a:off x="32653" y="175406"/>
            <a:ext cx="40821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Certifications &amp; Achievements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• FIDE Registered Chess Player • Federation: Georgia | FIDE ID: 13640437 • Rating Record: 1452 (Blitz) • FIDE Certification • Qualification: V Order, IV Order, III Order • School Olympiad Champion (2nd to 6th grade) • Team Chess Championship Winner (First Table) • Chess.com Ratings: 1504 (Bullet), 1440 (Rapid), 1226 (Blitz)</a:t>
            </a:r>
          </a:p>
        </p:txBody>
      </p:sp>
      <p:sp>
        <p:nvSpPr>
          <p:cNvPr id="43" name="Rectangle: Single Corner Snipped 42">
            <a:extLst>
              <a:ext uri="{FF2B5EF4-FFF2-40B4-BE49-F238E27FC236}">
                <a16:creationId xmlns:a16="http://schemas.microsoft.com/office/drawing/2014/main" id="{8433404C-5616-2DC6-74AC-A29A5331F033}"/>
              </a:ext>
            </a:extLst>
          </p:cNvPr>
          <p:cNvSpPr/>
          <p:nvPr/>
        </p:nvSpPr>
        <p:spPr>
          <a:xfrm>
            <a:off x="5023556" y="-1"/>
            <a:ext cx="7168444" cy="1357289"/>
          </a:xfrm>
          <a:prstGeom prst="snip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u="sng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LEADERSHIP &amp; COMMUNITY INVOLVEMENT </a:t>
            </a: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33rd Budapest Wine Festival, Hungary, Budapest, Georgian Tourism and Wine Association Member: • Presentation of Georgian cheese, dried fruit, nuts, and wine to the festival attendees. • Helping Embassy of Georgia to Hungary • Attract international attendees • Ensure effective communication with Native September 11-14, 2025 Buda Castle</a:t>
            </a:r>
          </a:p>
        </p:txBody>
      </p:sp>
      <p:pic>
        <p:nvPicPr>
          <p:cNvPr id="45" name="Picture 2" descr="შრომის ბაზრის საჭიროებებზე მორგებული პროფესიული პროგრამების დანერგვა •  ForbesWoman">
            <a:hlinkClick r:id="rId3"/>
            <a:extLst>
              <a:ext uri="{FF2B5EF4-FFF2-40B4-BE49-F238E27FC236}">
                <a16:creationId xmlns:a16="http://schemas.microsoft.com/office/drawing/2014/main" id="{3D5CF68F-F3EF-83EA-C780-2044DA18AF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9009" r="22887"/>
          <a:stretch/>
        </p:blipFill>
        <p:spPr bwMode="auto">
          <a:xfrm>
            <a:off x="2177273" y="2412915"/>
            <a:ext cx="1113832" cy="10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GSB Meeting @HZDR - QUALI-Start-Up ...">
            <a:extLst>
              <a:ext uri="{FF2B5EF4-FFF2-40B4-BE49-F238E27FC236}">
                <a16:creationId xmlns:a16="http://schemas.microsoft.com/office/drawing/2014/main" id="{2B79462F-EF65-A9F5-AED2-CC145B86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4" y="2412915"/>
            <a:ext cx="1550533" cy="8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1AA7103-112C-1FB9-6A12-E796B5901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34" y="1369543"/>
            <a:ext cx="1448573" cy="19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86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C539D-840C-B1C2-3F1B-87CDAAD0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Thank you for attention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7FAD3-9CD1-3E34-2305-B3737B7E1C77}"/>
              </a:ext>
            </a:extLst>
          </p:cNvPr>
          <p:cNvSpPr txBox="1"/>
          <p:nvPr/>
        </p:nvSpPr>
        <p:spPr>
          <a:xfrm>
            <a:off x="76201" y="6373586"/>
            <a:ext cx="471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https://en.wikipedia.org/wiki/Binary_clock</a:t>
            </a:r>
            <a:endParaRPr lang="en-US" dirty="0"/>
          </a:p>
        </p:txBody>
      </p:sp>
      <p:pic>
        <p:nvPicPr>
          <p:cNvPr id="4" name="Picture 2" descr="შრომის ბაზრის საჭიროებებზე მორგებული პროფესიული პროგრამების დანერგვა •  ForbesWoman">
            <a:hlinkClick r:id="rId3"/>
            <a:extLst>
              <a:ext uri="{FF2B5EF4-FFF2-40B4-BE49-F238E27FC236}">
                <a16:creationId xmlns:a16="http://schemas.microsoft.com/office/drawing/2014/main" id="{2DAD2338-5235-8B0A-FDB8-2119C88B6D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9009" r="22887"/>
          <a:stretch/>
        </p:blipFill>
        <p:spPr bwMode="auto">
          <a:xfrm>
            <a:off x="10921760" y="5636826"/>
            <a:ext cx="1270240" cy="122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6331E6-FE48-BCB0-87DF-D08C252ED9C6}"/>
              </a:ext>
            </a:extLst>
          </p:cNvPr>
          <p:cNvSpPr txBox="1"/>
          <p:nvPr/>
        </p:nvSpPr>
        <p:spPr>
          <a:xfrm>
            <a:off x="4946396" y="4514063"/>
            <a:ext cx="8038083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effectLst/>
              </a:rPr>
              <a:t>Nikoloz Kalichava – Third-year student bachelor of Electrical and Computer Engineering at the Agricultural University of Georgia.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987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E85CCF60-79A2-440A-86A2-1A64A59F7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3F2162BA-EECD-43E0-99D9-C00B1948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160DB805-F71F-46BB-A8CC-74F6D8306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6F91054C-3439-420E-88EB-F0A5637EC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E7F34-C373-69F0-C75D-309213C15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0" y="2759383"/>
            <a:ext cx="2895573" cy="28342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Source of motivation for my project</a:t>
            </a:r>
            <a:br>
              <a:rPr 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pic>
        <p:nvPicPr>
          <p:cNvPr id="3074" name="Picture 2">
            <a:hlinkClick r:id="rId2"/>
            <a:extLst>
              <a:ext uri="{FF2B5EF4-FFF2-40B4-BE49-F238E27FC236}">
                <a16:creationId xmlns:a16="http://schemas.microsoft.com/office/drawing/2014/main" id="{AFA71F3C-1AFB-A579-0678-F1CCD2C65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3075" y="851337"/>
            <a:ext cx="2503561" cy="250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193EB4A-02BE-59D9-8E4C-F5FAEF24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979" y="1065420"/>
            <a:ext cx="3044519" cy="22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43E8E0B-9B04-5D7C-C0B0-EB5E8514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5984" y="3673425"/>
            <a:ext cx="3750652" cy="25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635F3FA-96C6-7CEE-264D-F791BEF4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8768" y="3673425"/>
            <a:ext cx="3054730" cy="22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8664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41FE4-50A2-CD69-C2A8-65584C36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79C645E-24F8-3408-FFE2-F8F03E33E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9060" y="4130201"/>
            <a:ext cx="3054730" cy="22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70BACAD8-346E-AB7D-E4F0-9CE05A4E1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C6FF82D0-B5D8-D444-22C9-A5BC856E0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53874979-BD90-AE51-6AE5-20D59473D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5773E365-8C14-89AC-2CA9-FD7973509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6431AF2C-35B8-CBB0-D334-4DD8423A0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AF4B6-6693-3FFA-63AA-C1593973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0" y="2759383"/>
            <a:ext cx="2895573" cy="28342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Source of motivation for my project</a:t>
            </a:r>
            <a:br>
              <a:rPr 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pic>
        <p:nvPicPr>
          <p:cNvPr id="3074" name="Picture 2">
            <a:hlinkClick r:id="rId3"/>
            <a:extLst>
              <a:ext uri="{FF2B5EF4-FFF2-40B4-BE49-F238E27FC236}">
                <a16:creationId xmlns:a16="http://schemas.microsoft.com/office/drawing/2014/main" id="{794AA0A3-2C4F-307B-D505-6928C137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3075" y="851337"/>
            <a:ext cx="2503561" cy="250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45B2EC2-1904-07BB-8FEE-26FA77F7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979" y="1065420"/>
            <a:ext cx="3044519" cy="22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73D4D6D-F4E8-2C89-F9EC-6BC72FB4C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5420" y="953570"/>
            <a:ext cx="7442432" cy="49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24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79" name="Rectangle 4178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1" name="Rectangle 4180">
            <a:extLst>
              <a:ext uri="{FF2B5EF4-FFF2-40B4-BE49-F238E27FC236}">
                <a16:creationId xmlns:a16="http://schemas.microsoft.com/office/drawing/2014/main" id="{EBB65E49-5337-40E3-9DBD-146D14EA0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"/>
            <a:ext cx="12192000" cy="452261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3" name="Rectangle 4182">
            <a:extLst>
              <a:ext uri="{FF2B5EF4-FFF2-40B4-BE49-F238E27FC236}">
                <a16:creationId xmlns:a16="http://schemas.microsoft.com/office/drawing/2014/main" id="{E859509F-94DC-4952-A3B5-1EFAA2F52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68276" y="5"/>
            <a:ext cx="4023722" cy="452260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7" name="Rectangle 4176">
            <a:extLst>
              <a:ext uri="{FF2B5EF4-FFF2-40B4-BE49-F238E27FC236}">
                <a16:creationId xmlns:a16="http://schemas.microsoft.com/office/drawing/2014/main" id="{6B1AF2CB-1EFE-4962-A8DC-2D3CE4736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5"/>
            <a:ext cx="11743606" cy="4513113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0" name="Rectangle 4179">
            <a:extLst>
              <a:ext uri="{FF2B5EF4-FFF2-40B4-BE49-F238E27FC236}">
                <a16:creationId xmlns:a16="http://schemas.microsoft.com/office/drawing/2014/main" id="{2232531E-9E20-48D1-A119-C05304D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807" y="-9506"/>
            <a:ext cx="12200801" cy="4532114"/>
          </a:xfrm>
          <a:prstGeom prst="rect">
            <a:avLst/>
          </a:prstGeom>
          <a:gradFill>
            <a:gsLst>
              <a:gs pos="0">
                <a:srgbClr val="000000">
                  <a:alpha val="51000"/>
                </a:srgbClr>
              </a:gs>
              <a:gs pos="74000">
                <a:schemeClr val="accent1">
                  <a:alpha val="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9" name="Rectangle 4188">
            <a:extLst>
              <a:ext uri="{FF2B5EF4-FFF2-40B4-BE49-F238E27FC236}">
                <a16:creationId xmlns:a16="http://schemas.microsoft.com/office/drawing/2014/main" id="{17AA014B-79A8-4BEC-893F-423182880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679585"/>
          </a:xfrm>
          <a:prstGeom prst="rect">
            <a:avLst/>
          </a:prstGeom>
          <a:gradFill>
            <a:gsLst>
              <a:gs pos="20000">
                <a:schemeClr val="accent1">
                  <a:alpha val="9000"/>
                </a:schemeClr>
              </a:gs>
              <a:gs pos="100000">
                <a:srgbClr val="000000">
                  <a:alpha val="67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48F41-A8C9-1E05-EF14-0B084FC3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533514"/>
            <a:ext cx="9617105" cy="1999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 segment display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4C578-CAB2-BB2E-34DC-EFEDA3F26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" b="5"/>
          <a:stretch>
            <a:fillRect/>
          </a:stretch>
        </p:blipFill>
        <p:spPr>
          <a:xfrm>
            <a:off x="898211" y="3579621"/>
            <a:ext cx="2282932" cy="228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9.5-inch Large Digital Clock">
            <a:hlinkClick r:id="rId3"/>
            <a:extLst>
              <a:ext uri="{FF2B5EF4-FFF2-40B4-BE49-F238E27FC236}">
                <a16:creationId xmlns:a16="http://schemas.microsoft.com/office/drawing/2014/main" id="{07ED1B02-C31B-95E3-01D0-483A5325B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6"/>
          <a:stretch>
            <a:fillRect/>
          </a:stretch>
        </p:blipFill>
        <p:spPr bwMode="auto">
          <a:xfrm>
            <a:off x="3594811" y="3579621"/>
            <a:ext cx="2282932" cy="228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3kg / 0.1g German Quality Standards CE ...">
            <a:hlinkClick r:id="rId5"/>
            <a:extLst>
              <a:ext uri="{FF2B5EF4-FFF2-40B4-BE49-F238E27FC236}">
                <a16:creationId xmlns:a16="http://schemas.microsoft.com/office/drawing/2014/main" id="{62D104B7-06DE-644A-3F7D-A6652811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2" r="1862"/>
          <a:stretch>
            <a:fillRect/>
          </a:stretch>
        </p:blipFill>
        <p:spPr bwMode="auto">
          <a:xfrm>
            <a:off x="6294809" y="3579621"/>
            <a:ext cx="2282932" cy="228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Y LED calculator (7 Seven Segment), 8 Digit - YouTube">
            <a:extLst>
              <a:ext uri="{FF2B5EF4-FFF2-40B4-BE49-F238E27FC236}">
                <a16:creationId xmlns:a16="http://schemas.microsoft.com/office/drawing/2014/main" id="{5C183342-907B-2D20-6984-9BD34255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5" r="11143" b="-4"/>
          <a:stretch>
            <a:fillRect/>
          </a:stretch>
        </p:blipFill>
        <p:spPr bwMode="auto">
          <a:xfrm>
            <a:off x="9043748" y="3574774"/>
            <a:ext cx="2282932" cy="228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303EA-E97E-C099-C72C-07DE3392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Annotation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91BD2-AF0E-BF21-8ADF-F51797500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228600" indent="-228600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  <a:latin typeface="Aptos" panose="020B0004020202020204" pitchFamily="34" charset="0"/>
              </a:rPr>
              <a:t>Primary task</a:t>
            </a:r>
          </a:p>
          <a:p>
            <a:pPr marL="228600" indent="-228600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  <a:latin typeface="Aptos" panose="020B0004020202020204" pitchFamily="34" charset="0"/>
              </a:rPr>
              <a:t>Key nodes</a:t>
            </a:r>
          </a:p>
          <a:p>
            <a:pPr marL="228600" indent="-228600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  <a:latin typeface="Aptos" panose="020B0004020202020204" pitchFamily="34" charset="0"/>
              </a:rPr>
              <a:t>Issues under consideration</a:t>
            </a:r>
          </a:p>
          <a:p>
            <a:pPr marL="228600" indent="-228600" rtl="0" eaLnBrk="1" latinLnBrk="0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  <a:latin typeface="Aptos" panose="020B0004020202020204" pitchFamily="34" charset="0"/>
              </a:rPr>
              <a:t>Problems that have arisen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08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3220F-167B-2339-5E77-F344F5FF7D7C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Electrical circuit of a model featuring a clock generator operating at a quartz frequency of 32 768 Hz</a:t>
            </a:r>
            <a:r>
              <a:rPr lang="en-US" sz="2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2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8DA47710-E1FC-A312-6F7E-D5284206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85" b="53946"/>
          <a:stretch>
            <a:fillRect/>
          </a:stretch>
        </p:blipFill>
        <p:spPr>
          <a:xfrm>
            <a:off x="0" y="2834220"/>
            <a:ext cx="5131088" cy="2692046"/>
          </a:xfrm>
          <a:prstGeom prst="rect">
            <a:avLst/>
          </a:prstGeom>
        </p:spPr>
      </p:pic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A6029BD2-5EAB-F1E7-B0F4-E77571DC7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922" y="2137641"/>
            <a:ext cx="5980634" cy="4007023"/>
          </a:xfrm>
          <a:prstGeom prst="rect">
            <a:avLst/>
          </a:prstGeom>
        </p:spPr>
      </p:pic>
      <p:pic>
        <p:nvPicPr>
          <p:cNvPr id="2050" name="Picture 2" descr="Proteus Design Suite - Wikipedia">
            <a:extLst>
              <a:ext uri="{FF2B5EF4-FFF2-40B4-BE49-F238E27FC236}">
                <a16:creationId xmlns:a16="http://schemas.microsoft.com/office/drawing/2014/main" id="{9D206710-2C67-BA36-0411-DDE05EED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287" y="-1"/>
            <a:ext cx="2122712" cy="15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3DED4-F68B-177C-9036-A990EE41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4EE7B0DE-D1B7-E30C-75F8-62D0E3DC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922" y="2137641"/>
            <a:ext cx="5980634" cy="4007023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6AD1D9-8C65-69EF-C2D5-36C94DECB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A6C3BA-13DC-8EEB-9226-66FF22DC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F667A7-3D15-CA3A-2EC5-74E7F3A2A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3714D-34D8-8684-E2A3-EFF734E79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7DD485-148F-D199-06F5-06B96DBEE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7EE85-3678-F647-8435-985D90059B6B}"/>
              </a:ext>
            </a:extLst>
          </p:cNvPr>
          <p:cNvSpPr txBox="1"/>
          <p:nvPr/>
        </p:nvSpPr>
        <p:spPr>
          <a:xfrm>
            <a:off x="805542" y="353160"/>
            <a:ext cx="6985471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Clock generator with a</a:t>
            </a:r>
            <a:r>
              <a:rPr lang="en-US" sz="22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quartz frequency of 32 768 Hz</a:t>
            </a:r>
            <a:r>
              <a:rPr lang="en-US" sz="2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2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7FE29123-35EC-FB06-B7CF-C3CA0E0EC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185" b="53946"/>
          <a:stretch>
            <a:fillRect/>
          </a:stretch>
        </p:blipFill>
        <p:spPr>
          <a:xfrm>
            <a:off x="1549827" y="1725212"/>
            <a:ext cx="8643258" cy="45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2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  <wetp:taskpane dockstate="right" visibility="0" width="438" row="3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1D8FC736-0705-477E-83FF-3E0AC63BC45A}">
  <we:reference id="WA104380050" version="3.8.0.0" store="Omex" storeType="OMEX"/>
  <we:alternateReferences>
    <we:reference id="WA104380050" version="3.8.0.0" store="WA104380050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B055DDA5-F2F0-44F8-9471-B4BD0AEF0B77}">
  <we:reference id="WA104380519" version="3.7.0.0" store="Omex" storeType="OMEX"/>
  <we:alternateReferences>
    <we:reference id="WA104380519" version="3.7.0.0" store="WA104380519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2AD4277-82B5-4233-B11E-BC9C3EA4E7A7}">
  <we:reference id="WA200005566" version="3.0.0.3" store="Omex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4191</TotalTime>
  <Words>658</Words>
  <Application>Microsoft Office PowerPoint</Application>
  <PresentationFormat>Widescreen</PresentationFormat>
  <Paragraphs>73</Paragraphs>
  <Slides>30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Implementation of a Digital Clock on an AVR 8-Bit Microcontroller with External Quartz Oscillator</vt:lpstr>
      <vt:lpstr>About me </vt:lpstr>
      <vt:lpstr>PowerPoint Presentation</vt:lpstr>
      <vt:lpstr>Source of motivation for my project </vt:lpstr>
      <vt:lpstr>Source of motivation for my project </vt:lpstr>
      <vt:lpstr>7 segment display  </vt:lpstr>
      <vt:lpstr>Annotation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Algorithm</vt:lpstr>
      <vt:lpstr>Program algorithm</vt:lpstr>
      <vt:lpstr>PowerPoint Presentation</vt:lpstr>
      <vt:lpstr>Results and future plans</vt:lpstr>
      <vt:lpstr>PowerPoint Presentation</vt:lpstr>
      <vt:lpstr>PowerPoint Presentation</vt:lpstr>
      <vt:lpstr>Water relay (1st  project)</vt:lpstr>
      <vt:lpstr>Thank you for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a Digital Clock on an AVR 8-Bit Microcontroller with External Quartz Oscillator</dc:title>
  <dc:creator>Nikoloz Kalichava</dc:creator>
  <cp:lastModifiedBy>nikoloz Kalichava</cp:lastModifiedBy>
  <cp:revision>14</cp:revision>
  <dcterms:created xsi:type="dcterms:W3CDTF">2025-07-14T13:51:44Z</dcterms:created>
  <dcterms:modified xsi:type="dcterms:W3CDTF">2025-08-21T08:50:43Z</dcterms:modified>
</cp:coreProperties>
</file>