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5" r:id="rId2"/>
    <p:sldId id="286" r:id="rId3"/>
    <p:sldId id="257" r:id="rId4"/>
    <p:sldId id="258" r:id="rId5"/>
    <p:sldId id="259" r:id="rId6"/>
    <p:sldId id="261" r:id="rId7"/>
    <p:sldId id="267" r:id="rId8"/>
    <p:sldId id="260" r:id="rId9"/>
    <p:sldId id="262" r:id="rId10"/>
    <p:sldId id="263" r:id="rId11"/>
    <p:sldId id="273" r:id="rId12"/>
    <p:sldId id="274" r:id="rId13"/>
    <p:sldId id="268" r:id="rId14"/>
    <p:sldId id="269" r:id="rId15"/>
    <p:sldId id="270" r:id="rId16"/>
    <p:sldId id="282" r:id="rId17"/>
    <p:sldId id="283" r:id="rId18"/>
    <p:sldId id="271" r:id="rId19"/>
    <p:sldId id="275" r:id="rId20"/>
    <p:sldId id="277" r:id="rId21"/>
    <p:sldId id="278" r:id="rId22"/>
    <p:sldId id="279" r:id="rId23"/>
    <p:sldId id="280" r:id="rId24"/>
    <p:sldId id="281" r:id="rId25"/>
    <p:sldId id="264" r:id="rId26"/>
    <p:sldId id="265" r:id="rId27"/>
    <p:sldId id="266"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9832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E3F0D-7DF6-4E72-94DD-738E9EDE1340}"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F8616-2C69-409B-8842-3AB68D7D7A47}" type="slidenum">
              <a:rPr lang="en-US" smtClean="0"/>
              <a:t>‹#›</a:t>
            </a:fld>
            <a:endParaRPr lang="en-US"/>
          </a:p>
        </p:txBody>
      </p:sp>
    </p:spTree>
    <p:extLst>
      <p:ext uri="{BB962C8B-B14F-4D97-AF65-F5344CB8AC3E}">
        <p14:creationId xmlns:p14="http://schemas.microsoft.com/office/powerpoint/2010/main" val="259190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buFont typeface="+mj-lt"/>
              <a:buNone/>
            </a:pPr>
            <a:r>
              <a:rPr lang="ka-GE" sz="1800" kern="100" dirty="0">
                <a:effectLst/>
                <a:latin typeface="Sylfaen" panose="010A0502050306030303" pitchFamily="18" charset="0"/>
                <a:ea typeface="Calibri" panose="020F0502020204030204" pitchFamily="34" charset="0"/>
                <a:cs typeface="Times New Roman" panose="02020603050405020304" pitchFamily="18" charset="0"/>
              </a:rPr>
              <a:t>To solve the problem analytically, let's narrow down the search spectrum and consider the magnetic fields that can be obtained by special cases of two-dimensional current system.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ka-GE" sz="1800" kern="100" dirty="0">
                <a:effectLst/>
                <a:latin typeface="Sylfaen" panose="010A0502050306030303" pitchFamily="18" charset="0"/>
                <a:ea typeface="Calibri" panose="020F0502020204030204" pitchFamily="34" charset="0"/>
                <a:cs typeface="Times New Roman" panose="02020603050405020304" pitchFamily="18" charset="0"/>
              </a:rPr>
              <a:t>The currents are distributed in the XY plane. Along Z axis, we observe the function of the direction and value of the magnetic field induction vector.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3</a:t>
            </a:fld>
            <a:endParaRPr lang="en-US"/>
          </a:p>
        </p:txBody>
      </p:sp>
    </p:spTree>
    <p:extLst>
      <p:ext uri="{BB962C8B-B14F-4D97-AF65-F5344CB8AC3E}">
        <p14:creationId xmlns:p14="http://schemas.microsoft.com/office/powerpoint/2010/main" val="1581749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Finally, it is easy to show that if the desired magnetic field function can be written as follows, then we can find the current density with which to create this magnetic field.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We can get this current density function by the formula shown on the slide.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12</a:t>
            </a:fld>
            <a:endParaRPr lang="en-US"/>
          </a:p>
        </p:txBody>
      </p:sp>
    </p:spTree>
    <p:extLst>
      <p:ext uri="{BB962C8B-B14F-4D97-AF65-F5344CB8AC3E}">
        <p14:creationId xmlns:p14="http://schemas.microsoft.com/office/powerpoint/2010/main" val="19072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We have effectively solved our initial problem for odd current densities, now let's see what happens for even functions.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Obviously an even current density will give us a magnetic field that is parallel to the X axis.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13</a:t>
            </a:fld>
            <a:endParaRPr lang="en-US"/>
          </a:p>
        </p:txBody>
      </p:sp>
    </p:spTree>
    <p:extLst>
      <p:ext uri="{BB962C8B-B14F-4D97-AF65-F5344CB8AC3E}">
        <p14:creationId xmlns:p14="http://schemas.microsoft.com/office/powerpoint/2010/main" val="3866767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Along with the direction, the integral will also be slightly different.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14</a:t>
            </a:fld>
            <a:endParaRPr lang="en-US"/>
          </a:p>
        </p:txBody>
      </p:sp>
    </p:spTree>
    <p:extLst>
      <p:ext uri="{BB962C8B-B14F-4D97-AF65-F5344CB8AC3E}">
        <p14:creationId xmlns:p14="http://schemas.microsoft.com/office/powerpoint/2010/main" val="237430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Despite the difference in the integral, when inserting the cosine, we get a familiar function, which we can conclude from this that it determines everything exactly as in the case of odd current density.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15</a:t>
            </a:fld>
            <a:endParaRPr lang="en-US"/>
          </a:p>
        </p:txBody>
      </p:sp>
    </p:spTree>
    <p:extLst>
      <p:ext uri="{BB962C8B-B14F-4D97-AF65-F5344CB8AC3E}">
        <p14:creationId xmlns:p14="http://schemas.microsoft.com/office/powerpoint/2010/main" val="1582160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Now consider another special case involving concentric circular currents.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 general integral for the circular current density and the formula for the function of the value of the magnetic field induction along the Z axis are presented on the slide.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Obviously, the magnetic field will be symmetric about the Z axis.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In the circular case, it is denoted by the letter H and the current density by </a:t>
            </a:r>
            <a:r>
              <a:rPr lang="en-US" sz="1800" kern="100" dirty="0" err="1">
                <a:effectLst/>
                <a:latin typeface="Sylfaen" panose="010A0502050306030303" pitchFamily="18" charset="0"/>
                <a:ea typeface="Calibri" panose="020F0502020204030204" pitchFamily="34" charset="0"/>
                <a:cs typeface="Times New Roman" panose="02020603050405020304" pitchFamily="18" charset="0"/>
              </a:rPr>
              <a:t>Jc</a:t>
            </a: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 slide also shows two interesting cases, although they are less feasible in reality due to their non-analyticity.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18</a:t>
            </a:fld>
            <a:endParaRPr lang="en-US"/>
          </a:p>
        </p:txBody>
      </p:sp>
    </p:spTree>
    <p:extLst>
      <p:ext uri="{BB962C8B-B14F-4D97-AF65-F5344CB8AC3E}">
        <p14:creationId xmlns:p14="http://schemas.microsoft.com/office/powerpoint/2010/main" val="1954149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Now let's take a random distribution of currents and observe the projections of the magnetic vector obtained on the Z axis. And let’s call it </a:t>
            </a:r>
            <a:r>
              <a:rPr lang="en-US" sz="1800" kern="100" dirty="0" err="1">
                <a:effectLst/>
                <a:latin typeface="Sylfaen" panose="010A0502050306030303" pitchFamily="18" charset="0"/>
                <a:ea typeface="Calibri" panose="020F0502020204030204" pitchFamily="34" charset="0"/>
                <a:cs typeface="Times New Roman" panose="02020603050405020304" pitchFamily="18" charset="0"/>
              </a:rPr>
              <a:t>Bz</a:t>
            </a: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(z) as its written there.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19</a:t>
            </a:fld>
            <a:endParaRPr lang="en-US"/>
          </a:p>
        </p:txBody>
      </p:sp>
    </p:spTree>
    <p:extLst>
      <p:ext uri="{BB962C8B-B14F-4D97-AF65-F5344CB8AC3E}">
        <p14:creationId xmlns:p14="http://schemas.microsoft.com/office/powerpoint/2010/main" val="204791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If somehow we get the desired projection function along the Z axis, I can represent the circular current distribution to give me that magnetic field function while being axially symmetric.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Let’s call it “The circulating the current plane”.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A1F8616-2C69-409B-8842-3AB68D7D7A47}" type="slidenum">
              <a:rPr lang="en-US" smtClean="0"/>
              <a:t>20</a:t>
            </a:fld>
            <a:endParaRPr lang="en-US"/>
          </a:p>
        </p:txBody>
      </p:sp>
    </p:spTree>
    <p:extLst>
      <p:ext uri="{BB962C8B-B14F-4D97-AF65-F5344CB8AC3E}">
        <p14:creationId xmlns:p14="http://schemas.microsoft.com/office/powerpoint/2010/main" val="61735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Both figures show circles of some radius r, the left figure shows a random distribution of currents, and the right figure shows this random current density averaged along the contour of the circle.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21</a:t>
            </a:fld>
            <a:endParaRPr lang="en-US"/>
          </a:p>
        </p:txBody>
      </p:sp>
    </p:spTree>
    <p:extLst>
      <p:ext uri="{BB962C8B-B14F-4D97-AF65-F5344CB8AC3E}">
        <p14:creationId xmlns:p14="http://schemas.microsoft.com/office/powerpoint/2010/main" val="3758299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 average angular current density along the angle and the average radial current density along the angle are shown.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Such averaging preserves the function of the magnetic field induction projected on the Z axis and makes the field itself axially symmetric.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22</a:t>
            </a:fld>
            <a:endParaRPr lang="en-US"/>
          </a:p>
        </p:txBody>
      </p:sp>
    </p:spTree>
    <p:extLst>
      <p:ext uri="{BB962C8B-B14F-4D97-AF65-F5344CB8AC3E}">
        <p14:creationId xmlns:p14="http://schemas.microsoft.com/office/powerpoint/2010/main" val="4084641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In order to more easily assemble the experimental device and eliminate the currents that we do not need, we need to remove the radial current density, however, we cannot get the effect by simply leaving the angular component, so we need a new circular current density, the formula of which is presented on the slide.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23</a:t>
            </a:fld>
            <a:endParaRPr lang="en-US"/>
          </a:p>
        </p:txBody>
      </p:sp>
    </p:spTree>
    <p:extLst>
      <p:ext uri="{BB962C8B-B14F-4D97-AF65-F5344CB8AC3E}">
        <p14:creationId xmlns:p14="http://schemas.microsoft.com/office/powerpoint/2010/main" val="35009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buFont typeface="+mj-lt"/>
              <a:buNone/>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As a first special case, let's consider the distribution of currents, where the current density is collinear at all points, that means, the currents are parallel to each other everywhere.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J is the current density in a non-classical sense since we need it as the derivative of the current with the length, not with the area.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Along with this, let's add the condition that these parallel currents are infinitely long constant currents, that is, the current density does not change along the Y axis.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This will result in the magnetic field induction at any point being parallel to the XZ plane and not varying along the Y axis.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4</a:t>
            </a:fld>
            <a:endParaRPr lang="en-US"/>
          </a:p>
        </p:txBody>
      </p:sp>
    </p:spTree>
    <p:extLst>
      <p:ext uri="{BB962C8B-B14F-4D97-AF65-F5344CB8AC3E}">
        <p14:creationId xmlns:p14="http://schemas.microsoft.com/office/powerpoint/2010/main" val="931669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To test our theory and check the optimality of the device, let's take the already well-known sine current density and "circulate"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24</a:t>
            </a:fld>
            <a:endParaRPr lang="en-US"/>
          </a:p>
        </p:txBody>
      </p:sp>
    </p:spTree>
    <p:extLst>
      <p:ext uri="{BB962C8B-B14F-4D97-AF65-F5344CB8AC3E}">
        <p14:creationId xmlns:p14="http://schemas.microsoft.com/office/powerpoint/2010/main" val="17572132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If we subtract the green line, we have already seen this graph, which we got as the sine current density. The green line shows the experimental magnetic field that we made with circular currents where the wires are circular.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L is, as it was, the distance between the furthest linear wires, but in the new device it represents the diameter of the largest circular wire.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And DX expresses the smallest difference between the radiuses of the circular wire.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25</a:t>
            </a:fld>
            <a:endParaRPr lang="en-US"/>
          </a:p>
        </p:txBody>
      </p:sp>
    </p:spTree>
    <p:extLst>
      <p:ext uri="{BB962C8B-B14F-4D97-AF65-F5344CB8AC3E}">
        <p14:creationId xmlns:p14="http://schemas.microsoft.com/office/powerpoint/2010/main" val="1796829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This is the second familiar graph where we increased L and automatically the number of wires, hoping that the circular experimental result would resemble the theoretical result like a linear one, however, as we can see, the circular device turned out to be more "stubborn" and increasing the distance in this way is not enough for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26</a:t>
            </a:fld>
            <a:endParaRPr lang="en-US"/>
          </a:p>
        </p:txBody>
      </p:sp>
    </p:spTree>
    <p:extLst>
      <p:ext uri="{BB962C8B-B14F-4D97-AF65-F5344CB8AC3E}">
        <p14:creationId xmlns:p14="http://schemas.microsoft.com/office/powerpoint/2010/main" val="836484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 decrease in DX did not cause the improvement of the setup either, although we can justify the error in the result of the circular experiment by saying that this machine has to repeat the feat of infinitely long wires while actually being in finite limits. Therefore, I believe that despite the existence of a large error, due to the similarity of the shape of the function, we can conclude that the "circulation" technique works.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27</a:t>
            </a:fld>
            <a:endParaRPr lang="en-US"/>
          </a:p>
        </p:txBody>
      </p:sp>
    </p:spTree>
    <p:extLst>
      <p:ext uri="{BB962C8B-B14F-4D97-AF65-F5344CB8AC3E}">
        <p14:creationId xmlns:p14="http://schemas.microsoft.com/office/powerpoint/2010/main" val="227974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And if the function of the current density is odd, we will get a magnetic induction parallel to the Z axis.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5</a:t>
            </a:fld>
            <a:endParaRPr lang="en-US"/>
          </a:p>
        </p:txBody>
      </p:sp>
    </p:spTree>
    <p:extLst>
      <p:ext uri="{BB962C8B-B14F-4D97-AF65-F5344CB8AC3E}">
        <p14:creationId xmlns:p14="http://schemas.microsoft.com/office/powerpoint/2010/main" val="3828941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buFont typeface="+mj-lt"/>
              <a:buNone/>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It is easy to show that the magnetic field induction function is equal to this integral.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And this figure simply shows how the odd current density takes the upward direction B(z).</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Obviously this integral represents the magnetic field created by the continuous current density, but I imagine the simplest and most practical arrangement of currents in a real device is to arrange discrete wires at small distances and draw corresponding currents through them.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To calculate the magnetic field created by this system, we have to use a different formula.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6</a:t>
            </a:fld>
            <a:endParaRPr lang="en-US"/>
          </a:p>
        </p:txBody>
      </p:sp>
    </p:spTree>
    <p:extLst>
      <p:ext uri="{BB962C8B-B14F-4D97-AF65-F5344CB8AC3E}">
        <p14:creationId xmlns:p14="http://schemas.microsoft.com/office/powerpoint/2010/main" val="893890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As you can see, practically the formula is the same, only here we use discrete sum instead of integral.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 B prime represents the experimental magnetic field, which in the case of an ideal device is expressed by the limits given on the slide and is equal to the theoretical B.</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7</a:t>
            </a:fld>
            <a:endParaRPr lang="en-US"/>
          </a:p>
        </p:txBody>
      </p:sp>
    </p:spTree>
    <p:extLst>
      <p:ext uri="{BB962C8B-B14F-4D97-AF65-F5344CB8AC3E}">
        <p14:creationId xmlns:p14="http://schemas.microsoft.com/office/powerpoint/2010/main" val="2497976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To compare the results and build the graphs, let's choose any simple odd function, which in this case can be a sine with the corresponding coefficients, of course, because of the units.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Inserting the current density into the formula, we get the corresponding magnetic field.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8</a:t>
            </a:fld>
            <a:endParaRPr lang="en-US"/>
          </a:p>
        </p:txBody>
      </p:sp>
    </p:spTree>
    <p:extLst>
      <p:ext uri="{BB962C8B-B14F-4D97-AF65-F5344CB8AC3E}">
        <p14:creationId xmlns:p14="http://schemas.microsoft.com/office/powerpoint/2010/main" val="907813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We equated the constants mentioned in the previous slide to one in the corresponding SI system units.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L is the distance between the two extreme wires of the experimental setup, and DX is the distance between the two nearest wires.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 red line represents the theoretical magnetic function, whose formula we derived on the previous slide, and the blue line represents the experimental magnetic function.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9</a:t>
            </a:fld>
            <a:endParaRPr lang="en-US"/>
          </a:p>
        </p:txBody>
      </p:sp>
    </p:spTree>
    <p:extLst>
      <p:ext uri="{BB962C8B-B14F-4D97-AF65-F5344CB8AC3E}">
        <p14:creationId xmlns:p14="http://schemas.microsoft.com/office/powerpoint/2010/main" val="870455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There is much less error in this graph than the previous one, even though we have also doubled the Z-axis observation distance, along with doubling the distance between the extreme wires.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10</a:t>
            </a:fld>
            <a:endParaRPr lang="en-US"/>
          </a:p>
        </p:txBody>
      </p:sp>
    </p:spTree>
    <p:extLst>
      <p:ext uri="{BB962C8B-B14F-4D97-AF65-F5344CB8AC3E}">
        <p14:creationId xmlns:p14="http://schemas.microsoft.com/office/powerpoint/2010/main" val="49309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lphaUcPeriod"/>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Now let's generalize the theoretical result and present the current density as a Fourier series or a linear combination of sinuses.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Sylfaen" panose="010A0502050306030303" pitchFamily="18" charset="0"/>
                <a:ea typeface="Calibri" panose="020F0502020204030204" pitchFamily="34" charset="0"/>
                <a:cs typeface="Times New Roman" panose="02020603050405020304" pitchFamily="18" charset="0"/>
              </a:rPr>
              <a:t>As a result, we get the magnetic field induction function, which can be any analytic function of any exponential decrease, which is equal to 0 in 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A1F8616-2C69-409B-8842-3AB68D7D7A47}" type="slidenum">
              <a:rPr lang="en-US" smtClean="0"/>
              <a:t>11</a:t>
            </a:fld>
            <a:endParaRPr lang="en-US"/>
          </a:p>
        </p:txBody>
      </p:sp>
    </p:spTree>
    <p:extLst>
      <p:ext uri="{BB962C8B-B14F-4D97-AF65-F5344CB8AC3E}">
        <p14:creationId xmlns:p14="http://schemas.microsoft.com/office/powerpoint/2010/main" val="3046851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19F67-ED6C-40B6-B219-0A40FBE9B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A4C05D-1747-F82B-ABE1-7E7AD705C9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DA231D-CE30-A58E-0A02-876DA30617A1}"/>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3BE4F8A8-7D14-CA18-4098-AD0F3CD38A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6E243-406A-AEFB-71B6-D7D73AB10901}"/>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409946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2D8A2-09C4-3BFF-0200-CEA0BD4C73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4B72FE-9D24-7F5F-9386-C18A91DA13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51A9-3B61-A524-A07C-2B2DAAD223AF}"/>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8C34518A-DB06-1739-8724-7C7AF339F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70EBF-7406-B47A-1932-910426B95E5C}"/>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1319376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1BA623-C1CE-EC04-00F6-E213C02316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8B64A6-B267-A3F2-28A7-176DE609D2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E60DB-C09F-718B-1109-9C8F435AD084}"/>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48DAF887-0317-3E9D-729C-ED17CE427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0C8FE-FE29-2036-6D6F-491B1CE779FB}"/>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340816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C40FA-AB4D-7063-F9F6-EB0217D78B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D16AA-DD0A-5C23-9F6F-93CC4AB2B6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B0F6F6-4C04-6D8F-373D-A57E08317A0A}"/>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3AC1DBFA-8852-6040-4442-C5C31BEF6D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F1780-452C-6813-6654-39EE1D8EE3A6}"/>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283423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E7D9A-E391-04F0-66CF-011F443627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FFD3DC-2941-CA39-33F9-6704510810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EAA987-8A7A-44BE-4DB3-454DDB6D4221}"/>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64D2B348-2C76-B390-44B9-D814768EA8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861D2-B9CF-55B1-DC66-8C9FDD46EE1B}"/>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414941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9D948-FCC0-430E-ADBB-B4C7B0CFC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8DA8CD-2873-E1CF-AB6C-8CAA27C959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1D61C6-D01E-74C3-3D9B-40FB963688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DB2D14-531A-B279-DD28-786AFB167B02}"/>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6" name="Footer Placeholder 5">
            <a:extLst>
              <a:ext uri="{FF2B5EF4-FFF2-40B4-BE49-F238E27FC236}">
                <a16:creationId xmlns:a16="http://schemas.microsoft.com/office/drawing/2014/main" id="{2ADCA33B-58AF-F947-3F28-C6B67639E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2271E2-5DAF-FB18-DBFA-8CC7A780162F}"/>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1215257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80FA-D470-70A5-5943-CD197D678B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4D3988-2A4D-224C-E456-E2CE308D97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51BB4B-32B8-6D1C-B120-354E381DDD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04A520-AB38-4DF3-6355-B6EA7BC7F0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244477-1646-07BD-71A3-DEFE7EB57E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E0C59E-6F01-56E6-2323-2654F1D750AF}"/>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8" name="Footer Placeholder 7">
            <a:extLst>
              <a:ext uri="{FF2B5EF4-FFF2-40B4-BE49-F238E27FC236}">
                <a16:creationId xmlns:a16="http://schemas.microsoft.com/office/drawing/2014/main" id="{6B772FAA-10AA-86A8-9FD2-C67B0FF109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0F9021-522B-7190-DB30-DCAB11C0AD49}"/>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130323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A868-755A-3E3F-9D63-952A65B0B0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5D16B5-4C83-9D6A-E6FD-FD44A6625DEC}"/>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4" name="Footer Placeholder 3">
            <a:extLst>
              <a:ext uri="{FF2B5EF4-FFF2-40B4-BE49-F238E27FC236}">
                <a16:creationId xmlns:a16="http://schemas.microsoft.com/office/drawing/2014/main" id="{329A7E1F-A777-652C-0603-EFFC1598EB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97C492-021A-80C3-22AC-27D52EF834B5}"/>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423380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5A1E5A-6D98-F03C-FB1C-A85EFEFC096C}"/>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3" name="Footer Placeholder 2">
            <a:extLst>
              <a:ext uri="{FF2B5EF4-FFF2-40B4-BE49-F238E27FC236}">
                <a16:creationId xmlns:a16="http://schemas.microsoft.com/office/drawing/2014/main" id="{1574A990-E6AE-B2F1-0D07-40228F9895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E4E9B1-1248-DDA3-DF20-7CFC0D5CCE31}"/>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414168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9ECC-F2D2-0429-076F-D18CC9DFF0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388D12-FC5D-27ED-35E0-4C208575B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C3AD28-3106-A2D4-EA61-43A1EFF26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4074F4-CD60-B510-2315-40C355F58ED6}"/>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6" name="Footer Placeholder 5">
            <a:extLst>
              <a:ext uri="{FF2B5EF4-FFF2-40B4-BE49-F238E27FC236}">
                <a16:creationId xmlns:a16="http://schemas.microsoft.com/office/drawing/2014/main" id="{741CED8D-356D-73F0-069B-34776D864B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754F5F-2474-5163-2128-37F523F6D2DC}"/>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334988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1D49-668E-1940-B484-8779E95A8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68040A-615C-6C66-778A-C5BE5382E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C1A9EF-4C63-E2CD-C59E-ABB52EB96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B1C448-3B63-CBB8-5360-5B9ECD78324F}"/>
              </a:ext>
            </a:extLst>
          </p:cNvPr>
          <p:cNvSpPr>
            <a:spLocks noGrp="1"/>
          </p:cNvSpPr>
          <p:nvPr>
            <p:ph type="dt" sz="half" idx="10"/>
          </p:nvPr>
        </p:nvSpPr>
        <p:spPr/>
        <p:txBody>
          <a:bodyPr/>
          <a:lstStyle/>
          <a:p>
            <a:fld id="{C162467B-71D1-4652-8491-E4D9DCDA3F43}" type="datetimeFigureOut">
              <a:rPr lang="en-US" smtClean="0"/>
              <a:t>8/21/2025</a:t>
            </a:fld>
            <a:endParaRPr lang="en-US"/>
          </a:p>
        </p:txBody>
      </p:sp>
      <p:sp>
        <p:nvSpPr>
          <p:cNvPr id="6" name="Footer Placeholder 5">
            <a:extLst>
              <a:ext uri="{FF2B5EF4-FFF2-40B4-BE49-F238E27FC236}">
                <a16:creationId xmlns:a16="http://schemas.microsoft.com/office/drawing/2014/main" id="{EFA4B041-F0C1-B4C1-86AC-C3FA4FED6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CF5F29-CB77-C18E-DF4E-20AD1CF07FA0}"/>
              </a:ext>
            </a:extLst>
          </p:cNvPr>
          <p:cNvSpPr>
            <a:spLocks noGrp="1"/>
          </p:cNvSpPr>
          <p:nvPr>
            <p:ph type="sldNum" sz="quarter" idx="12"/>
          </p:nvPr>
        </p:nvSpPr>
        <p:spPr/>
        <p:txBody>
          <a:bodyPr/>
          <a:lstStyle/>
          <a:p>
            <a:fld id="{CE0D2E47-DC23-4242-B6D4-B37B8200B796}" type="slidenum">
              <a:rPr lang="en-US" smtClean="0"/>
              <a:t>‹#›</a:t>
            </a:fld>
            <a:endParaRPr lang="en-US"/>
          </a:p>
        </p:txBody>
      </p:sp>
    </p:spTree>
    <p:extLst>
      <p:ext uri="{BB962C8B-B14F-4D97-AF65-F5344CB8AC3E}">
        <p14:creationId xmlns:p14="http://schemas.microsoft.com/office/powerpoint/2010/main" val="114642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F39476-0A5D-DC15-38BD-D5A9D68935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6E8282-C43B-D636-6BC6-E9F9721AEA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626C-8B94-E19E-D535-2C7A8C988E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2467B-71D1-4652-8491-E4D9DCDA3F43}" type="datetimeFigureOut">
              <a:rPr lang="en-US" smtClean="0"/>
              <a:t>8/21/2025</a:t>
            </a:fld>
            <a:endParaRPr lang="en-US"/>
          </a:p>
        </p:txBody>
      </p:sp>
      <p:sp>
        <p:nvSpPr>
          <p:cNvPr id="5" name="Footer Placeholder 4">
            <a:extLst>
              <a:ext uri="{FF2B5EF4-FFF2-40B4-BE49-F238E27FC236}">
                <a16:creationId xmlns:a16="http://schemas.microsoft.com/office/drawing/2014/main" id="{34020D46-A333-4334-E154-20FEF5CCE1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C11C63-D20E-50DE-67C8-43236773EA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D2E47-DC23-4242-B6D4-B37B8200B796}" type="slidenum">
              <a:rPr lang="en-US" smtClean="0"/>
              <a:t>‹#›</a:t>
            </a:fld>
            <a:endParaRPr lang="en-US"/>
          </a:p>
        </p:txBody>
      </p:sp>
    </p:spTree>
    <p:extLst>
      <p:ext uri="{BB962C8B-B14F-4D97-AF65-F5344CB8AC3E}">
        <p14:creationId xmlns:p14="http://schemas.microsoft.com/office/powerpoint/2010/main" val="3745822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20.png"/><Relationship Id="rId4" Type="http://schemas.openxmlformats.org/officeDocument/2006/relationships/image" Target="../media/image110.png"/></Relationships>
</file>

<file path=ppt/slides/_rels/slide1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3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0.png"/><Relationship Id="rId7"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19.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41.png"/><Relationship Id="rId7" Type="http://schemas.openxmlformats.org/officeDocument/2006/relationships/image" Target="../media/image45.png"/><Relationship Id="rId12" Type="http://schemas.openxmlformats.org/officeDocument/2006/relationships/image" Target="../media/image5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43.png"/><Relationship Id="rId10" Type="http://schemas.openxmlformats.org/officeDocument/2006/relationships/image" Target="../media/image48.png"/><Relationship Id="rId4" Type="http://schemas.openxmlformats.org/officeDocument/2006/relationships/image" Target="../media/image42.png"/><Relationship Id="rId9" Type="http://schemas.openxmlformats.org/officeDocument/2006/relationships/image" Target="../media/image47.png"/></Relationships>
</file>

<file path=ppt/slides/_rels/slide21.xml.rels><?xml version="1.0" encoding="UTF-8" standalone="yes"?>
<Relationships xmlns="http://schemas.openxmlformats.org/package/2006/relationships"><Relationship Id="rId3" Type="http://schemas.openxmlformats.org/officeDocument/2006/relationships/image" Target="../media/image51.png"/><Relationship Id="rId7" Type="http://schemas.openxmlformats.org/officeDocument/2006/relationships/image" Target="../media/image55.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54.png"/><Relationship Id="rId5" Type="http://schemas.openxmlformats.org/officeDocument/2006/relationships/image" Target="../media/image53.png"/><Relationship Id="rId4" Type="http://schemas.openxmlformats.org/officeDocument/2006/relationships/image" Target="../media/image52.png"/></Relationships>
</file>

<file path=ppt/slides/_rels/slide22.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58.png"/><Relationship Id="rId4" Type="http://schemas.openxmlformats.org/officeDocument/2006/relationships/image" Target="../media/image57.png"/></Relationships>
</file>

<file path=ppt/slides/_rels/slide23.xml.rels><?xml version="1.0" encoding="UTF-8" standalone="yes"?>
<Relationships xmlns="http://schemas.openxmlformats.org/package/2006/relationships"><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_rels/slide24.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25.xml.rels><?xml version="1.0" encoding="UTF-8" standalone="yes"?>
<Relationships xmlns="http://schemas.openxmlformats.org/package/2006/relationships"><Relationship Id="rId3" Type="http://schemas.openxmlformats.org/officeDocument/2006/relationships/image" Target="../media/image68.png"/><Relationship Id="rId7"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20.png"/><Relationship Id="rId4" Type="http://schemas.openxmlformats.org/officeDocument/2006/relationships/image" Target="../media/image110.png"/></Relationships>
</file>

<file path=ppt/slides/_rels/slide26.xml.rels><?xml version="1.0" encoding="UTF-8" standalone="yes"?>
<Relationships xmlns="http://schemas.openxmlformats.org/package/2006/relationships"><Relationship Id="rId3" Type="http://schemas.openxmlformats.org/officeDocument/2006/relationships/image" Target="../media/image69.png"/><Relationship Id="rId7"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20.png"/><Relationship Id="rId4" Type="http://schemas.openxmlformats.org/officeDocument/2006/relationships/image" Target="../media/image110.png"/></Relationships>
</file>

<file path=ppt/slides/_rels/slide27.xml.rels><?xml version="1.0" encoding="UTF-8" standalone="yes"?>
<Relationships xmlns="http://schemas.openxmlformats.org/package/2006/relationships"><Relationship Id="rId3" Type="http://schemas.openxmlformats.org/officeDocument/2006/relationships/image" Target="../media/image70.png"/><Relationship Id="rId7" Type="http://schemas.openxmlformats.org/officeDocument/2006/relationships/image" Target="../media/image220.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20.png"/><Relationship Id="rId4" Type="http://schemas.openxmlformats.org/officeDocument/2006/relationships/image" Target="../media/image1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11.png"/></Relationships>
</file>

<file path=ppt/slides/_rels/slide4.xml.rels><?xml version="1.0" encoding="UTF-8" standalone="yes"?>
<Relationships xmlns="http://schemas.openxmlformats.org/package/2006/relationships"><Relationship Id="rId3" Type="http://schemas.openxmlformats.org/officeDocument/2006/relationships/image" Target="../media/image11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0.png"/></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0.png"/><Relationship Id="rId4" Type="http://schemas.openxmlformats.org/officeDocument/2006/relationships/image" Target="../media/image110.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9C6CB-C10E-C96F-5968-E0547A017477}"/>
              </a:ext>
            </a:extLst>
          </p:cNvPr>
          <p:cNvSpPr>
            <a:spLocks noGrp="1"/>
          </p:cNvSpPr>
          <p:nvPr>
            <p:ph type="ctrTitle"/>
          </p:nvPr>
        </p:nvSpPr>
        <p:spPr/>
        <p:txBody>
          <a:bodyPr>
            <a:normAutofit fontScale="90000"/>
          </a:bodyPr>
          <a:lstStyle/>
          <a:p>
            <a:r>
              <a:rPr lang="en-US" dirty="0">
                <a:latin typeface="Sylfaen" panose="010A0502050306030303" pitchFamily="18" charset="0"/>
              </a:rPr>
              <a:t>Obtaining various magnetic fields with a two-dimensional system of currents</a:t>
            </a:r>
          </a:p>
        </p:txBody>
      </p:sp>
      <p:sp>
        <p:nvSpPr>
          <p:cNvPr id="3" name="Subtitle 2">
            <a:extLst>
              <a:ext uri="{FF2B5EF4-FFF2-40B4-BE49-F238E27FC236}">
                <a16:creationId xmlns:a16="http://schemas.microsoft.com/office/drawing/2014/main" id="{0BFAD4CF-B542-E052-9FA3-8B5289172271}"/>
              </a:ext>
            </a:extLst>
          </p:cNvPr>
          <p:cNvSpPr>
            <a:spLocks noGrp="1"/>
          </p:cNvSpPr>
          <p:nvPr>
            <p:ph type="subTitle" idx="1"/>
          </p:nvPr>
        </p:nvSpPr>
        <p:spPr>
          <a:xfrm>
            <a:off x="1524000" y="3818348"/>
            <a:ext cx="9144000" cy="1655762"/>
          </a:xfrm>
        </p:spPr>
        <p:txBody>
          <a:bodyPr/>
          <a:lstStyle/>
          <a:p>
            <a:r>
              <a:rPr lang="en-US" dirty="0">
                <a:latin typeface="Sylfaen" panose="010A0502050306030303" pitchFamily="18" charset="0"/>
              </a:rPr>
              <a:t>John Toidze</a:t>
            </a:r>
          </a:p>
        </p:txBody>
      </p:sp>
    </p:spTree>
    <p:extLst>
      <p:ext uri="{BB962C8B-B14F-4D97-AF65-F5344CB8AC3E}">
        <p14:creationId xmlns:p14="http://schemas.microsoft.com/office/powerpoint/2010/main" val="2749870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CC6DEC-CEA1-8769-F2EF-1DB18E041BDD}"/>
              </a:ext>
            </a:extLst>
          </p:cNvPr>
          <p:cNvPicPr>
            <a:picLocks noChangeAspect="1"/>
          </p:cNvPicPr>
          <p:nvPr/>
        </p:nvPicPr>
        <p:blipFill>
          <a:blip r:embed="rId3"/>
          <a:stretch>
            <a:fillRect/>
          </a:stretch>
        </p:blipFill>
        <p:spPr>
          <a:xfrm>
            <a:off x="1834351" y="0"/>
            <a:ext cx="8523298" cy="6858000"/>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AFD5D8C-9FCD-CFB9-4E6E-06D379296B29}"/>
                  </a:ext>
                </a:extLst>
              </p:cNvPr>
              <p:cNvSpPr txBox="1"/>
              <p:nvPr/>
            </p:nvSpPr>
            <p:spPr>
              <a:xfrm>
                <a:off x="1027566" y="634181"/>
                <a:ext cx="778486"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𝐵</m:t>
                      </m:r>
                      <m:d>
                        <m:dPr>
                          <m:ctrlPr>
                            <a:rPr lang="en-US" sz="3600" i="1">
                              <a:solidFill>
                                <a:srgbClr val="836967"/>
                              </a:solidFill>
                              <a:latin typeface="Cambria Math" panose="02040503050406030204" pitchFamily="18" charset="0"/>
                            </a:rPr>
                          </m:ctrlPr>
                        </m:dPr>
                        <m:e>
                          <m:r>
                            <a:rPr lang="en-US" sz="3600" i="1">
                              <a:latin typeface="Cambria Math" panose="02040503050406030204" pitchFamily="18" charset="0"/>
                            </a:rPr>
                            <m:t>𝑧</m:t>
                          </m:r>
                        </m:e>
                      </m:d>
                    </m:oMath>
                  </m:oMathPara>
                </a14:m>
                <a:endParaRPr lang="en-US" sz="3600" dirty="0"/>
              </a:p>
            </p:txBody>
          </p:sp>
        </mc:Choice>
        <mc:Fallback xmlns="">
          <p:sp>
            <p:nvSpPr>
              <p:cNvPr id="4" name="TextBox 3">
                <a:extLst>
                  <a:ext uri="{FF2B5EF4-FFF2-40B4-BE49-F238E27FC236}">
                    <a16:creationId xmlns:a16="http://schemas.microsoft.com/office/drawing/2014/main" id="{4AFD5D8C-9FCD-CFB9-4E6E-06D379296B29}"/>
                  </a:ext>
                </a:extLst>
              </p:cNvPr>
              <p:cNvSpPr txBox="1">
                <a:spLocks noRot="1" noChangeAspect="1" noMove="1" noResize="1" noEditPoints="1" noAdjustHandles="1" noChangeArrowheads="1" noChangeShapeType="1" noTextEdit="1"/>
              </p:cNvSpPr>
              <p:nvPr/>
            </p:nvSpPr>
            <p:spPr>
              <a:xfrm>
                <a:off x="1027566" y="634181"/>
                <a:ext cx="778486" cy="553998"/>
              </a:xfrm>
              <a:prstGeom prst="rect">
                <a:avLst/>
              </a:prstGeom>
              <a:blipFill>
                <a:blip r:embed="rId4"/>
                <a:stretch>
                  <a:fillRect r="-133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272FF96-1B88-391E-659A-716D9CABF873}"/>
                  </a:ext>
                </a:extLst>
              </p:cNvPr>
              <p:cNvSpPr txBox="1"/>
              <p:nvPr/>
            </p:nvSpPr>
            <p:spPr>
              <a:xfrm>
                <a:off x="10540181" y="5992762"/>
                <a:ext cx="33490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𝑧</m:t>
                      </m:r>
                    </m:oMath>
                  </m:oMathPara>
                </a14:m>
                <a:endParaRPr lang="en-US" sz="3600" dirty="0"/>
              </a:p>
            </p:txBody>
          </p:sp>
        </mc:Choice>
        <mc:Fallback xmlns="">
          <p:sp>
            <p:nvSpPr>
              <p:cNvPr id="5" name="TextBox 4">
                <a:extLst>
                  <a:ext uri="{FF2B5EF4-FFF2-40B4-BE49-F238E27FC236}">
                    <a16:creationId xmlns:a16="http://schemas.microsoft.com/office/drawing/2014/main" id="{C272FF96-1B88-391E-659A-716D9CABF873}"/>
                  </a:ext>
                </a:extLst>
              </p:cNvPr>
              <p:cNvSpPr txBox="1">
                <a:spLocks noRot="1" noChangeAspect="1" noMove="1" noResize="1" noEditPoints="1" noAdjustHandles="1" noChangeArrowheads="1" noChangeShapeType="1" noTextEdit="1"/>
              </p:cNvSpPr>
              <p:nvPr/>
            </p:nvSpPr>
            <p:spPr>
              <a:xfrm>
                <a:off x="10540181" y="5992762"/>
                <a:ext cx="334900" cy="553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BBC10BD-C110-FB58-5FC8-9DD8639CC007}"/>
                  </a:ext>
                </a:extLst>
              </p:cNvPr>
              <p:cNvSpPr txBox="1"/>
              <p:nvPr/>
            </p:nvSpPr>
            <p:spPr>
              <a:xfrm>
                <a:off x="6966155" y="2660656"/>
                <a:ext cx="166045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𝐿</m:t>
                      </m:r>
                      <m:r>
                        <a:rPr lang="en-US" sz="3200" i="0">
                          <a:latin typeface="Cambria Math" panose="02040503050406030204" pitchFamily="18" charset="0"/>
                        </a:rPr>
                        <m:t>=</m:t>
                      </m:r>
                      <m:r>
                        <a:rPr lang="en-US" sz="3200" b="0" i="0" smtClean="0">
                          <a:latin typeface="Cambria Math" panose="02040503050406030204" pitchFamily="18" charset="0"/>
                        </a:rPr>
                        <m:t>4</m:t>
                      </m:r>
                      <m:r>
                        <a:rPr lang="en-US" sz="3200" i="0">
                          <a:latin typeface="Cambria Math" panose="02040503050406030204" pitchFamily="18" charset="0"/>
                        </a:rPr>
                        <m:t>0</m:t>
                      </m:r>
                      <m:r>
                        <a:rPr lang="en-US" sz="3200" i="1">
                          <a:latin typeface="Cambria Math" panose="02040503050406030204" pitchFamily="18" charset="0"/>
                        </a:rPr>
                        <m:t>𝑚</m:t>
                      </m:r>
                    </m:oMath>
                  </m:oMathPara>
                </a14:m>
                <a:endParaRPr lang="en-US" sz="3200" dirty="0"/>
              </a:p>
            </p:txBody>
          </p:sp>
        </mc:Choice>
        <mc:Fallback xmlns="">
          <p:sp>
            <p:nvSpPr>
              <p:cNvPr id="6" name="TextBox 5">
                <a:extLst>
                  <a:ext uri="{FF2B5EF4-FFF2-40B4-BE49-F238E27FC236}">
                    <a16:creationId xmlns:a16="http://schemas.microsoft.com/office/drawing/2014/main" id="{8BBC10BD-C110-FB58-5FC8-9DD8639CC007}"/>
                  </a:ext>
                </a:extLst>
              </p:cNvPr>
              <p:cNvSpPr txBox="1">
                <a:spLocks noRot="1" noChangeAspect="1" noMove="1" noResize="1" noEditPoints="1" noAdjustHandles="1" noChangeArrowheads="1" noChangeShapeType="1" noTextEdit="1"/>
              </p:cNvSpPr>
              <p:nvPr/>
            </p:nvSpPr>
            <p:spPr>
              <a:xfrm>
                <a:off x="6966155" y="2660656"/>
                <a:ext cx="1660455" cy="49244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EC720D2-173C-21A2-465B-56DA3E743425}"/>
                  </a:ext>
                </a:extLst>
              </p:cNvPr>
              <p:cNvSpPr txBox="1"/>
              <p:nvPr/>
            </p:nvSpPr>
            <p:spPr>
              <a:xfrm>
                <a:off x="6966155" y="3278297"/>
                <a:ext cx="199471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smtClean="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=0,1</m:t>
                      </m:r>
                      <m:r>
                        <a:rPr lang="en-US" sz="3200" i="1">
                          <a:latin typeface="Cambria Math" panose="02040503050406030204" pitchFamily="18" charset="0"/>
                        </a:rPr>
                        <m:t>𝑚</m:t>
                      </m:r>
                    </m:oMath>
                  </m:oMathPara>
                </a14:m>
                <a:endParaRPr lang="en-US" sz="3200" dirty="0"/>
              </a:p>
            </p:txBody>
          </p:sp>
        </mc:Choice>
        <mc:Fallback xmlns="">
          <p:sp>
            <p:nvSpPr>
              <p:cNvPr id="7" name="TextBox 6">
                <a:extLst>
                  <a:ext uri="{FF2B5EF4-FFF2-40B4-BE49-F238E27FC236}">
                    <a16:creationId xmlns:a16="http://schemas.microsoft.com/office/drawing/2014/main" id="{3EC720D2-173C-21A2-465B-56DA3E743425}"/>
                  </a:ext>
                </a:extLst>
              </p:cNvPr>
              <p:cNvSpPr txBox="1">
                <a:spLocks noRot="1" noChangeAspect="1" noMove="1" noResize="1" noEditPoints="1" noAdjustHandles="1" noChangeArrowheads="1" noChangeShapeType="1" noTextEdit="1"/>
              </p:cNvSpPr>
              <p:nvPr/>
            </p:nvSpPr>
            <p:spPr>
              <a:xfrm>
                <a:off x="6966155" y="3278297"/>
                <a:ext cx="1994713" cy="492443"/>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83655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159ED75-0CE3-B13D-47EF-4AC539A1482E}"/>
                  </a:ext>
                </a:extLst>
              </p:cNvPr>
              <p:cNvSpPr txBox="1"/>
              <p:nvPr/>
            </p:nvSpPr>
            <p:spPr>
              <a:xfrm>
                <a:off x="1125793" y="398207"/>
                <a:ext cx="3321807" cy="10070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𝐽</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𝑥</m:t>
                          </m:r>
                        </m:e>
                      </m:d>
                      <m:r>
                        <a:rPr lang="en-US" sz="2400" i="0">
                          <a:latin typeface="Cambria Math" panose="02040503050406030204" pitchFamily="18" charset="0"/>
                        </a:rPr>
                        <m:t>=</m:t>
                      </m:r>
                      <m:nary>
                        <m:naryPr>
                          <m:chr m:val="∑"/>
                          <m:limLoc m:val="undOvr"/>
                          <m:grow m:val="on"/>
                          <m:ctrlPr>
                            <a:rPr lang="en-US" sz="2400" i="1">
                              <a:latin typeface="Cambria Math" panose="02040503050406030204" pitchFamily="18" charset="0"/>
                            </a:rPr>
                          </m:ctrlPr>
                        </m:naryPr>
                        <m:sub>
                          <m:r>
                            <a:rPr lang="en-US" sz="2400" i="1">
                              <a:latin typeface="Cambria Math" panose="02040503050406030204" pitchFamily="18" charset="0"/>
                            </a:rPr>
                            <m:t>𝑚</m:t>
                          </m:r>
                          <m:r>
                            <a:rPr lang="en-US" sz="2400" i="0">
                              <a:latin typeface="Cambria Math" panose="02040503050406030204" pitchFamily="18" charset="0"/>
                            </a:rPr>
                            <m:t>=1</m:t>
                          </m:r>
                        </m:sub>
                        <m:sup>
                          <m:r>
                            <a:rPr lang="en-US" sz="2400" i="0">
                              <a:latin typeface="Cambria Math" panose="02040503050406030204" pitchFamily="18" charset="0"/>
                            </a:rPr>
                            <m:t>∞</m:t>
                          </m:r>
                        </m:sup>
                        <m:e>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𝑚</m:t>
                              </m:r>
                            </m:sub>
                          </m:sSub>
                          <m:func>
                            <m:funcPr>
                              <m:ctrlPr>
                                <a:rPr lang="en-US" sz="2400" i="1">
                                  <a:latin typeface="Cambria Math" panose="02040503050406030204" pitchFamily="18" charset="0"/>
                                </a:rPr>
                              </m:ctrlPr>
                            </m:funcPr>
                            <m:fName>
                              <m:r>
                                <m:rPr>
                                  <m:sty m:val="p"/>
                                </m:rPr>
                                <a:rPr lang="en-US" sz="2400" i="0">
                                  <a:latin typeface="Cambria Math" panose="02040503050406030204" pitchFamily="18" charset="0"/>
                                </a:rPr>
                                <m:t>sin</m:t>
                              </m:r>
                            </m:fName>
                            <m:e>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𝑚</m:t>
                                  </m:r>
                                  <m:r>
                                    <a:rPr lang="en-US" sz="2400" i="1">
                                      <a:latin typeface="Cambria Math" panose="02040503050406030204" pitchFamily="18" charset="0"/>
                                    </a:rPr>
                                    <m:t>𝜔</m:t>
                                  </m:r>
                                  <m:r>
                                    <a:rPr lang="en-US" sz="2400" i="1">
                                      <a:latin typeface="Cambria Math" panose="02040503050406030204" pitchFamily="18" charset="0"/>
                                    </a:rPr>
                                    <m:t>𝑥</m:t>
                                  </m:r>
                                </m:e>
                              </m:d>
                            </m:e>
                          </m:func>
                        </m:e>
                      </m:nary>
                    </m:oMath>
                  </m:oMathPara>
                </a14:m>
                <a:endParaRPr lang="en-US" sz="2400" dirty="0"/>
              </a:p>
            </p:txBody>
          </p:sp>
        </mc:Choice>
        <mc:Fallback xmlns="">
          <p:sp>
            <p:nvSpPr>
              <p:cNvPr id="2" name="TextBox 1">
                <a:extLst>
                  <a:ext uri="{FF2B5EF4-FFF2-40B4-BE49-F238E27FC236}">
                    <a16:creationId xmlns:a16="http://schemas.microsoft.com/office/drawing/2014/main" id="{3159ED75-0CE3-B13D-47EF-4AC539A1482E}"/>
                  </a:ext>
                </a:extLst>
              </p:cNvPr>
              <p:cNvSpPr txBox="1">
                <a:spLocks noRot="1" noChangeAspect="1" noMove="1" noResize="1" noEditPoints="1" noAdjustHandles="1" noChangeArrowheads="1" noChangeShapeType="1" noTextEdit="1"/>
              </p:cNvSpPr>
              <p:nvPr/>
            </p:nvSpPr>
            <p:spPr>
              <a:xfrm>
                <a:off x="1125793" y="398207"/>
                <a:ext cx="3321807" cy="100700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A3B3558-5258-A610-B5F5-598450CBDDAE}"/>
                  </a:ext>
                </a:extLst>
              </p:cNvPr>
              <p:cNvSpPr txBox="1"/>
              <p:nvPr/>
            </p:nvSpPr>
            <p:spPr>
              <a:xfrm>
                <a:off x="1125793" y="1530650"/>
                <a:ext cx="9922140" cy="13076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𝐵</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𝑧</m:t>
                          </m:r>
                        </m:e>
                      </m:d>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𝜇</m:t>
                              </m:r>
                            </m:e>
                            <m:sub>
                              <m:r>
                                <a:rPr lang="en-US" sz="2400" i="0">
                                  <a:latin typeface="Cambria Math" panose="02040503050406030204" pitchFamily="18" charset="0"/>
                                </a:rPr>
                                <m:t>0</m:t>
                              </m:r>
                            </m:sub>
                          </m:sSub>
                        </m:num>
                        <m:den>
                          <m:r>
                            <a:rPr lang="en-US" sz="2400" i="0">
                              <a:latin typeface="Cambria Math" panose="02040503050406030204" pitchFamily="18" charset="0"/>
                            </a:rPr>
                            <m:t>2</m:t>
                          </m:r>
                          <m:r>
                            <a:rPr lang="en-US" sz="2400" i="1">
                              <a:latin typeface="Cambria Math" panose="02040503050406030204" pitchFamily="18" charset="0"/>
                            </a:rPr>
                            <m:t>𝜋</m:t>
                          </m:r>
                        </m:den>
                      </m:f>
                      <m:nary>
                        <m:naryPr>
                          <m:limLoc m:val="undOvr"/>
                          <m:grow m:val="on"/>
                          <m:ctrlPr>
                            <a:rPr lang="en-US" sz="2400" i="1">
                              <a:latin typeface="Cambria Math" panose="02040503050406030204" pitchFamily="18" charset="0"/>
                            </a:rPr>
                          </m:ctrlPr>
                        </m:naryPr>
                        <m:sub>
                          <m:r>
                            <a:rPr lang="en-US" sz="2400" i="0">
                              <a:latin typeface="Cambria Math" panose="02040503050406030204" pitchFamily="18" charset="0"/>
                            </a:rPr>
                            <m:t>−∞</m:t>
                          </m:r>
                        </m:sub>
                        <m:sup>
                          <m:r>
                            <a:rPr lang="en-US" sz="2400" i="0">
                              <a:latin typeface="Cambria Math" panose="02040503050406030204" pitchFamily="18" charset="0"/>
                            </a:rPr>
                            <m:t>∞</m:t>
                          </m:r>
                        </m:sup>
                        <m:e>
                          <m:f>
                            <m:fPr>
                              <m:ctrlPr>
                                <a:rPr lang="en-US" sz="2400" i="1">
                                  <a:solidFill>
                                    <a:srgbClr val="836967"/>
                                  </a:solidFill>
                                  <a:latin typeface="Cambria Math" panose="02040503050406030204" pitchFamily="18" charset="0"/>
                                </a:rPr>
                              </m:ctrlPr>
                            </m:fPr>
                            <m:num>
                              <m:r>
                                <a:rPr lang="en-US" sz="2400" i="1">
                                  <a:latin typeface="Cambria Math" panose="02040503050406030204" pitchFamily="18" charset="0"/>
                                </a:rPr>
                                <m:t>𝑥</m:t>
                              </m:r>
                              <m:r>
                                <a:rPr lang="en-US" sz="2400" i="0">
                                  <a:latin typeface="Cambria Math" panose="02040503050406030204" pitchFamily="18" charset="0"/>
                                </a:rPr>
                                <m:t>ⅆ</m:t>
                              </m:r>
                              <m:r>
                                <a:rPr lang="en-US" sz="2400" i="1">
                                  <a:latin typeface="Cambria Math" panose="02040503050406030204" pitchFamily="18" charset="0"/>
                                </a:rPr>
                                <m:t>𝑥</m:t>
                              </m:r>
                            </m:num>
                            <m:den>
                              <m:sSup>
                                <m:sSupPr>
                                  <m:ctrlPr>
                                    <a:rPr lang="en-US" sz="2400" i="1">
                                      <a:solidFill>
                                        <a:srgbClr val="836967"/>
                                      </a:solidFill>
                                      <a:latin typeface="Cambria Math" panose="02040503050406030204" pitchFamily="18" charset="0"/>
                                    </a:rPr>
                                  </m:ctrlPr>
                                </m:sSupPr>
                                <m:e>
                                  <m:r>
                                    <a:rPr lang="en-US" sz="2400" i="1">
                                      <a:latin typeface="Cambria Math" panose="02040503050406030204" pitchFamily="18" charset="0"/>
                                    </a:rPr>
                                    <m:t>𝑥</m:t>
                                  </m:r>
                                </m:e>
                                <m:sup>
                                  <m:r>
                                    <a:rPr lang="en-US" sz="2400" i="0">
                                      <a:latin typeface="Cambria Math" panose="02040503050406030204" pitchFamily="18" charset="0"/>
                                    </a:rPr>
                                    <m:t>2</m:t>
                                  </m:r>
                                </m:sup>
                              </m:sSup>
                              <m:r>
                                <a:rPr lang="en-US" sz="2400" i="0">
                                  <a:latin typeface="Cambria Math" panose="02040503050406030204" pitchFamily="18" charset="0"/>
                                </a:rPr>
                                <m:t>+</m:t>
                              </m:r>
                              <m:sSup>
                                <m:sSupPr>
                                  <m:ctrlPr>
                                    <a:rPr lang="en-US" sz="2400" i="1">
                                      <a:solidFill>
                                        <a:srgbClr val="836967"/>
                                      </a:solidFill>
                                      <a:latin typeface="Cambria Math" panose="02040503050406030204" pitchFamily="18" charset="0"/>
                                    </a:rPr>
                                  </m:ctrlPr>
                                </m:sSupPr>
                                <m:e>
                                  <m:r>
                                    <a:rPr lang="en-US" sz="2400" i="1">
                                      <a:latin typeface="Cambria Math" panose="02040503050406030204" pitchFamily="18" charset="0"/>
                                    </a:rPr>
                                    <m:t>𝑧</m:t>
                                  </m:r>
                                </m:e>
                                <m:sup>
                                  <m:r>
                                    <a:rPr lang="en-US" sz="2400" i="0">
                                      <a:latin typeface="Cambria Math" panose="02040503050406030204" pitchFamily="18" charset="0"/>
                                    </a:rPr>
                                    <m:t>2</m:t>
                                  </m:r>
                                </m:sup>
                              </m:sSup>
                            </m:den>
                          </m:f>
                        </m:e>
                      </m:nary>
                      <m:nary>
                        <m:naryPr>
                          <m:chr m:val="∑"/>
                          <m:limLoc m:val="undOvr"/>
                          <m:grow m:val="on"/>
                          <m:ctrlPr>
                            <a:rPr lang="en-US" sz="2400" i="1">
                              <a:latin typeface="Cambria Math" panose="02040503050406030204" pitchFamily="18" charset="0"/>
                            </a:rPr>
                          </m:ctrlPr>
                        </m:naryPr>
                        <m:sub>
                          <m:r>
                            <a:rPr lang="en-US" sz="2400" i="1">
                              <a:latin typeface="Cambria Math" panose="02040503050406030204" pitchFamily="18" charset="0"/>
                            </a:rPr>
                            <m:t>𝑚</m:t>
                          </m:r>
                          <m:r>
                            <a:rPr lang="en-US" sz="2400">
                              <a:latin typeface="Cambria Math" panose="02040503050406030204" pitchFamily="18" charset="0"/>
                            </a:rPr>
                            <m:t>=1</m:t>
                          </m:r>
                        </m:sub>
                        <m:sup>
                          <m:r>
                            <a:rPr lang="en-US" sz="2400">
                              <a:latin typeface="Cambria Math" panose="02040503050406030204" pitchFamily="18" charset="0"/>
                            </a:rPr>
                            <m:t>∞</m:t>
                          </m:r>
                        </m:sup>
                        <m:e>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𝑚</m:t>
                              </m:r>
                            </m:sub>
                          </m:sSub>
                          <m:func>
                            <m:funcPr>
                              <m:ctrlPr>
                                <a:rPr lang="en-US" sz="2400" i="1">
                                  <a:latin typeface="Cambria Math" panose="02040503050406030204" pitchFamily="18" charset="0"/>
                                </a:rPr>
                              </m:ctrlPr>
                            </m:funcPr>
                            <m:fName>
                              <m:r>
                                <m:rPr>
                                  <m:sty m:val="p"/>
                                </m:rPr>
                                <a:rPr lang="en-US" sz="2400">
                                  <a:latin typeface="Cambria Math" panose="02040503050406030204" pitchFamily="18" charset="0"/>
                                </a:rPr>
                                <m:t>sin</m:t>
                              </m:r>
                            </m:fName>
                            <m:e>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𝑚</m:t>
                                  </m:r>
                                  <m:r>
                                    <a:rPr lang="en-US" sz="2400" i="1">
                                      <a:latin typeface="Cambria Math" panose="02040503050406030204" pitchFamily="18" charset="0"/>
                                    </a:rPr>
                                    <m:t>𝜔</m:t>
                                  </m:r>
                                  <m:r>
                                    <a:rPr lang="en-US" sz="2400" i="1">
                                      <a:latin typeface="Cambria Math" panose="02040503050406030204" pitchFamily="18" charset="0"/>
                                    </a:rPr>
                                    <m:t>𝑥</m:t>
                                  </m:r>
                                </m:e>
                              </m:d>
                            </m:e>
                          </m:func>
                        </m:e>
                      </m:nary>
                      <m:r>
                        <a:rPr lang="en-US" sz="2400" b="0" i="1" smtClean="0">
                          <a:latin typeface="Cambria Math" panose="02040503050406030204" pitchFamily="18" charset="0"/>
                        </a:rPr>
                        <m:t>=</m:t>
                      </m:r>
                      <m:nary>
                        <m:naryPr>
                          <m:chr m:val="∑"/>
                          <m:limLoc m:val="undOvr"/>
                          <m:grow m:val="on"/>
                          <m:ctrlPr>
                            <a:rPr lang="en-US" sz="2400" i="1">
                              <a:latin typeface="Cambria Math" panose="02040503050406030204" pitchFamily="18" charset="0"/>
                            </a:rPr>
                          </m:ctrlPr>
                        </m:naryPr>
                        <m:sub>
                          <m:r>
                            <a:rPr lang="en-US" sz="2400" i="1">
                              <a:latin typeface="Cambria Math" panose="02040503050406030204" pitchFamily="18" charset="0"/>
                            </a:rPr>
                            <m:t>𝑚</m:t>
                          </m:r>
                          <m:r>
                            <a:rPr lang="en-US" sz="2400">
                              <a:latin typeface="Cambria Math" panose="02040503050406030204" pitchFamily="18" charset="0"/>
                            </a:rPr>
                            <m:t>=1</m:t>
                          </m:r>
                        </m:sub>
                        <m:sup>
                          <m:r>
                            <a:rPr lang="en-US" sz="2400">
                              <a:latin typeface="Cambria Math" panose="02040503050406030204" pitchFamily="18" charset="0"/>
                            </a:rPr>
                            <m:t>∞</m:t>
                          </m:r>
                        </m:sup>
                        <m:e>
                          <m:f>
                            <m:fPr>
                              <m:ctrlPr>
                                <a:rPr lang="en-US" sz="2400" i="1">
                                  <a:solidFill>
                                    <a:srgbClr val="836967"/>
                                  </a:solidFill>
                                  <a:latin typeface="Cambria Math" panose="02040503050406030204" pitchFamily="18" charset="0"/>
                                </a:rPr>
                              </m:ctrlPr>
                            </m:fPr>
                            <m:num>
                              <m:r>
                                <a:rPr lang="en-US" sz="2400">
                                  <a:latin typeface="Cambria Math" panose="02040503050406030204" pitchFamily="18" charset="0"/>
                                </a:rPr>
                                <m:t>1</m:t>
                              </m:r>
                            </m:num>
                            <m:den>
                              <m:r>
                                <a:rPr lang="en-US" sz="2400">
                                  <a:latin typeface="Cambria Math" panose="02040503050406030204" pitchFamily="18" charset="0"/>
                                </a:rPr>
                                <m:t>2</m:t>
                              </m:r>
                            </m:den>
                          </m:f>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𝜇</m:t>
                              </m:r>
                            </m:e>
                            <m:sub>
                              <m:r>
                                <a:rPr lang="en-US" sz="2400">
                                  <a:latin typeface="Cambria Math" panose="02040503050406030204" pitchFamily="18" charset="0"/>
                                </a:rPr>
                                <m:t>0</m:t>
                              </m:r>
                            </m:sub>
                          </m:sSub>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𝑚</m:t>
                              </m:r>
                            </m:sub>
                          </m:sSub>
                          <m:sSup>
                            <m:sSupPr>
                              <m:ctrlPr>
                                <a:rPr lang="en-US" sz="2400" i="1">
                                  <a:solidFill>
                                    <a:srgbClr val="836967"/>
                                  </a:solidFill>
                                  <a:latin typeface="Cambria Math" panose="02040503050406030204" pitchFamily="18" charset="0"/>
                                </a:rPr>
                              </m:ctrlPr>
                            </m:sSupPr>
                            <m:e>
                              <m:d>
                                <m:dPr>
                                  <m:ctrlPr>
                                    <a:rPr lang="en-US" sz="2400" i="1">
                                      <a:solidFill>
                                        <a:srgbClr val="836967"/>
                                      </a:solidFill>
                                      <a:latin typeface="Cambria Math" panose="02040503050406030204" pitchFamily="18" charset="0"/>
                                    </a:rPr>
                                  </m:ctrlPr>
                                </m:dPr>
                                <m:e>
                                  <m:sSup>
                                    <m:sSupPr>
                                      <m:ctrlPr>
                                        <a:rPr lang="en-US" sz="2400" i="1">
                                          <a:solidFill>
                                            <a:srgbClr val="836967"/>
                                          </a:solidFill>
                                          <a:latin typeface="Cambria Math" panose="02040503050406030204" pitchFamily="18" charset="0"/>
                                        </a:rPr>
                                      </m:ctrlPr>
                                    </m:sSupPr>
                                    <m:e>
                                      <m:r>
                                        <a:rPr lang="en-US" sz="2400">
                                          <a:latin typeface="Cambria Math" panose="02040503050406030204" pitchFamily="18" charset="0"/>
                                        </a:rPr>
                                        <m:t>ⅇ</m:t>
                                      </m:r>
                                    </m:e>
                                    <m:sup>
                                      <m:r>
                                        <a:rPr lang="en-US" sz="2400">
                                          <a:latin typeface="Cambria Math" panose="02040503050406030204" pitchFamily="18" charset="0"/>
                                        </a:rPr>
                                        <m:t>−</m:t>
                                      </m:r>
                                      <m:r>
                                        <a:rPr lang="en-US" sz="2400" i="1">
                                          <a:latin typeface="Cambria Math" panose="02040503050406030204" pitchFamily="18" charset="0"/>
                                        </a:rPr>
                                        <m:t>𝜔</m:t>
                                      </m:r>
                                      <m:r>
                                        <a:rPr lang="en-US" sz="2400" i="1">
                                          <a:latin typeface="Cambria Math" panose="02040503050406030204" pitchFamily="18" charset="0"/>
                                        </a:rPr>
                                        <m:t>𝑧</m:t>
                                      </m:r>
                                    </m:sup>
                                  </m:sSup>
                                </m:e>
                              </m:d>
                            </m:e>
                            <m:sup>
                              <m:r>
                                <a:rPr lang="en-US" sz="2400" i="1">
                                  <a:latin typeface="Cambria Math" panose="02040503050406030204" pitchFamily="18" charset="0"/>
                                </a:rPr>
                                <m:t>𝑚</m:t>
                              </m:r>
                            </m:sup>
                          </m:sSup>
                        </m:e>
                      </m:nary>
                      <m:r>
                        <a:rPr lang="en-US" sz="2400" b="0" i="1" smtClean="0">
                          <a:latin typeface="Cambria Math" panose="02040503050406030204" pitchFamily="18" charset="0"/>
                        </a:rPr>
                        <m:t>=</m:t>
                      </m:r>
                      <m:r>
                        <a:rPr lang="en-US" sz="2400" i="1">
                          <a:latin typeface="Cambria Math" panose="02040503050406030204" pitchFamily="18" charset="0"/>
                        </a:rPr>
                        <m:t>𝐹</m:t>
                      </m:r>
                      <m:d>
                        <m:dPr>
                          <m:ctrlPr>
                            <a:rPr lang="en-US" sz="2400" i="1">
                              <a:solidFill>
                                <a:srgbClr val="836967"/>
                              </a:solidFill>
                              <a:latin typeface="Cambria Math" panose="02040503050406030204" pitchFamily="18" charset="0"/>
                            </a:rPr>
                          </m:ctrlPr>
                        </m:dPr>
                        <m:e>
                          <m:sSup>
                            <m:sSupPr>
                              <m:ctrlPr>
                                <a:rPr lang="en-US" sz="2400" i="1">
                                  <a:solidFill>
                                    <a:srgbClr val="836967"/>
                                  </a:solidFill>
                                  <a:latin typeface="Cambria Math" panose="02040503050406030204" pitchFamily="18" charset="0"/>
                                </a:rPr>
                              </m:ctrlPr>
                            </m:sSupPr>
                            <m:e>
                              <m:r>
                                <a:rPr lang="en-US" sz="2400">
                                  <a:latin typeface="Cambria Math" panose="02040503050406030204" pitchFamily="18" charset="0"/>
                                </a:rPr>
                                <m:t>ⅇ</m:t>
                              </m:r>
                            </m:e>
                            <m:sup>
                              <m:r>
                                <a:rPr lang="en-US" sz="2400">
                                  <a:latin typeface="Cambria Math" panose="02040503050406030204" pitchFamily="18" charset="0"/>
                                </a:rPr>
                                <m:t>−</m:t>
                              </m:r>
                              <m:r>
                                <a:rPr lang="en-US" sz="2400" i="1">
                                  <a:latin typeface="Cambria Math" panose="02040503050406030204" pitchFamily="18" charset="0"/>
                                </a:rPr>
                                <m:t>𝜔</m:t>
                              </m:r>
                              <m:r>
                                <a:rPr lang="en-US" sz="2400" i="1">
                                  <a:latin typeface="Cambria Math" panose="02040503050406030204" pitchFamily="18" charset="0"/>
                                </a:rPr>
                                <m:t>𝑧</m:t>
                              </m:r>
                            </m:sup>
                          </m:sSup>
                        </m:e>
                      </m:d>
                    </m:oMath>
                  </m:oMathPara>
                </a14:m>
                <a:endParaRPr lang="en-US" sz="2400" dirty="0"/>
              </a:p>
            </p:txBody>
          </p:sp>
        </mc:Choice>
        <mc:Fallback xmlns="">
          <p:sp>
            <p:nvSpPr>
              <p:cNvPr id="3" name="TextBox 2">
                <a:extLst>
                  <a:ext uri="{FF2B5EF4-FFF2-40B4-BE49-F238E27FC236}">
                    <a16:creationId xmlns:a16="http://schemas.microsoft.com/office/drawing/2014/main" id="{BA3B3558-5258-A610-B5F5-598450CBDDAE}"/>
                  </a:ext>
                </a:extLst>
              </p:cNvPr>
              <p:cNvSpPr txBox="1">
                <a:spLocks noRot="1" noChangeAspect="1" noMove="1" noResize="1" noEditPoints="1" noAdjustHandles="1" noChangeArrowheads="1" noChangeShapeType="1" noTextEdit="1"/>
              </p:cNvSpPr>
              <p:nvPr/>
            </p:nvSpPr>
            <p:spPr>
              <a:xfrm>
                <a:off x="1125793" y="1530650"/>
                <a:ext cx="9922140" cy="130760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F98C253-04EF-1A8B-BEBE-EE5CDCD82F1D}"/>
                  </a:ext>
                </a:extLst>
              </p:cNvPr>
              <p:cNvSpPr txBox="1"/>
              <p:nvPr/>
            </p:nvSpPr>
            <p:spPr>
              <a:xfrm>
                <a:off x="1125793" y="3155612"/>
                <a:ext cx="4454874" cy="13079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𝐹</m:t>
                      </m:r>
                      <m:d>
                        <m:dPr>
                          <m:ctrlPr>
                            <a:rPr lang="en-US" sz="2400" i="1">
                              <a:solidFill>
                                <a:srgbClr val="836967"/>
                              </a:solidFill>
                              <a:latin typeface="Cambria Math" panose="02040503050406030204" pitchFamily="18" charset="0"/>
                            </a:rPr>
                          </m:ctrlPr>
                        </m:dPr>
                        <m:e>
                          <m:sSup>
                            <m:sSupPr>
                              <m:ctrlPr>
                                <a:rPr lang="en-US" sz="2400" i="1">
                                  <a:solidFill>
                                    <a:srgbClr val="836967"/>
                                  </a:solidFill>
                                  <a:latin typeface="Cambria Math" panose="02040503050406030204" pitchFamily="18" charset="0"/>
                                </a:rPr>
                              </m:ctrlPr>
                            </m:sSupPr>
                            <m:e>
                              <m:r>
                                <a:rPr lang="en-US" sz="2400" i="0">
                                  <a:latin typeface="Cambria Math" panose="02040503050406030204" pitchFamily="18" charset="0"/>
                                </a:rPr>
                                <m:t>ⅇ</m:t>
                              </m:r>
                            </m:e>
                            <m:sup>
                              <m:r>
                                <a:rPr lang="en-US" sz="2400" i="0">
                                  <a:latin typeface="Cambria Math" panose="02040503050406030204" pitchFamily="18" charset="0"/>
                                </a:rPr>
                                <m:t>−</m:t>
                              </m:r>
                              <m:r>
                                <a:rPr lang="en-US" sz="2400" i="1">
                                  <a:latin typeface="Cambria Math" panose="02040503050406030204" pitchFamily="18" charset="0"/>
                                </a:rPr>
                                <m:t>𝜔</m:t>
                              </m:r>
                              <m:r>
                                <a:rPr lang="en-US" sz="2400" i="1">
                                  <a:latin typeface="Cambria Math" panose="02040503050406030204" pitchFamily="18" charset="0"/>
                                </a:rPr>
                                <m:t>𝑧</m:t>
                              </m:r>
                            </m:sup>
                          </m:sSup>
                        </m:e>
                      </m:d>
                      <m:r>
                        <a:rPr lang="en-US" sz="2400" b="0" i="1" smtClean="0">
                          <a:latin typeface="Cambria Math" panose="02040503050406030204" pitchFamily="18" charset="0"/>
                        </a:rPr>
                        <m:t>=</m:t>
                      </m:r>
                      <m:nary>
                        <m:naryPr>
                          <m:chr m:val="∑"/>
                          <m:limLoc m:val="undOvr"/>
                          <m:grow m:val="on"/>
                          <m:ctrlPr>
                            <a:rPr lang="en-US" sz="2400" i="1">
                              <a:latin typeface="Cambria Math" panose="02040503050406030204" pitchFamily="18" charset="0"/>
                            </a:rPr>
                          </m:ctrlPr>
                        </m:naryPr>
                        <m:sub>
                          <m:r>
                            <a:rPr lang="en-US" sz="2400" i="1">
                              <a:latin typeface="Cambria Math" panose="02040503050406030204" pitchFamily="18" charset="0"/>
                            </a:rPr>
                            <m:t>𝑚</m:t>
                          </m:r>
                          <m:r>
                            <a:rPr lang="en-US" sz="2400">
                              <a:latin typeface="Cambria Math" panose="02040503050406030204" pitchFamily="18" charset="0"/>
                            </a:rPr>
                            <m:t>=0</m:t>
                          </m:r>
                        </m:sub>
                        <m:sup>
                          <m:r>
                            <a:rPr lang="en-US" sz="2400">
                              <a:latin typeface="Cambria Math" panose="02040503050406030204" pitchFamily="18" charset="0"/>
                            </a:rPr>
                            <m:t>∞</m:t>
                          </m:r>
                        </m:sup>
                        <m:e>
                          <m:f>
                            <m:fPr>
                              <m:ctrlPr>
                                <a:rPr lang="en-US" sz="2400" i="1">
                                  <a:solidFill>
                                    <a:srgbClr val="836967"/>
                                  </a:solidFill>
                                  <a:latin typeface="Cambria Math" panose="02040503050406030204" pitchFamily="18" charset="0"/>
                                </a:rPr>
                              </m:ctrlPr>
                            </m:fPr>
                            <m:num>
                              <m:sSup>
                                <m:sSupPr>
                                  <m:ctrlPr>
                                    <a:rPr lang="en-US" sz="2400" i="1">
                                      <a:solidFill>
                                        <a:srgbClr val="836967"/>
                                      </a:solidFill>
                                      <a:latin typeface="Cambria Math" panose="02040503050406030204" pitchFamily="18" charset="0"/>
                                    </a:rPr>
                                  </m:ctrlPr>
                                </m:sSupPr>
                                <m:e>
                                  <m:r>
                                    <a:rPr lang="en-US" sz="2400" i="1">
                                      <a:latin typeface="Cambria Math" panose="02040503050406030204" pitchFamily="18" charset="0"/>
                                    </a:rPr>
                                    <m:t>𝐹</m:t>
                                  </m:r>
                                </m:e>
                                <m:sup>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𝑚</m:t>
                                      </m:r>
                                    </m:e>
                                  </m:d>
                                </m:sup>
                              </m:sSup>
                              <m:r>
                                <a:rPr lang="en-US" sz="2400" b="0" i="1" smtClean="0">
                                  <a:latin typeface="Cambria Math" panose="02040503050406030204" pitchFamily="18" charset="0"/>
                                </a:rPr>
                                <m:t>(0)</m:t>
                              </m:r>
                            </m:num>
                            <m:den>
                              <m:r>
                                <a:rPr lang="en-US" sz="2400" i="1">
                                  <a:latin typeface="Cambria Math" panose="02040503050406030204" pitchFamily="18" charset="0"/>
                                </a:rPr>
                                <m:t>𝑚</m:t>
                              </m:r>
                              <m:r>
                                <a:rPr lang="en-US" sz="2400">
                                  <a:latin typeface="Cambria Math" panose="02040503050406030204" pitchFamily="18" charset="0"/>
                                </a:rPr>
                                <m:t>!</m:t>
                              </m:r>
                            </m:den>
                          </m:f>
                          <m:sSup>
                            <m:sSupPr>
                              <m:ctrlPr>
                                <a:rPr lang="en-US" sz="2400" i="1">
                                  <a:solidFill>
                                    <a:srgbClr val="836967"/>
                                  </a:solidFill>
                                  <a:latin typeface="Cambria Math" panose="02040503050406030204" pitchFamily="18" charset="0"/>
                                </a:rPr>
                              </m:ctrlPr>
                            </m:sSupPr>
                            <m:e>
                              <m:d>
                                <m:dPr>
                                  <m:ctrlPr>
                                    <a:rPr lang="en-US" sz="2400" i="1">
                                      <a:solidFill>
                                        <a:srgbClr val="836967"/>
                                      </a:solidFill>
                                      <a:latin typeface="Cambria Math" panose="02040503050406030204" pitchFamily="18" charset="0"/>
                                    </a:rPr>
                                  </m:ctrlPr>
                                </m:dPr>
                                <m:e>
                                  <m:sSup>
                                    <m:sSupPr>
                                      <m:ctrlPr>
                                        <a:rPr lang="en-US" sz="2400" i="1">
                                          <a:solidFill>
                                            <a:srgbClr val="836967"/>
                                          </a:solidFill>
                                          <a:latin typeface="Cambria Math" panose="02040503050406030204" pitchFamily="18" charset="0"/>
                                        </a:rPr>
                                      </m:ctrlPr>
                                    </m:sSupPr>
                                    <m:e>
                                      <m:r>
                                        <a:rPr lang="en-US" sz="2400">
                                          <a:latin typeface="Cambria Math" panose="02040503050406030204" pitchFamily="18" charset="0"/>
                                        </a:rPr>
                                        <m:t>ⅇ</m:t>
                                      </m:r>
                                    </m:e>
                                    <m:sup>
                                      <m:r>
                                        <a:rPr lang="en-US" sz="2400">
                                          <a:latin typeface="Cambria Math" panose="02040503050406030204" pitchFamily="18" charset="0"/>
                                        </a:rPr>
                                        <m:t>−</m:t>
                                      </m:r>
                                      <m:r>
                                        <a:rPr lang="en-US" sz="2400" i="1">
                                          <a:latin typeface="Cambria Math" panose="02040503050406030204" pitchFamily="18" charset="0"/>
                                        </a:rPr>
                                        <m:t>𝜔</m:t>
                                      </m:r>
                                      <m:r>
                                        <a:rPr lang="en-US" sz="2400" i="1">
                                          <a:latin typeface="Cambria Math" panose="02040503050406030204" pitchFamily="18" charset="0"/>
                                        </a:rPr>
                                        <m:t>𝑧</m:t>
                                      </m:r>
                                    </m:sup>
                                  </m:sSup>
                                </m:e>
                              </m:d>
                            </m:e>
                            <m:sup>
                              <m:r>
                                <a:rPr lang="en-US" sz="2400" i="1">
                                  <a:latin typeface="Cambria Math" panose="02040503050406030204" pitchFamily="18" charset="0"/>
                                </a:rPr>
                                <m:t>𝑚</m:t>
                              </m:r>
                            </m:sup>
                          </m:sSup>
                        </m:e>
                      </m:nary>
                    </m:oMath>
                  </m:oMathPara>
                </a14:m>
                <a:endParaRPr lang="en-US" sz="2400" dirty="0"/>
              </a:p>
            </p:txBody>
          </p:sp>
        </mc:Choice>
        <mc:Fallback xmlns="">
          <p:sp>
            <p:nvSpPr>
              <p:cNvPr id="4" name="TextBox 3">
                <a:extLst>
                  <a:ext uri="{FF2B5EF4-FFF2-40B4-BE49-F238E27FC236}">
                    <a16:creationId xmlns:a16="http://schemas.microsoft.com/office/drawing/2014/main" id="{1F98C253-04EF-1A8B-BEBE-EE5CDCD82F1D}"/>
                  </a:ext>
                </a:extLst>
              </p:cNvPr>
              <p:cNvSpPr txBox="1">
                <a:spLocks noRot="1" noChangeAspect="1" noMove="1" noResize="1" noEditPoints="1" noAdjustHandles="1" noChangeArrowheads="1" noChangeShapeType="1" noTextEdit="1"/>
              </p:cNvSpPr>
              <p:nvPr/>
            </p:nvSpPr>
            <p:spPr>
              <a:xfrm>
                <a:off x="1125793" y="3155612"/>
                <a:ext cx="4454874" cy="130792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2789DE5-7C79-D62C-29A6-C538698F214F}"/>
                  </a:ext>
                </a:extLst>
              </p:cNvPr>
              <p:cNvSpPr txBox="1"/>
              <p:nvPr/>
            </p:nvSpPr>
            <p:spPr>
              <a:xfrm>
                <a:off x="6086863" y="3287081"/>
                <a:ext cx="2071016" cy="829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836967"/>
                              </a:solidFill>
                              <a:latin typeface="Cambria Math" panose="02040503050406030204" pitchFamily="18" charset="0"/>
                            </a:rPr>
                          </m:ctrlPr>
                        </m:sSubPr>
                        <m:e>
                          <m:r>
                            <a:rPr lang="en-US" sz="2400" i="1">
                              <a:latin typeface="Cambria Math" panose="02040503050406030204" pitchFamily="18" charset="0"/>
                            </a:rPr>
                            <m:t>𝐶</m:t>
                          </m:r>
                        </m:e>
                        <m:sub>
                          <m:r>
                            <a:rPr lang="en-US" sz="2400" i="1">
                              <a:latin typeface="Cambria Math" panose="02040503050406030204" pitchFamily="18" charset="0"/>
                            </a:rPr>
                            <m:t>𝑚</m:t>
                          </m:r>
                        </m:sub>
                      </m:sSub>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2</m:t>
                          </m:r>
                          <m:sSup>
                            <m:sSupPr>
                              <m:ctrlPr>
                                <a:rPr lang="en-US" sz="2400" i="1">
                                  <a:solidFill>
                                    <a:srgbClr val="836967"/>
                                  </a:solidFill>
                                  <a:latin typeface="Cambria Math" panose="02040503050406030204" pitchFamily="18" charset="0"/>
                                </a:rPr>
                              </m:ctrlPr>
                            </m:sSupPr>
                            <m:e>
                              <m:r>
                                <a:rPr lang="en-US" sz="2400" i="1">
                                  <a:latin typeface="Cambria Math" panose="02040503050406030204" pitchFamily="18" charset="0"/>
                                </a:rPr>
                                <m:t>𝐹</m:t>
                              </m:r>
                            </m:e>
                            <m:sup>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𝑚</m:t>
                                  </m:r>
                                </m:e>
                              </m:d>
                            </m:sup>
                          </m:sSup>
                          <m:r>
                            <a:rPr lang="en-US" sz="2400" b="0" i="1" smtClean="0">
                              <a:latin typeface="Cambria Math" panose="02040503050406030204" pitchFamily="18" charset="0"/>
                            </a:rPr>
                            <m:t>(0)</m:t>
                          </m:r>
                        </m:num>
                        <m:den>
                          <m:r>
                            <a:rPr lang="en-US" sz="2400" i="1">
                              <a:latin typeface="Cambria Math" panose="02040503050406030204" pitchFamily="18" charset="0"/>
                            </a:rPr>
                            <m:t>𝑚</m:t>
                          </m:r>
                          <m:r>
                            <a:rPr lang="en-US" sz="2400" i="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𝜇</m:t>
                              </m:r>
                            </m:e>
                            <m:sub>
                              <m:r>
                                <a:rPr lang="en-US" sz="2400" i="0">
                                  <a:latin typeface="Cambria Math" panose="02040503050406030204" pitchFamily="18" charset="0"/>
                                </a:rPr>
                                <m:t>0</m:t>
                              </m:r>
                            </m:sub>
                          </m:sSub>
                        </m:den>
                      </m:f>
                    </m:oMath>
                  </m:oMathPara>
                </a14:m>
                <a:endParaRPr lang="en-US" sz="2400" dirty="0"/>
              </a:p>
            </p:txBody>
          </p:sp>
        </mc:Choice>
        <mc:Fallback xmlns="">
          <p:sp>
            <p:nvSpPr>
              <p:cNvPr id="5" name="TextBox 4">
                <a:extLst>
                  <a:ext uri="{FF2B5EF4-FFF2-40B4-BE49-F238E27FC236}">
                    <a16:creationId xmlns:a16="http://schemas.microsoft.com/office/drawing/2014/main" id="{72789DE5-7C79-D62C-29A6-C538698F214F}"/>
                  </a:ext>
                </a:extLst>
              </p:cNvPr>
              <p:cNvSpPr txBox="1">
                <a:spLocks noRot="1" noChangeAspect="1" noMove="1" noResize="1" noEditPoints="1" noAdjustHandles="1" noChangeArrowheads="1" noChangeShapeType="1" noTextEdit="1"/>
              </p:cNvSpPr>
              <p:nvPr/>
            </p:nvSpPr>
            <p:spPr>
              <a:xfrm>
                <a:off x="6086863" y="3287081"/>
                <a:ext cx="2071016" cy="829971"/>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5449D4D-5533-850D-B1B4-0786FEB33EB5}"/>
                  </a:ext>
                </a:extLst>
              </p:cNvPr>
              <p:cNvSpPr txBox="1"/>
              <p:nvPr/>
            </p:nvSpPr>
            <p:spPr>
              <a:xfrm>
                <a:off x="1125793" y="5090506"/>
                <a:ext cx="126400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𝐹</m:t>
                      </m:r>
                      <m:d>
                        <m:dPr>
                          <m:ctrlPr>
                            <a:rPr lang="en-US" sz="2400" i="1">
                              <a:solidFill>
                                <a:srgbClr val="836967"/>
                              </a:solidFill>
                              <a:latin typeface="Cambria Math" panose="02040503050406030204" pitchFamily="18" charset="0"/>
                            </a:rPr>
                          </m:ctrlPr>
                        </m:dPr>
                        <m:e>
                          <m:r>
                            <a:rPr lang="en-US" sz="2400" i="0">
                              <a:latin typeface="Cambria Math" panose="02040503050406030204" pitchFamily="18" charset="0"/>
                            </a:rPr>
                            <m:t>0</m:t>
                          </m:r>
                        </m:e>
                      </m:d>
                      <m:r>
                        <a:rPr lang="en-US" sz="2400" i="0">
                          <a:latin typeface="Cambria Math" panose="02040503050406030204" pitchFamily="18" charset="0"/>
                        </a:rPr>
                        <m:t>=0</m:t>
                      </m:r>
                    </m:oMath>
                  </m:oMathPara>
                </a14:m>
                <a:endParaRPr lang="en-US" sz="2400" dirty="0"/>
              </a:p>
            </p:txBody>
          </p:sp>
        </mc:Choice>
        <mc:Fallback xmlns="">
          <p:sp>
            <p:nvSpPr>
              <p:cNvPr id="6" name="TextBox 5">
                <a:extLst>
                  <a:ext uri="{FF2B5EF4-FFF2-40B4-BE49-F238E27FC236}">
                    <a16:creationId xmlns:a16="http://schemas.microsoft.com/office/drawing/2014/main" id="{C5449D4D-5533-850D-B1B4-0786FEB33EB5}"/>
                  </a:ext>
                </a:extLst>
              </p:cNvPr>
              <p:cNvSpPr txBox="1">
                <a:spLocks noRot="1" noChangeAspect="1" noMove="1" noResize="1" noEditPoints="1" noAdjustHandles="1" noChangeArrowheads="1" noChangeShapeType="1" noTextEdit="1"/>
              </p:cNvSpPr>
              <p:nvPr/>
            </p:nvSpPr>
            <p:spPr>
              <a:xfrm>
                <a:off x="1125793" y="5090506"/>
                <a:ext cx="1264000" cy="369332"/>
              </a:xfrm>
              <a:prstGeom prst="rect">
                <a:avLst/>
              </a:prstGeom>
              <a:blipFill>
                <a:blip r:embed="rId7"/>
                <a:stretch>
                  <a:fillRect l="-5314" r="-5314" b="-65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503FD127-8DBF-EDF7-A8FB-4A24B4FF4723}"/>
                  </a:ext>
                </a:extLst>
              </p:cNvPr>
              <p:cNvSpPr txBox="1"/>
              <p:nvPr/>
            </p:nvSpPr>
            <p:spPr>
              <a:xfrm>
                <a:off x="4695616" y="5090506"/>
                <a:ext cx="221355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𝐹</m:t>
                      </m:r>
                      <m:d>
                        <m:dPr>
                          <m:ctrlPr>
                            <a:rPr lang="en-US" sz="2400" i="1">
                              <a:solidFill>
                                <a:srgbClr val="836967"/>
                              </a:solidFill>
                              <a:latin typeface="Cambria Math" panose="02040503050406030204" pitchFamily="18" charset="0"/>
                            </a:rPr>
                          </m:ctrlPr>
                        </m:dPr>
                        <m:e>
                          <m:r>
                            <m:rPr>
                              <m:sty m:val="p"/>
                            </m:rPr>
                            <a:rPr lang="en-US" sz="2400" b="0" i="0" smtClean="0">
                              <a:solidFill>
                                <a:srgbClr val="836967"/>
                              </a:solidFill>
                              <a:latin typeface="Cambria Math" panose="02040503050406030204" pitchFamily="18" charset="0"/>
                            </a:rPr>
                            <m:t>x</m:t>
                          </m:r>
                        </m:e>
                      </m:d>
                      <m:r>
                        <a:rPr lang="en-US" sz="2400" b="0" i="1" smtClean="0">
                          <a:latin typeface="Cambria Math" panose="02040503050406030204" pitchFamily="18" charset="0"/>
                        </a:rPr>
                        <m:t> </m:t>
                      </m:r>
                      <m:r>
                        <a:rPr lang="en-US" sz="2400" b="0" i="1" smtClean="0">
                          <a:latin typeface="Cambria Math" panose="02040503050406030204" pitchFamily="18" charset="0"/>
                        </a:rPr>
                        <m:t>𝑖𝑠</m:t>
                      </m:r>
                      <m:r>
                        <a:rPr lang="en-US" sz="2400" b="0" i="1" smtClean="0">
                          <a:latin typeface="Cambria Math" panose="02040503050406030204" pitchFamily="18" charset="0"/>
                        </a:rPr>
                        <m:t> </m:t>
                      </m:r>
                      <m:r>
                        <a:rPr lang="en-US" sz="2400" b="0" i="1" smtClean="0">
                          <a:latin typeface="Cambria Math" panose="02040503050406030204" pitchFamily="18" charset="0"/>
                        </a:rPr>
                        <m:t>𝑎𝑛𝑎𝑙𝑦𝑡𝑖𝑐</m:t>
                      </m:r>
                    </m:oMath>
                  </m:oMathPara>
                </a14:m>
                <a:endParaRPr lang="en-US" sz="2400" dirty="0"/>
              </a:p>
            </p:txBody>
          </p:sp>
        </mc:Choice>
        <mc:Fallback xmlns="">
          <p:sp>
            <p:nvSpPr>
              <p:cNvPr id="8" name="TextBox 7">
                <a:extLst>
                  <a:ext uri="{FF2B5EF4-FFF2-40B4-BE49-F238E27FC236}">
                    <a16:creationId xmlns:a16="http://schemas.microsoft.com/office/drawing/2014/main" id="{503FD127-8DBF-EDF7-A8FB-4A24B4FF4723}"/>
                  </a:ext>
                </a:extLst>
              </p:cNvPr>
              <p:cNvSpPr txBox="1">
                <a:spLocks noRot="1" noChangeAspect="1" noMove="1" noResize="1" noEditPoints="1" noAdjustHandles="1" noChangeArrowheads="1" noChangeShapeType="1" noTextEdit="1"/>
              </p:cNvSpPr>
              <p:nvPr/>
            </p:nvSpPr>
            <p:spPr>
              <a:xfrm>
                <a:off x="4695616" y="5090506"/>
                <a:ext cx="2213555" cy="369332"/>
              </a:xfrm>
              <a:prstGeom prst="rect">
                <a:avLst/>
              </a:prstGeom>
              <a:blipFill>
                <a:blip r:embed="rId8"/>
                <a:stretch>
                  <a:fillRect l="-2755" r="-4408" b="-34426"/>
                </a:stretch>
              </a:blipFill>
            </p:spPr>
            <p:txBody>
              <a:bodyPr/>
              <a:lstStyle/>
              <a:p>
                <a:r>
                  <a:rPr lang="en-US">
                    <a:noFill/>
                  </a:rPr>
                  <a:t> </a:t>
                </a:r>
              </a:p>
            </p:txBody>
          </p:sp>
        </mc:Fallback>
      </mc:AlternateContent>
    </p:spTree>
    <p:extLst>
      <p:ext uri="{BB962C8B-B14F-4D97-AF65-F5344CB8AC3E}">
        <p14:creationId xmlns:p14="http://schemas.microsoft.com/office/powerpoint/2010/main" val="241959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CEE43C9-EC7D-C789-11F7-D572DFE86648}"/>
                  </a:ext>
                </a:extLst>
              </p:cNvPr>
              <p:cNvSpPr txBox="1"/>
              <p:nvPr/>
            </p:nvSpPr>
            <p:spPr>
              <a:xfrm>
                <a:off x="1420761" y="935034"/>
                <a:ext cx="290496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r>
                        <a:rPr lang="en-US" sz="3200" i="1">
                          <a:latin typeface="Cambria Math" panose="02040503050406030204" pitchFamily="18" charset="0"/>
                        </a:rPr>
                        <m:t>𝐹</m:t>
                      </m:r>
                      <m:d>
                        <m:dPr>
                          <m:ctrlPr>
                            <a:rPr lang="en-US" sz="3200" i="1">
                              <a:solidFill>
                                <a:srgbClr val="836967"/>
                              </a:solidFill>
                              <a:latin typeface="Cambria Math" panose="02040503050406030204" pitchFamily="18" charset="0"/>
                            </a:rPr>
                          </m:ctrlPr>
                        </m:dPr>
                        <m:e>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ⅇ</m:t>
                              </m:r>
                            </m:e>
                            <m:sup>
                              <m:r>
                                <a:rPr lang="en-US" sz="3200" i="0">
                                  <a:latin typeface="Cambria Math" panose="02040503050406030204" pitchFamily="18" charset="0"/>
                                </a:rPr>
                                <m:t>−</m:t>
                              </m:r>
                              <m:r>
                                <a:rPr lang="en-US" sz="3200" i="1">
                                  <a:latin typeface="Cambria Math" panose="02040503050406030204" pitchFamily="18" charset="0"/>
                                </a:rPr>
                                <m:t>𝜔</m:t>
                              </m:r>
                              <m:r>
                                <a:rPr lang="en-US" sz="3200" i="1">
                                  <a:latin typeface="Cambria Math" panose="02040503050406030204" pitchFamily="18" charset="0"/>
                                </a:rPr>
                                <m:t>𝑧</m:t>
                              </m:r>
                            </m:sup>
                          </m:sSup>
                        </m:e>
                      </m:d>
                    </m:oMath>
                  </m:oMathPara>
                </a14:m>
                <a:endParaRPr lang="en-US" sz="3200" dirty="0"/>
              </a:p>
            </p:txBody>
          </p:sp>
        </mc:Choice>
        <mc:Fallback xmlns="">
          <p:sp>
            <p:nvSpPr>
              <p:cNvPr id="2" name="TextBox 1">
                <a:extLst>
                  <a:ext uri="{FF2B5EF4-FFF2-40B4-BE49-F238E27FC236}">
                    <a16:creationId xmlns:a16="http://schemas.microsoft.com/office/drawing/2014/main" id="{3CEE43C9-EC7D-C789-11F7-D572DFE86648}"/>
                  </a:ext>
                </a:extLst>
              </p:cNvPr>
              <p:cNvSpPr txBox="1">
                <a:spLocks noRot="1" noChangeAspect="1" noMove="1" noResize="1" noEditPoints="1" noAdjustHandles="1" noChangeArrowheads="1" noChangeShapeType="1" noTextEdit="1"/>
              </p:cNvSpPr>
              <p:nvPr/>
            </p:nvSpPr>
            <p:spPr>
              <a:xfrm>
                <a:off x="1420761" y="935034"/>
                <a:ext cx="2904962"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AF8FECB-0813-752B-0331-C3FD8FD70D7C}"/>
                  </a:ext>
                </a:extLst>
              </p:cNvPr>
              <p:cNvSpPr txBox="1"/>
              <p:nvPr/>
            </p:nvSpPr>
            <p:spPr>
              <a:xfrm>
                <a:off x="5088192" y="309509"/>
                <a:ext cx="5699958" cy="17434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𝑥</m:t>
                          </m:r>
                        </m:e>
                      </m:d>
                      <m:r>
                        <a:rPr lang="en-US" sz="3200" i="0">
                          <a:latin typeface="Cambria Math" panose="02040503050406030204" pitchFamily="18" charset="0"/>
                        </a:rPr>
                        <m:t>=</m:t>
                      </m:r>
                      <m:nary>
                        <m:naryPr>
                          <m:chr m:val="∑"/>
                          <m:limLoc m:val="undOvr"/>
                          <m:grow m:val="on"/>
                          <m:ctrlPr>
                            <a:rPr lang="en-US" sz="3200" i="1">
                              <a:latin typeface="Cambria Math" panose="02040503050406030204" pitchFamily="18" charset="0"/>
                            </a:rPr>
                          </m:ctrlPr>
                        </m:naryPr>
                        <m:sub>
                          <m:r>
                            <a:rPr lang="en-US" sz="3200" i="1">
                              <a:latin typeface="Cambria Math" panose="02040503050406030204" pitchFamily="18" charset="0"/>
                            </a:rPr>
                            <m:t>𝑚</m:t>
                          </m:r>
                          <m:r>
                            <a:rPr lang="en-US" sz="3200" i="0">
                              <a:latin typeface="Cambria Math" panose="02040503050406030204" pitchFamily="18" charset="0"/>
                            </a:rPr>
                            <m:t>=1</m:t>
                          </m:r>
                        </m:sub>
                        <m:sup>
                          <m:r>
                            <a:rPr lang="en-US" sz="3200" i="0">
                              <a:latin typeface="Cambria Math" panose="02040503050406030204" pitchFamily="18" charset="0"/>
                            </a:rPr>
                            <m:t>∞</m:t>
                          </m:r>
                        </m:sup>
                        <m:e>
                          <m:f>
                            <m:fPr>
                              <m:ctrlPr>
                                <a:rPr lang="en-US" sz="3200" i="1">
                                  <a:solidFill>
                                    <a:srgbClr val="836967"/>
                                  </a:solidFill>
                                  <a:latin typeface="Cambria Math" panose="02040503050406030204" pitchFamily="18" charset="0"/>
                                </a:rPr>
                              </m:ctrlPr>
                            </m:fPr>
                            <m:num>
                              <m:r>
                                <a:rPr lang="en-US" sz="3200">
                                  <a:latin typeface="Cambria Math" panose="02040503050406030204" pitchFamily="18" charset="0"/>
                                </a:rPr>
                                <m:t>2</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𝐹</m:t>
                                  </m:r>
                                </m:e>
                                <m:sup>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𝑚</m:t>
                                      </m:r>
                                    </m:e>
                                  </m:d>
                                </m:sup>
                              </m:sSup>
                              <m:r>
                                <a:rPr lang="en-US" sz="3200" b="0" i="1" smtClean="0">
                                  <a:latin typeface="Cambria Math" panose="02040503050406030204" pitchFamily="18" charset="0"/>
                                </a:rPr>
                                <m:t>(0)</m:t>
                              </m:r>
                            </m:num>
                            <m:den>
                              <m:r>
                                <a:rPr lang="en-US" sz="3200" i="1">
                                  <a:latin typeface="Cambria Math" panose="02040503050406030204" pitchFamily="18" charset="0"/>
                                </a:rPr>
                                <m:t>𝑚</m:t>
                              </m:r>
                              <m:r>
                                <a:rPr lang="en-US" sz="3200">
                                  <a:latin typeface="Cambria Math" panose="02040503050406030204" pitchFamily="18" charset="0"/>
                                </a:rPr>
                                <m:t>!</m:t>
                              </m:r>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a:latin typeface="Cambria Math" panose="02040503050406030204" pitchFamily="18" charset="0"/>
                                    </a:rPr>
                                    <m:t>0</m:t>
                                  </m:r>
                                </m:sub>
                              </m:sSub>
                            </m:den>
                          </m:f>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𝑚</m:t>
                                  </m:r>
                                  <m:r>
                                    <a:rPr lang="en-US" sz="3200" i="1">
                                      <a:latin typeface="Cambria Math" panose="02040503050406030204" pitchFamily="18" charset="0"/>
                                    </a:rPr>
                                    <m:t>𝜔</m:t>
                                  </m:r>
                                  <m:r>
                                    <a:rPr lang="en-US" sz="3200" i="1">
                                      <a:latin typeface="Cambria Math" panose="02040503050406030204" pitchFamily="18" charset="0"/>
                                    </a:rPr>
                                    <m:t>𝑥</m:t>
                                  </m:r>
                                </m:e>
                              </m:d>
                            </m:e>
                          </m:func>
                        </m:e>
                      </m:nary>
                    </m:oMath>
                  </m:oMathPara>
                </a14:m>
                <a:endParaRPr lang="en-US" sz="3200" dirty="0"/>
              </a:p>
            </p:txBody>
          </p:sp>
        </mc:Choice>
        <mc:Fallback xmlns="">
          <p:sp>
            <p:nvSpPr>
              <p:cNvPr id="3" name="TextBox 2">
                <a:extLst>
                  <a:ext uri="{FF2B5EF4-FFF2-40B4-BE49-F238E27FC236}">
                    <a16:creationId xmlns:a16="http://schemas.microsoft.com/office/drawing/2014/main" id="{3AF8FECB-0813-752B-0331-C3FD8FD70D7C}"/>
                  </a:ext>
                </a:extLst>
              </p:cNvPr>
              <p:cNvSpPr txBox="1">
                <a:spLocks noRot="1" noChangeAspect="1" noMove="1" noResize="1" noEditPoints="1" noAdjustHandles="1" noChangeArrowheads="1" noChangeShapeType="1" noTextEdit="1"/>
              </p:cNvSpPr>
              <p:nvPr/>
            </p:nvSpPr>
            <p:spPr>
              <a:xfrm>
                <a:off x="5088192" y="309509"/>
                <a:ext cx="5699958" cy="1743491"/>
              </a:xfrm>
              <a:prstGeom prst="rect">
                <a:avLst/>
              </a:prstGeom>
              <a:blipFill>
                <a:blip r:embed="rId4"/>
                <a:stretch>
                  <a:fillRect/>
                </a:stretch>
              </a:blipFill>
            </p:spPr>
            <p:txBody>
              <a:bodyPr/>
              <a:lstStyle/>
              <a:p>
                <a:r>
                  <a:rPr lang="en-US">
                    <a:noFill/>
                  </a:rPr>
                  <a:t> </a:t>
                </a:r>
              </a:p>
            </p:txBody>
          </p:sp>
        </mc:Fallback>
      </mc:AlternateContent>
      <p:grpSp>
        <p:nvGrpSpPr>
          <p:cNvPr id="4" name="Group 3">
            <a:extLst>
              <a:ext uri="{FF2B5EF4-FFF2-40B4-BE49-F238E27FC236}">
                <a16:creationId xmlns:a16="http://schemas.microsoft.com/office/drawing/2014/main" id="{1285BE43-991E-B301-76AE-ACEBC2BE8706}"/>
              </a:ext>
            </a:extLst>
          </p:cNvPr>
          <p:cNvGrpSpPr/>
          <p:nvPr/>
        </p:nvGrpSpPr>
        <p:grpSpPr>
          <a:xfrm>
            <a:off x="1081548" y="2153265"/>
            <a:ext cx="10874478" cy="4395226"/>
            <a:chOff x="1042220" y="116798"/>
            <a:chExt cx="9512708" cy="5634048"/>
          </a:xfrm>
        </p:grpSpPr>
        <p:grpSp>
          <p:nvGrpSpPr>
            <p:cNvPr id="5" name="Group 4">
              <a:extLst>
                <a:ext uri="{FF2B5EF4-FFF2-40B4-BE49-F238E27FC236}">
                  <a16:creationId xmlns:a16="http://schemas.microsoft.com/office/drawing/2014/main" id="{A90BA853-FEC7-132F-85C9-18FDA7FA03B4}"/>
                </a:ext>
              </a:extLst>
            </p:cNvPr>
            <p:cNvGrpSpPr/>
            <p:nvPr/>
          </p:nvGrpSpPr>
          <p:grpSpPr>
            <a:xfrm>
              <a:off x="1042220" y="1034846"/>
              <a:ext cx="9389807" cy="4716000"/>
              <a:chOff x="1042220" y="1034846"/>
              <a:chExt cx="9389807" cy="4716000"/>
            </a:xfrm>
          </p:grpSpPr>
          <p:cxnSp>
            <p:nvCxnSpPr>
              <p:cNvPr id="40" name="Straight Arrow Connector 39">
                <a:extLst>
                  <a:ext uri="{FF2B5EF4-FFF2-40B4-BE49-F238E27FC236}">
                    <a16:creationId xmlns:a16="http://schemas.microsoft.com/office/drawing/2014/main" id="{0803E70E-BFD3-67DB-F6EB-5C5429A098F3}"/>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1C728CAB-BCEA-153A-7261-FAF11637C20D}"/>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42" name="Straight Arrow Connector 41">
                <a:extLst>
                  <a:ext uri="{FF2B5EF4-FFF2-40B4-BE49-F238E27FC236}">
                    <a16:creationId xmlns:a16="http://schemas.microsoft.com/office/drawing/2014/main" id="{9DF7DE98-6E24-1523-52F5-AAD0F5C7BB40}"/>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6" name="TextBox 5">
              <a:extLst>
                <a:ext uri="{FF2B5EF4-FFF2-40B4-BE49-F238E27FC236}">
                  <a16:creationId xmlns:a16="http://schemas.microsoft.com/office/drawing/2014/main" id="{FCF92FE0-26B4-9FAB-FEE0-BDB06FBB6B56}"/>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sp>
          <p:nvSpPr>
            <p:cNvPr id="7" name="TextBox 6">
              <a:extLst>
                <a:ext uri="{FF2B5EF4-FFF2-40B4-BE49-F238E27FC236}">
                  <a16:creationId xmlns:a16="http://schemas.microsoft.com/office/drawing/2014/main" id="{AEBD1B02-45FC-494C-D907-E92C734691F0}"/>
                </a:ext>
              </a:extLst>
            </p:cNvPr>
            <p:cNvSpPr txBox="1"/>
            <p:nvPr/>
          </p:nvSpPr>
          <p:spPr>
            <a:xfrm>
              <a:off x="7610168" y="1759975"/>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8" name="TextBox 7">
              <a:extLst>
                <a:ext uri="{FF2B5EF4-FFF2-40B4-BE49-F238E27FC236}">
                  <a16:creationId xmlns:a16="http://schemas.microsoft.com/office/drawing/2014/main" id="{45766FCF-2921-4122-E502-0492D9A8C751}"/>
                </a:ext>
              </a:extLst>
            </p:cNvPr>
            <p:cNvSpPr txBox="1"/>
            <p:nvPr/>
          </p:nvSpPr>
          <p:spPr>
            <a:xfrm>
              <a:off x="10033819" y="3687096"/>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cxnSp>
          <p:nvCxnSpPr>
            <p:cNvPr id="9" name="Straight Arrow Connector 8">
              <a:extLst>
                <a:ext uri="{FF2B5EF4-FFF2-40B4-BE49-F238E27FC236}">
                  <a16:creationId xmlns:a16="http://schemas.microsoft.com/office/drawing/2014/main" id="{79984CB3-036B-94BB-778F-06E72CE90F95}"/>
                </a:ext>
              </a:extLst>
            </p:cNvPr>
            <p:cNvCxnSpPr>
              <a:cxnSpLocks/>
            </p:cNvCxnSpPr>
            <p:nvPr/>
          </p:nvCxnSpPr>
          <p:spPr>
            <a:xfrm flipV="1">
              <a:off x="5199421" y="3755923"/>
              <a:ext cx="726359" cy="6343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AD7B9A4B-E110-2785-266D-87E90CF1D855}"/>
                </a:ext>
              </a:extLst>
            </p:cNvPr>
            <p:cNvCxnSpPr>
              <a:cxnSpLocks/>
            </p:cNvCxnSpPr>
            <p:nvPr/>
          </p:nvCxnSpPr>
          <p:spPr>
            <a:xfrm flipV="1">
              <a:off x="6330132" y="3687096"/>
              <a:ext cx="726225" cy="70580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40D5B2B-7351-A4D1-D87E-21A219E8DB1F}"/>
                </a:ext>
              </a:extLst>
            </p:cNvPr>
            <p:cNvCxnSpPr>
              <a:cxnSpLocks/>
            </p:cNvCxnSpPr>
            <p:nvPr/>
          </p:nvCxnSpPr>
          <p:spPr>
            <a:xfrm flipV="1">
              <a:off x="5737123" y="3392846"/>
              <a:ext cx="1104132" cy="10273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1DFCF87-AD11-410B-A2FE-7B2DD2C71D98}"/>
                </a:ext>
              </a:extLst>
            </p:cNvPr>
            <p:cNvCxnSpPr>
              <a:cxnSpLocks/>
            </p:cNvCxnSpPr>
            <p:nvPr/>
          </p:nvCxnSpPr>
          <p:spPr>
            <a:xfrm flipV="1">
              <a:off x="2853263" y="3741610"/>
              <a:ext cx="658916" cy="639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DC3E1B8-BF50-D7EC-149F-793E23FD3CB8}"/>
                </a:ext>
              </a:extLst>
            </p:cNvPr>
            <p:cNvCxnSpPr>
              <a:cxnSpLocks/>
            </p:cNvCxnSpPr>
            <p:nvPr/>
          </p:nvCxnSpPr>
          <p:spPr>
            <a:xfrm flipV="1">
              <a:off x="2328483" y="3950090"/>
              <a:ext cx="364714" cy="42227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505D1B4-AB25-6AA8-9E33-7EF0C2773722}"/>
                </a:ext>
              </a:extLst>
            </p:cNvPr>
            <p:cNvCxnSpPr>
              <a:cxnSpLocks/>
            </p:cNvCxnSpPr>
            <p:nvPr/>
          </p:nvCxnSpPr>
          <p:spPr>
            <a:xfrm flipV="1">
              <a:off x="7955526" y="4174049"/>
              <a:ext cx="175751" cy="19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C4C7B5A-B3A8-496C-201C-5DF2E0243582}"/>
                </a:ext>
              </a:extLst>
            </p:cNvPr>
            <p:cNvCxnSpPr>
              <a:cxnSpLocks/>
            </p:cNvCxnSpPr>
            <p:nvPr/>
          </p:nvCxnSpPr>
          <p:spPr>
            <a:xfrm flipH="1">
              <a:off x="3709602" y="4372387"/>
              <a:ext cx="750172" cy="6081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7C99DF1-3537-0729-840C-D6D547881DFF}"/>
                </a:ext>
              </a:extLst>
            </p:cNvPr>
            <p:cNvCxnSpPr>
              <a:cxnSpLocks/>
            </p:cNvCxnSpPr>
            <p:nvPr/>
          </p:nvCxnSpPr>
          <p:spPr>
            <a:xfrm flipH="1">
              <a:off x="2713693" y="4380383"/>
              <a:ext cx="707943" cy="71691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E978890-E9FD-CD28-7540-92986A99F83D}"/>
                </a:ext>
              </a:extLst>
            </p:cNvPr>
            <p:cNvCxnSpPr>
              <a:cxnSpLocks/>
            </p:cNvCxnSpPr>
            <p:nvPr/>
          </p:nvCxnSpPr>
          <p:spPr>
            <a:xfrm flipH="1">
              <a:off x="2829576" y="4356864"/>
              <a:ext cx="1086617" cy="10190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27C8FD8-7A54-8C88-04FB-ACF7D7D52302}"/>
                </a:ext>
              </a:extLst>
            </p:cNvPr>
            <p:cNvCxnSpPr>
              <a:cxnSpLocks/>
            </p:cNvCxnSpPr>
            <p:nvPr/>
          </p:nvCxnSpPr>
          <p:spPr>
            <a:xfrm flipH="1">
              <a:off x="6249243" y="4360016"/>
              <a:ext cx="627808" cy="6374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F216187-2428-CE0B-5EED-D0C961F9D929}"/>
                </a:ext>
              </a:extLst>
            </p:cNvPr>
            <p:cNvCxnSpPr>
              <a:cxnSpLocks/>
            </p:cNvCxnSpPr>
            <p:nvPr/>
          </p:nvCxnSpPr>
          <p:spPr>
            <a:xfrm flipH="1">
              <a:off x="7056357" y="4360016"/>
              <a:ext cx="336717" cy="4094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3B5CBC2-6F82-ABAA-0827-8662DCDB399F}"/>
                </a:ext>
              </a:extLst>
            </p:cNvPr>
            <p:cNvCxnSpPr>
              <a:cxnSpLocks/>
            </p:cNvCxnSpPr>
            <p:nvPr/>
          </p:nvCxnSpPr>
          <p:spPr>
            <a:xfrm flipH="1">
              <a:off x="1818282" y="4390229"/>
              <a:ext cx="175751" cy="18835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9F37F88D-91F9-94FC-ADD1-F0BEB3D49CA2}"/>
                    </a:ext>
                  </a:extLst>
                </p:cNvPr>
                <p:cNvSpPr txBox="1"/>
                <p:nvPr/>
              </p:nvSpPr>
              <p:spPr>
                <a:xfrm>
                  <a:off x="6995037" y="3138622"/>
                  <a:ext cx="2514601"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3200" dirty="0">
                            <a:solidFill>
                              <a:schemeClr val="accent1"/>
                            </a:solidFill>
                            <a:latin typeface="Cambria Math" panose="02040503050406030204" pitchFamily="18" charset="0"/>
                          </a:rPr>
                          <m:t>O</m:t>
                        </m:r>
                        <m:r>
                          <m:rPr>
                            <m:sty m:val="p"/>
                          </m:rPr>
                          <a:rPr lang="en-US" sz="3200" b="0" i="0" dirty="0" smtClean="0">
                            <a:solidFill>
                              <a:schemeClr val="accent1"/>
                            </a:solidFill>
                            <a:latin typeface="Cambria Math" panose="02040503050406030204" pitchFamily="18" charset="0"/>
                          </a:rPr>
                          <m:t>dd</m:t>
                        </m:r>
                        <m:r>
                          <a:rPr lang="en-US" sz="3200" b="0" i="0" dirty="0" smtClean="0">
                            <a:solidFill>
                              <a:schemeClr val="accent1"/>
                            </a:solidFill>
                            <a:latin typeface="Cambria Math" panose="02040503050406030204" pitchFamily="18" charset="0"/>
                          </a:rPr>
                          <m:t> </m:t>
                        </m:r>
                        <m:acc>
                          <m:accPr>
                            <m:chr m:val="⃗"/>
                            <m:ctrlPr>
                              <a:rPr lang="en-US" sz="3200" i="1" dirty="0" smtClean="0">
                                <a:solidFill>
                                  <a:schemeClr val="accent1"/>
                                </a:solidFill>
                                <a:latin typeface="Cambria Math" panose="02040503050406030204" pitchFamily="18" charset="0"/>
                              </a:rPr>
                            </m:ctrlPr>
                          </m:accPr>
                          <m:e>
                            <m:r>
                              <a:rPr lang="en-US" sz="3200" i="1" dirty="0">
                                <a:solidFill>
                                  <a:schemeClr val="accent1"/>
                                </a:solidFill>
                                <a:latin typeface="Cambria Math" panose="02040503050406030204" pitchFamily="18" charset="0"/>
                              </a:rPr>
                              <m:t>𝐽</m:t>
                            </m:r>
                          </m:e>
                        </m:acc>
                        <m:d>
                          <m:dPr>
                            <m:ctrlPr>
                              <a:rPr lang="en-US" sz="3200" i="1" dirty="0">
                                <a:solidFill>
                                  <a:schemeClr val="accent1"/>
                                </a:solidFill>
                                <a:latin typeface="Cambria Math" panose="02040503050406030204" pitchFamily="18" charset="0"/>
                              </a:rPr>
                            </m:ctrlPr>
                          </m:dPr>
                          <m:e>
                            <m:r>
                              <a:rPr lang="en-US" sz="3200" i="1" dirty="0">
                                <a:solidFill>
                                  <a:schemeClr val="accent1"/>
                                </a:solidFill>
                                <a:latin typeface="Cambria Math" panose="02040503050406030204" pitchFamily="18" charset="0"/>
                              </a:rPr>
                              <m:t>𝑥</m:t>
                            </m:r>
                          </m:e>
                        </m:d>
                      </m:oMath>
                    </m:oMathPara>
                  </a14:m>
                  <a:endParaRPr lang="en-US" sz="3200" dirty="0">
                    <a:solidFill>
                      <a:schemeClr val="accent1"/>
                    </a:solidFill>
                    <a:latin typeface="Sylfaen" panose="010A0502050306030303" pitchFamily="18" charset="0"/>
                  </a:endParaRPr>
                </a:p>
              </p:txBody>
            </p:sp>
          </mc:Choice>
          <mc:Fallback xmlns="">
            <p:sp>
              <p:nvSpPr>
                <p:cNvPr id="21" name="TextBox 20">
                  <a:extLst>
                    <a:ext uri="{FF2B5EF4-FFF2-40B4-BE49-F238E27FC236}">
                      <a16:creationId xmlns:a16="http://schemas.microsoft.com/office/drawing/2014/main" id="{9F37F88D-91F9-94FC-ADD1-F0BEB3D49CA2}"/>
                    </a:ext>
                  </a:extLst>
                </p:cNvPr>
                <p:cNvSpPr txBox="1">
                  <a:spLocks noRot="1" noChangeAspect="1" noMove="1" noResize="1" noEditPoints="1" noAdjustHandles="1" noChangeArrowheads="1" noChangeShapeType="1" noTextEdit="1"/>
                </p:cNvSpPr>
                <p:nvPr/>
              </p:nvSpPr>
              <p:spPr>
                <a:xfrm>
                  <a:off x="6995037" y="3138622"/>
                  <a:ext cx="2514601" cy="644664"/>
                </a:xfrm>
                <a:prstGeom prst="rect">
                  <a:avLst/>
                </a:prstGeom>
                <a:blipFill>
                  <a:blip r:embed="rId5"/>
                  <a:stretch>
                    <a:fillRect b="-13415"/>
                  </a:stretch>
                </a:blipFill>
              </p:spPr>
              <p:txBody>
                <a:bodyPr/>
                <a:lstStyle/>
                <a:p>
                  <a:r>
                    <a:rPr lang="en-US">
                      <a:noFill/>
                    </a:rPr>
                    <a:t> </a:t>
                  </a:r>
                </a:p>
              </p:txBody>
            </p:sp>
          </mc:Fallback>
        </mc:AlternateContent>
        <p:cxnSp>
          <p:nvCxnSpPr>
            <p:cNvPr id="22" name="Straight Arrow Connector 21">
              <a:extLst>
                <a:ext uri="{FF2B5EF4-FFF2-40B4-BE49-F238E27FC236}">
                  <a16:creationId xmlns:a16="http://schemas.microsoft.com/office/drawing/2014/main" id="{600D1020-27E1-0599-A29D-80DBABBA96D4}"/>
                </a:ext>
              </a:extLst>
            </p:cNvPr>
            <p:cNvCxnSpPr>
              <a:cxnSpLocks/>
            </p:cNvCxnSpPr>
            <p:nvPr/>
          </p:nvCxnSpPr>
          <p:spPr>
            <a:xfrm flipH="1" flipV="1">
              <a:off x="4847303" y="3617537"/>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EAD11E5-D193-E58D-691D-DF8F5165AA7F}"/>
                </a:ext>
              </a:extLst>
            </p:cNvPr>
            <p:cNvCxnSpPr>
              <a:cxnSpLocks/>
            </p:cNvCxnSpPr>
            <p:nvPr/>
          </p:nvCxnSpPr>
          <p:spPr>
            <a:xfrm flipV="1">
              <a:off x="4847303" y="2448232"/>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FBCC663-127B-8628-C734-791DA589A4B3}"/>
                </a:ext>
              </a:extLst>
            </p:cNvPr>
            <p:cNvCxnSpPr>
              <a:cxnSpLocks/>
            </p:cNvCxnSpPr>
            <p:nvPr/>
          </p:nvCxnSpPr>
          <p:spPr>
            <a:xfrm flipV="1">
              <a:off x="4847303" y="1966452"/>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E128543E-646A-22E3-9704-B1B5CCF2BD9A}"/>
                    </a:ext>
                  </a:extLst>
                </p:cNvPr>
                <p:cNvSpPr txBox="1"/>
                <p:nvPr/>
              </p:nvSpPr>
              <p:spPr>
                <a:xfrm>
                  <a:off x="3837461" y="1966452"/>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25" name="TextBox 24">
                  <a:extLst>
                    <a:ext uri="{FF2B5EF4-FFF2-40B4-BE49-F238E27FC236}">
                      <a16:creationId xmlns:a16="http://schemas.microsoft.com/office/drawing/2014/main" id="{E128543E-646A-22E3-9704-B1B5CCF2BD9A}"/>
                    </a:ext>
                  </a:extLst>
                </p:cNvPr>
                <p:cNvSpPr txBox="1">
                  <a:spLocks noRot="1" noChangeAspect="1" noMove="1" noResize="1" noEditPoints="1" noAdjustHandles="1" noChangeArrowheads="1" noChangeShapeType="1" noTextEdit="1"/>
                </p:cNvSpPr>
                <p:nvPr/>
              </p:nvSpPr>
              <p:spPr>
                <a:xfrm>
                  <a:off x="3837461" y="1966452"/>
                  <a:ext cx="816077" cy="644664"/>
                </a:xfrm>
                <a:prstGeom prst="rect">
                  <a:avLst/>
                </a:prstGeom>
                <a:blipFill>
                  <a:blip r:embed="rId6"/>
                  <a:stretch>
                    <a:fillRect b="-12195"/>
                  </a:stretch>
                </a:blipFill>
              </p:spPr>
              <p:txBody>
                <a:bodyPr/>
                <a:lstStyle/>
                <a:p>
                  <a:r>
                    <a:rPr lang="en-US">
                      <a:noFill/>
                    </a:rPr>
                    <a:t> </a:t>
                  </a:r>
                </a:p>
              </p:txBody>
            </p:sp>
          </mc:Fallback>
        </mc:AlternateContent>
        <p:cxnSp>
          <p:nvCxnSpPr>
            <p:cNvPr id="26" name="Straight Connector 25">
              <a:extLst>
                <a:ext uri="{FF2B5EF4-FFF2-40B4-BE49-F238E27FC236}">
                  <a16:creationId xmlns:a16="http://schemas.microsoft.com/office/drawing/2014/main" id="{89A3DE1A-1D61-F938-3FA2-BA66BD952882}"/>
                </a:ext>
              </a:extLst>
            </p:cNvPr>
            <p:cNvCxnSpPr>
              <a:cxnSpLocks/>
            </p:cNvCxnSpPr>
            <p:nvPr/>
          </p:nvCxnSpPr>
          <p:spPr>
            <a:xfrm flipV="1">
              <a:off x="4870774" y="1280815"/>
              <a:ext cx="2756937" cy="2367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DEB8524-6592-02B5-1FC2-F9FE3773B392}"/>
                </a:ext>
              </a:extLst>
            </p:cNvPr>
            <p:cNvCxnSpPr>
              <a:cxnSpLocks/>
            </p:cNvCxnSpPr>
            <p:nvPr/>
          </p:nvCxnSpPr>
          <p:spPr>
            <a:xfrm flipV="1">
              <a:off x="4848679" y="116798"/>
              <a:ext cx="2756937" cy="236777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233FD01-2F13-9E1B-A5FD-FE39363719DA}"/>
                </a:ext>
              </a:extLst>
            </p:cNvPr>
            <p:cNvCxnSpPr>
              <a:cxnSpLocks/>
            </p:cNvCxnSpPr>
            <p:nvPr/>
          </p:nvCxnSpPr>
          <p:spPr>
            <a:xfrm flipH="1" flipV="1">
              <a:off x="5270013" y="3261209"/>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476691C-DF32-E4A6-4BE5-0FC8E30DA697}"/>
                </a:ext>
              </a:extLst>
            </p:cNvPr>
            <p:cNvCxnSpPr>
              <a:cxnSpLocks/>
            </p:cNvCxnSpPr>
            <p:nvPr/>
          </p:nvCxnSpPr>
          <p:spPr>
            <a:xfrm flipH="1" flipV="1">
              <a:off x="5686795" y="2888687"/>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E16158D-C55B-BD29-2BE3-BE778AE63AAC}"/>
                </a:ext>
              </a:extLst>
            </p:cNvPr>
            <p:cNvCxnSpPr>
              <a:cxnSpLocks/>
            </p:cNvCxnSpPr>
            <p:nvPr/>
          </p:nvCxnSpPr>
          <p:spPr>
            <a:xfrm flipH="1" flipV="1">
              <a:off x="6104994" y="2534651"/>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3F2CC7D-57D8-9DB6-7DFB-130DF0627278}"/>
                </a:ext>
              </a:extLst>
            </p:cNvPr>
            <p:cNvCxnSpPr>
              <a:cxnSpLocks/>
            </p:cNvCxnSpPr>
            <p:nvPr/>
          </p:nvCxnSpPr>
          <p:spPr>
            <a:xfrm flipH="1" flipV="1">
              <a:off x="6562200" y="2157354"/>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8F32488-AA8F-FA39-77EB-A3DD3643215E}"/>
                </a:ext>
              </a:extLst>
            </p:cNvPr>
            <p:cNvCxnSpPr>
              <a:cxnSpLocks/>
            </p:cNvCxnSpPr>
            <p:nvPr/>
          </p:nvCxnSpPr>
          <p:spPr>
            <a:xfrm flipV="1">
              <a:off x="5274851" y="2101622"/>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8D3C934-3EEC-585F-59AE-70859DF355F4}"/>
                </a:ext>
              </a:extLst>
            </p:cNvPr>
            <p:cNvCxnSpPr>
              <a:cxnSpLocks/>
            </p:cNvCxnSpPr>
            <p:nvPr/>
          </p:nvCxnSpPr>
          <p:spPr>
            <a:xfrm flipV="1">
              <a:off x="5686795" y="1745206"/>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C0B45E16-B67A-0107-8D08-E3614159CE36}"/>
                </a:ext>
              </a:extLst>
            </p:cNvPr>
            <p:cNvCxnSpPr>
              <a:cxnSpLocks/>
            </p:cNvCxnSpPr>
            <p:nvPr/>
          </p:nvCxnSpPr>
          <p:spPr>
            <a:xfrm flipV="1">
              <a:off x="6104994" y="1400195"/>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9F557BB-4AFF-7E7B-4D79-C5E49CB8AF68}"/>
                </a:ext>
              </a:extLst>
            </p:cNvPr>
            <p:cNvCxnSpPr>
              <a:cxnSpLocks/>
            </p:cNvCxnSpPr>
            <p:nvPr/>
          </p:nvCxnSpPr>
          <p:spPr>
            <a:xfrm flipV="1">
              <a:off x="6562200" y="996828"/>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FBB33D6E-D88B-77E5-1EB6-0BAA13AA2133}"/>
                </a:ext>
              </a:extLst>
            </p:cNvPr>
            <p:cNvCxnSpPr>
              <a:cxnSpLocks/>
            </p:cNvCxnSpPr>
            <p:nvPr/>
          </p:nvCxnSpPr>
          <p:spPr>
            <a:xfrm flipV="1">
              <a:off x="5270013" y="1621176"/>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C119820A-3874-33C6-D70D-1C5A93CC7D29}"/>
                </a:ext>
              </a:extLst>
            </p:cNvPr>
            <p:cNvCxnSpPr>
              <a:cxnSpLocks/>
            </p:cNvCxnSpPr>
            <p:nvPr/>
          </p:nvCxnSpPr>
          <p:spPr>
            <a:xfrm flipV="1">
              <a:off x="5686795" y="1270698"/>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15E841F9-0EB9-3990-A5E5-19A250154546}"/>
                </a:ext>
              </a:extLst>
            </p:cNvPr>
            <p:cNvCxnSpPr>
              <a:cxnSpLocks/>
            </p:cNvCxnSpPr>
            <p:nvPr/>
          </p:nvCxnSpPr>
          <p:spPr>
            <a:xfrm flipV="1">
              <a:off x="6104994" y="892030"/>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DEA5DA3-6F1D-5787-16B3-329C63E3F88D}"/>
                </a:ext>
              </a:extLst>
            </p:cNvPr>
            <p:cNvCxnSpPr>
              <a:cxnSpLocks/>
            </p:cNvCxnSpPr>
            <p:nvPr/>
          </p:nvCxnSpPr>
          <p:spPr>
            <a:xfrm flipV="1">
              <a:off x="6562200" y="526681"/>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30008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907B6D4-26D0-82BE-BFDC-877E6A038522}"/>
              </a:ext>
            </a:extLst>
          </p:cNvPr>
          <p:cNvGrpSpPr/>
          <p:nvPr/>
        </p:nvGrpSpPr>
        <p:grpSpPr>
          <a:xfrm>
            <a:off x="1042220" y="1034846"/>
            <a:ext cx="9389807" cy="4716000"/>
            <a:chOff x="1042220" y="1034846"/>
            <a:chExt cx="9389807" cy="4716000"/>
          </a:xfrm>
        </p:grpSpPr>
        <p:cxnSp>
          <p:nvCxnSpPr>
            <p:cNvPr id="3" name="Straight Arrow Connector 2">
              <a:extLst>
                <a:ext uri="{FF2B5EF4-FFF2-40B4-BE49-F238E27FC236}">
                  <a16:creationId xmlns:a16="http://schemas.microsoft.com/office/drawing/2014/main" id="{D67A0969-E106-B9C2-42E1-F552B609F778}"/>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F7CD81D5-DBF6-0DBD-2733-41AACEA27814}"/>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5" name="Straight Arrow Connector 4">
              <a:extLst>
                <a:ext uri="{FF2B5EF4-FFF2-40B4-BE49-F238E27FC236}">
                  <a16:creationId xmlns:a16="http://schemas.microsoft.com/office/drawing/2014/main" id="{F26BF70A-EC0F-C9A7-9A06-68B52CDD509A}"/>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cxnSp>
        <p:nvCxnSpPr>
          <p:cNvPr id="6" name="Straight Connector 5">
            <a:extLst>
              <a:ext uri="{FF2B5EF4-FFF2-40B4-BE49-F238E27FC236}">
                <a16:creationId xmlns:a16="http://schemas.microsoft.com/office/drawing/2014/main" id="{AB2636C2-74A1-70E5-36CC-6B0086971E9A}"/>
              </a:ext>
            </a:extLst>
          </p:cNvPr>
          <p:cNvCxnSpPr>
            <a:cxnSpLocks/>
          </p:cNvCxnSpPr>
          <p:nvPr/>
        </p:nvCxnSpPr>
        <p:spPr>
          <a:xfrm flipV="1">
            <a:off x="4870774" y="1280815"/>
            <a:ext cx="2756937" cy="2367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5A9540A-17A7-8862-37E6-2FC601676E1C}"/>
              </a:ext>
            </a:extLst>
          </p:cNvPr>
          <p:cNvCxnSpPr>
            <a:cxnSpLocks/>
          </p:cNvCxnSpPr>
          <p:nvPr/>
        </p:nvCxnSpPr>
        <p:spPr>
          <a:xfrm flipV="1">
            <a:off x="4848679" y="116798"/>
            <a:ext cx="2756937" cy="236777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FC5E2122-E7AB-DC09-3E22-A65CA3EA81A8}"/>
              </a:ext>
            </a:extLst>
          </p:cNvPr>
          <p:cNvCxnSpPr>
            <a:cxnSpLocks/>
          </p:cNvCxnSpPr>
          <p:nvPr/>
        </p:nvCxnSpPr>
        <p:spPr>
          <a:xfrm flipV="1">
            <a:off x="5199421" y="3755923"/>
            <a:ext cx="726359" cy="6343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55DC7BC-730C-7F54-6917-030EEE229146}"/>
              </a:ext>
            </a:extLst>
          </p:cNvPr>
          <p:cNvCxnSpPr>
            <a:cxnSpLocks/>
          </p:cNvCxnSpPr>
          <p:nvPr/>
        </p:nvCxnSpPr>
        <p:spPr>
          <a:xfrm flipV="1">
            <a:off x="3881290" y="3358949"/>
            <a:ext cx="1104132" cy="10273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9A2736C-9451-BE29-5F9F-F8138F685C82}"/>
              </a:ext>
            </a:extLst>
          </p:cNvPr>
          <p:cNvCxnSpPr>
            <a:cxnSpLocks/>
          </p:cNvCxnSpPr>
          <p:nvPr/>
        </p:nvCxnSpPr>
        <p:spPr>
          <a:xfrm flipV="1">
            <a:off x="6330132" y="3687096"/>
            <a:ext cx="726225" cy="70580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7A2D690-FA34-8E73-9ED9-6CD825DCB420}"/>
              </a:ext>
            </a:extLst>
          </p:cNvPr>
          <p:cNvCxnSpPr>
            <a:cxnSpLocks/>
          </p:cNvCxnSpPr>
          <p:nvPr/>
        </p:nvCxnSpPr>
        <p:spPr>
          <a:xfrm flipV="1">
            <a:off x="5737123" y="3392846"/>
            <a:ext cx="1104132" cy="10273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D24CD97-82F8-147E-2E69-F20F855B0FBD}"/>
              </a:ext>
            </a:extLst>
          </p:cNvPr>
          <p:cNvCxnSpPr>
            <a:cxnSpLocks/>
          </p:cNvCxnSpPr>
          <p:nvPr/>
        </p:nvCxnSpPr>
        <p:spPr>
          <a:xfrm flipV="1">
            <a:off x="7955526" y="4174049"/>
            <a:ext cx="175751" cy="19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EC78C8A-F246-0BB0-C675-343822CF7CEE}"/>
              </a:ext>
            </a:extLst>
          </p:cNvPr>
          <p:cNvCxnSpPr>
            <a:cxnSpLocks/>
          </p:cNvCxnSpPr>
          <p:nvPr/>
        </p:nvCxnSpPr>
        <p:spPr>
          <a:xfrm flipH="1">
            <a:off x="6249243" y="4360016"/>
            <a:ext cx="627808" cy="6374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DB5DE19-0FF2-119D-432F-E2B6F2C2A8C1}"/>
              </a:ext>
            </a:extLst>
          </p:cNvPr>
          <p:cNvCxnSpPr>
            <a:cxnSpLocks/>
          </p:cNvCxnSpPr>
          <p:nvPr/>
        </p:nvCxnSpPr>
        <p:spPr>
          <a:xfrm flipH="1">
            <a:off x="7056357" y="4360016"/>
            <a:ext cx="336717" cy="4094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56D4847-CAC5-11A0-FF6B-DF6965BADBAE}"/>
              </a:ext>
            </a:extLst>
          </p:cNvPr>
          <p:cNvCxnSpPr>
            <a:cxnSpLocks/>
          </p:cNvCxnSpPr>
          <p:nvPr/>
        </p:nvCxnSpPr>
        <p:spPr>
          <a:xfrm flipV="1">
            <a:off x="4428313" y="3776326"/>
            <a:ext cx="726359" cy="6343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29BED593-DA95-0D88-F8AF-89E4CC049D19}"/>
              </a:ext>
            </a:extLst>
          </p:cNvPr>
          <p:cNvCxnSpPr>
            <a:cxnSpLocks/>
          </p:cNvCxnSpPr>
          <p:nvPr/>
        </p:nvCxnSpPr>
        <p:spPr>
          <a:xfrm flipV="1">
            <a:off x="3450553" y="3652018"/>
            <a:ext cx="726225" cy="70580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318C11A4-FE5E-DD2E-6018-A5F8C2E9AE34}"/>
              </a:ext>
            </a:extLst>
          </p:cNvPr>
          <p:cNvCxnSpPr>
            <a:cxnSpLocks/>
          </p:cNvCxnSpPr>
          <p:nvPr/>
        </p:nvCxnSpPr>
        <p:spPr>
          <a:xfrm flipH="1">
            <a:off x="2243162" y="4377015"/>
            <a:ext cx="627808" cy="6374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45995D1F-E3A0-0CFC-3BD8-E0BD718F0591}"/>
              </a:ext>
            </a:extLst>
          </p:cNvPr>
          <p:cNvCxnSpPr>
            <a:cxnSpLocks/>
          </p:cNvCxnSpPr>
          <p:nvPr/>
        </p:nvCxnSpPr>
        <p:spPr>
          <a:xfrm flipH="1">
            <a:off x="1982610" y="4399896"/>
            <a:ext cx="336717" cy="4094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62FD24F-AAA3-23DA-D1E5-4E619FA58805}"/>
              </a:ext>
            </a:extLst>
          </p:cNvPr>
          <p:cNvCxnSpPr>
            <a:cxnSpLocks/>
          </p:cNvCxnSpPr>
          <p:nvPr/>
        </p:nvCxnSpPr>
        <p:spPr>
          <a:xfrm flipV="1">
            <a:off x="1997588" y="4179973"/>
            <a:ext cx="175751" cy="19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F01A83A1-9F77-9418-0C12-7F65CF33F31F}"/>
                  </a:ext>
                </a:extLst>
              </p:cNvPr>
              <p:cNvSpPr txBox="1"/>
              <p:nvPr/>
            </p:nvSpPr>
            <p:spPr>
              <a:xfrm>
                <a:off x="6995037" y="3138622"/>
                <a:ext cx="2514601"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3200" dirty="0" smtClean="0">
                          <a:solidFill>
                            <a:schemeClr val="accent1"/>
                          </a:solidFill>
                          <a:latin typeface="Cambria Math" panose="02040503050406030204" pitchFamily="18" charset="0"/>
                        </a:rPr>
                        <m:t>E</m:t>
                      </m:r>
                      <m:r>
                        <m:rPr>
                          <m:sty m:val="p"/>
                        </m:rPr>
                        <a:rPr lang="en-US" sz="3200" b="0" i="0" dirty="0" smtClean="0">
                          <a:solidFill>
                            <a:schemeClr val="accent1"/>
                          </a:solidFill>
                          <a:latin typeface="Cambria Math" panose="02040503050406030204" pitchFamily="18" charset="0"/>
                        </a:rPr>
                        <m:t>ven</m:t>
                      </m:r>
                      <m:r>
                        <a:rPr lang="en-US" sz="3200" b="0" i="0" dirty="0" smtClean="0">
                          <a:solidFill>
                            <a:schemeClr val="accent1"/>
                          </a:solidFill>
                          <a:latin typeface="Cambria Math" panose="02040503050406030204" pitchFamily="18" charset="0"/>
                        </a:rPr>
                        <m:t> </m:t>
                      </m:r>
                      <m:acc>
                        <m:accPr>
                          <m:chr m:val="⃗"/>
                          <m:ctrlPr>
                            <a:rPr lang="en-US" sz="3200" i="1" dirty="0" smtClean="0">
                              <a:solidFill>
                                <a:schemeClr val="accent1"/>
                              </a:solidFill>
                              <a:latin typeface="Cambria Math" panose="02040503050406030204" pitchFamily="18" charset="0"/>
                            </a:rPr>
                          </m:ctrlPr>
                        </m:accPr>
                        <m:e>
                          <m:r>
                            <a:rPr lang="en-US" sz="3200" i="1" dirty="0">
                              <a:solidFill>
                                <a:schemeClr val="accent1"/>
                              </a:solidFill>
                              <a:latin typeface="Cambria Math" panose="02040503050406030204" pitchFamily="18" charset="0"/>
                            </a:rPr>
                            <m:t>𝐽</m:t>
                          </m:r>
                        </m:e>
                      </m:acc>
                      <m:d>
                        <m:dPr>
                          <m:ctrlPr>
                            <a:rPr lang="en-US" sz="3200" i="1" dirty="0">
                              <a:solidFill>
                                <a:schemeClr val="accent1"/>
                              </a:solidFill>
                              <a:latin typeface="Cambria Math" panose="02040503050406030204" pitchFamily="18" charset="0"/>
                            </a:rPr>
                          </m:ctrlPr>
                        </m:dPr>
                        <m:e>
                          <m:r>
                            <a:rPr lang="en-US" sz="3200" i="1" dirty="0">
                              <a:solidFill>
                                <a:schemeClr val="accent1"/>
                              </a:solidFill>
                              <a:latin typeface="Cambria Math" panose="02040503050406030204" pitchFamily="18" charset="0"/>
                            </a:rPr>
                            <m:t>𝑥</m:t>
                          </m:r>
                        </m:e>
                      </m:d>
                    </m:oMath>
                  </m:oMathPara>
                </a14:m>
                <a:endParaRPr lang="en-US" sz="3200" dirty="0">
                  <a:solidFill>
                    <a:schemeClr val="accent1"/>
                  </a:solidFill>
                  <a:latin typeface="Sylfaen" panose="010A0502050306030303" pitchFamily="18" charset="0"/>
                </a:endParaRPr>
              </a:p>
            </p:txBody>
          </p:sp>
        </mc:Choice>
        <mc:Fallback xmlns="">
          <p:sp>
            <p:nvSpPr>
              <p:cNvPr id="28" name="TextBox 27">
                <a:extLst>
                  <a:ext uri="{FF2B5EF4-FFF2-40B4-BE49-F238E27FC236}">
                    <a16:creationId xmlns:a16="http://schemas.microsoft.com/office/drawing/2014/main" id="{F01A83A1-9F77-9418-0C12-7F65CF33F31F}"/>
                  </a:ext>
                </a:extLst>
              </p:cNvPr>
              <p:cNvSpPr txBox="1">
                <a:spLocks noRot="1" noChangeAspect="1" noMove="1" noResize="1" noEditPoints="1" noAdjustHandles="1" noChangeArrowheads="1" noChangeShapeType="1" noTextEdit="1"/>
              </p:cNvSpPr>
              <p:nvPr/>
            </p:nvSpPr>
            <p:spPr>
              <a:xfrm>
                <a:off x="6995037" y="3138622"/>
                <a:ext cx="2514601" cy="644664"/>
              </a:xfrm>
              <a:prstGeom prst="rect">
                <a:avLst/>
              </a:prstGeom>
              <a:blipFill>
                <a:blip r:embed="rId3"/>
                <a:stretch>
                  <a:fillRect/>
                </a:stretch>
              </a:blipFill>
            </p:spPr>
            <p:txBody>
              <a:bodyPr/>
              <a:lstStyle/>
              <a:p>
                <a:r>
                  <a:rPr lang="en-US">
                    <a:noFill/>
                  </a:rPr>
                  <a:t> </a:t>
                </a:r>
              </a:p>
            </p:txBody>
          </p:sp>
        </mc:Fallback>
      </mc:AlternateContent>
      <p:cxnSp>
        <p:nvCxnSpPr>
          <p:cNvPr id="29" name="Straight Arrow Connector 28">
            <a:extLst>
              <a:ext uri="{FF2B5EF4-FFF2-40B4-BE49-F238E27FC236}">
                <a16:creationId xmlns:a16="http://schemas.microsoft.com/office/drawing/2014/main" id="{89B8C37F-43E4-498E-6A4F-224CAE5E4FDB}"/>
              </a:ext>
            </a:extLst>
          </p:cNvPr>
          <p:cNvCxnSpPr>
            <a:cxnSpLocks/>
          </p:cNvCxnSpPr>
          <p:nvPr/>
        </p:nvCxnSpPr>
        <p:spPr>
          <a:xfrm>
            <a:off x="5270782" y="4006253"/>
            <a:ext cx="65499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0CF58B8-1D02-8C16-95D4-CA5273CAAECF}"/>
              </a:ext>
            </a:extLst>
          </p:cNvPr>
          <p:cNvCxnSpPr>
            <a:cxnSpLocks/>
          </p:cNvCxnSpPr>
          <p:nvPr/>
        </p:nvCxnSpPr>
        <p:spPr>
          <a:xfrm>
            <a:off x="4870774" y="4385186"/>
            <a:ext cx="65499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A14EF81-946E-C806-F3F8-D7B7C5A9D0AF}"/>
              </a:ext>
            </a:extLst>
          </p:cNvPr>
          <p:cNvCxnSpPr>
            <a:cxnSpLocks/>
          </p:cNvCxnSpPr>
          <p:nvPr/>
        </p:nvCxnSpPr>
        <p:spPr>
          <a:xfrm>
            <a:off x="5675134" y="3648587"/>
            <a:ext cx="65499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B5ECBEB-62BE-9382-A5C4-08075E90A2B8}"/>
              </a:ext>
            </a:extLst>
          </p:cNvPr>
          <p:cNvCxnSpPr>
            <a:cxnSpLocks/>
          </p:cNvCxnSpPr>
          <p:nvPr/>
        </p:nvCxnSpPr>
        <p:spPr>
          <a:xfrm>
            <a:off x="6096000" y="3278889"/>
            <a:ext cx="65499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647FD37-640D-E543-296C-BDD34F4E2405}"/>
              </a:ext>
            </a:extLst>
          </p:cNvPr>
          <p:cNvCxnSpPr>
            <a:cxnSpLocks/>
          </p:cNvCxnSpPr>
          <p:nvPr/>
        </p:nvCxnSpPr>
        <p:spPr>
          <a:xfrm>
            <a:off x="6487092" y="2932526"/>
            <a:ext cx="65499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9E4FDA7-7273-7185-BC72-F5A09D216517}"/>
              </a:ext>
            </a:extLst>
          </p:cNvPr>
          <p:cNvCxnSpPr>
            <a:cxnSpLocks/>
          </p:cNvCxnSpPr>
          <p:nvPr/>
        </p:nvCxnSpPr>
        <p:spPr>
          <a:xfrm>
            <a:off x="4847303" y="3725064"/>
            <a:ext cx="116200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75893C3-38BB-377C-C0F4-BFD83E168179}"/>
              </a:ext>
            </a:extLst>
          </p:cNvPr>
          <p:cNvCxnSpPr>
            <a:cxnSpLocks/>
          </p:cNvCxnSpPr>
          <p:nvPr/>
        </p:nvCxnSpPr>
        <p:spPr>
          <a:xfrm>
            <a:off x="6169994" y="2533731"/>
            <a:ext cx="116200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6FE0D28C-4FD8-BE1F-D791-E4854C08FE90}"/>
              </a:ext>
            </a:extLst>
          </p:cNvPr>
          <p:cNvCxnSpPr>
            <a:cxnSpLocks/>
          </p:cNvCxnSpPr>
          <p:nvPr/>
        </p:nvCxnSpPr>
        <p:spPr>
          <a:xfrm>
            <a:off x="5733734" y="2960905"/>
            <a:ext cx="116200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C84B3CC8-94E9-2FEA-078A-AB4BE16FA911}"/>
              </a:ext>
            </a:extLst>
          </p:cNvPr>
          <p:cNvCxnSpPr>
            <a:cxnSpLocks/>
          </p:cNvCxnSpPr>
          <p:nvPr/>
        </p:nvCxnSpPr>
        <p:spPr>
          <a:xfrm>
            <a:off x="6742723" y="2035554"/>
            <a:ext cx="116200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3284081C-2B05-E41C-E82E-D4A21BC951CB}"/>
              </a:ext>
            </a:extLst>
          </p:cNvPr>
          <p:cNvCxnSpPr>
            <a:cxnSpLocks/>
          </p:cNvCxnSpPr>
          <p:nvPr/>
        </p:nvCxnSpPr>
        <p:spPr>
          <a:xfrm>
            <a:off x="5270782" y="3358949"/>
            <a:ext cx="116200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E090CE8A-CCD4-9A59-FFC8-974E1B8CDE97}"/>
              </a:ext>
            </a:extLst>
          </p:cNvPr>
          <p:cNvCxnSpPr>
            <a:cxnSpLocks/>
          </p:cNvCxnSpPr>
          <p:nvPr/>
        </p:nvCxnSpPr>
        <p:spPr>
          <a:xfrm>
            <a:off x="4847303" y="2483505"/>
            <a:ext cx="4234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A7CFEE7-A2EC-CF0B-AE0A-42E9432DAF2E}"/>
              </a:ext>
            </a:extLst>
          </p:cNvPr>
          <p:cNvCxnSpPr>
            <a:cxnSpLocks/>
          </p:cNvCxnSpPr>
          <p:nvPr/>
        </p:nvCxnSpPr>
        <p:spPr>
          <a:xfrm>
            <a:off x="5585832" y="1814464"/>
            <a:ext cx="4234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EF34952E-607B-BDF8-CA82-238B104F405A}"/>
              </a:ext>
            </a:extLst>
          </p:cNvPr>
          <p:cNvCxnSpPr>
            <a:cxnSpLocks/>
          </p:cNvCxnSpPr>
          <p:nvPr/>
        </p:nvCxnSpPr>
        <p:spPr>
          <a:xfrm>
            <a:off x="6063613" y="1489441"/>
            <a:ext cx="4234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C639CBDB-0BFA-9B54-8A2A-FDB92AFEE961}"/>
              </a:ext>
            </a:extLst>
          </p:cNvPr>
          <p:cNvCxnSpPr>
            <a:cxnSpLocks/>
          </p:cNvCxnSpPr>
          <p:nvPr/>
        </p:nvCxnSpPr>
        <p:spPr>
          <a:xfrm>
            <a:off x="6432790" y="1138833"/>
            <a:ext cx="4234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21CFDAA-2609-C2AA-E68C-34D50F39A3DF}"/>
              </a:ext>
            </a:extLst>
          </p:cNvPr>
          <p:cNvCxnSpPr>
            <a:cxnSpLocks/>
          </p:cNvCxnSpPr>
          <p:nvPr/>
        </p:nvCxnSpPr>
        <p:spPr>
          <a:xfrm>
            <a:off x="5270782" y="2147533"/>
            <a:ext cx="4234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DA3BC680-5142-8A61-CC0F-20A8D47D845E}"/>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sp>
        <p:nvSpPr>
          <p:cNvPr id="53" name="TextBox 52">
            <a:extLst>
              <a:ext uri="{FF2B5EF4-FFF2-40B4-BE49-F238E27FC236}">
                <a16:creationId xmlns:a16="http://schemas.microsoft.com/office/drawing/2014/main" id="{EA298CDF-5480-FEDD-AB67-049E466C2A73}"/>
              </a:ext>
            </a:extLst>
          </p:cNvPr>
          <p:cNvSpPr txBox="1"/>
          <p:nvPr/>
        </p:nvSpPr>
        <p:spPr>
          <a:xfrm>
            <a:off x="7694971" y="1374868"/>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54" name="TextBox 53">
            <a:extLst>
              <a:ext uri="{FF2B5EF4-FFF2-40B4-BE49-F238E27FC236}">
                <a16:creationId xmlns:a16="http://schemas.microsoft.com/office/drawing/2014/main" id="{24C339E2-81B2-A8D1-7020-09CC6F5105FE}"/>
              </a:ext>
            </a:extLst>
          </p:cNvPr>
          <p:cNvSpPr txBox="1"/>
          <p:nvPr/>
        </p:nvSpPr>
        <p:spPr>
          <a:xfrm>
            <a:off x="10033819" y="3687096"/>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08DFED63-2518-7363-6E6C-5F411A02EC0C}"/>
                  </a:ext>
                </a:extLst>
              </p:cNvPr>
              <p:cNvSpPr txBox="1"/>
              <p:nvPr/>
            </p:nvSpPr>
            <p:spPr>
              <a:xfrm>
                <a:off x="5140234" y="1021972"/>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55" name="TextBox 54">
                <a:extLst>
                  <a:ext uri="{FF2B5EF4-FFF2-40B4-BE49-F238E27FC236}">
                    <a16:creationId xmlns:a16="http://schemas.microsoft.com/office/drawing/2014/main" id="{08DFED63-2518-7363-6E6C-5F411A02EC0C}"/>
                  </a:ext>
                </a:extLst>
              </p:cNvPr>
              <p:cNvSpPr txBox="1">
                <a:spLocks noRot="1" noChangeAspect="1" noMove="1" noResize="1" noEditPoints="1" noAdjustHandles="1" noChangeArrowheads="1" noChangeShapeType="1" noTextEdit="1"/>
              </p:cNvSpPr>
              <p:nvPr/>
            </p:nvSpPr>
            <p:spPr>
              <a:xfrm>
                <a:off x="5140234" y="1021972"/>
                <a:ext cx="816077" cy="644664"/>
              </a:xfrm>
              <a:prstGeom prst="rect">
                <a:avLst/>
              </a:prstGeom>
              <a:blipFill>
                <a:blip r:embed="rId4"/>
                <a:stretch>
                  <a:fillRect r="-8209"/>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400B03BC-9122-EC1F-866F-F4341D62B67E}"/>
              </a:ext>
            </a:extLst>
          </p:cNvPr>
          <p:cNvSpPr txBox="1"/>
          <p:nvPr/>
        </p:nvSpPr>
        <p:spPr>
          <a:xfrm>
            <a:off x="8573729" y="235974"/>
            <a:ext cx="3116826" cy="1938992"/>
          </a:xfrm>
          <a:prstGeom prst="rect">
            <a:avLst/>
          </a:prstGeom>
          <a:noFill/>
        </p:spPr>
        <p:txBody>
          <a:bodyPr wrap="square" rtlCol="0">
            <a:spAutoFit/>
          </a:bodyPr>
          <a:lstStyle/>
          <a:p>
            <a:r>
              <a:rPr lang="en-US" sz="2400" dirty="0">
                <a:latin typeface="Sylfaen" panose="010A0502050306030303" pitchFamily="18" charset="0"/>
              </a:rPr>
              <a:t>For even current density functions magnetic field on the YZ plane would be colinear to the X axis</a:t>
            </a:r>
          </a:p>
        </p:txBody>
      </p:sp>
    </p:spTree>
    <p:extLst>
      <p:ext uri="{BB962C8B-B14F-4D97-AF65-F5344CB8AC3E}">
        <p14:creationId xmlns:p14="http://schemas.microsoft.com/office/powerpoint/2010/main" val="3090710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a:extLst>
              <a:ext uri="{FF2B5EF4-FFF2-40B4-BE49-F238E27FC236}">
                <a16:creationId xmlns:a16="http://schemas.microsoft.com/office/drawing/2014/main" id="{54C2FA01-E3BE-5CDE-1A0B-43ECF4216381}"/>
              </a:ext>
            </a:extLst>
          </p:cNvPr>
          <p:cNvCxnSpPr>
            <a:cxnSpLocks/>
          </p:cNvCxnSpPr>
          <p:nvPr/>
        </p:nvCxnSpPr>
        <p:spPr>
          <a:xfrm flipV="1">
            <a:off x="2174772" y="5180415"/>
            <a:ext cx="8168763" cy="1787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 name="Straight Arrow Connector 2">
            <a:extLst>
              <a:ext uri="{FF2B5EF4-FFF2-40B4-BE49-F238E27FC236}">
                <a16:creationId xmlns:a16="http://schemas.microsoft.com/office/drawing/2014/main" id="{B588BF30-FA3B-42E9-0EE8-9E7BB119DA5C}"/>
              </a:ext>
            </a:extLst>
          </p:cNvPr>
          <p:cNvCxnSpPr>
            <a:cxnSpLocks/>
          </p:cNvCxnSpPr>
          <p:nvPr/>
        </p:nvCxnSpPr>
        <p:spPr>
          <a:xfrm>
            <a:off x="5966380" y="4033684"/>
            <a:ext cx="701179" cy="2950"/>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4" name="Flowchart: Summing Junction 3">
            <a:extLst>
              <a:ext uri="{FF2B5EF4-FFF2-40B4-BE49-F238E27FC236}">
                <a16:creationId xmlns:a16="http://schemas.microsoft.com/office/drawing/2014/main" id="{9EE1DBBC-B4DC-9358-53F9-1A545DDAF77B}"/>
              </a:ext>
            </a:extLst>
          </p:cNvPr>
          <p:cNvSpPr/>
          <p:nvPr/>
        </p:nvSpPr>
        <p:spPr>
          <a:xfrm>
            <a:off x="8824627" y="5059782"/>
            <a:ext cx="259326" cy="241266"/>
          </a:xfrm>
          <a:prstGeom prst="flowChartSummingJuncti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6" name="Straight Connector 5">
            <a:extLst>
              <a:ext uri="{FF2B5EF4-FFF2-40B4-BE49-F238E27FC236}">
                <a16:creationId xmlns:a16="http://schemas.microsoft.com/office/drawing/2014/main" id="{16112ED4-55CA-B569-5C0C-5DF1D7E56C4A}"/>
              </a:ext>
            </a:extLst>
          </p:cNvPr>
          <p:cNvCxnSpPr>
            <a:cxnSpLocks/>
          </p:cNvCxnSpPr>
          <p:nvPr/>
        </p:nvCxnSpPr>
        <p:spPr>
          <a:xfrm flipV="1">
            <a:off x="3434355" y="4036634"/>
            <a:ext cx="2537688" cy="1081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1A673E4-5CC9-758A-7167-382C632A8208}"/>
              </a:ext>
            </a:extLst>
          </p:cNvPr>
          <p:cNvCxnSpPr>
            <a:cxnSpLocks/>
          </p:cNvCxnSpPr>
          <p:nvPr/>
        </p:nvCxnSpPr>
        <p:spPr>
          <a:xfrm flipH="1" flipV="1">
            <a:off x="5972043" y="4036634"/>
            <a:ext cx="2852584" cy="1072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B08A30E-F588-596B-8FD7-411F5643C1D4}"/>
              </a:ext>
            </a:extLst>
          </p:cNvPr>
          <p:cNvCxnSpPr>
            <a:cxnSpLocks/>
          </p:cNvCxnSpPr>
          <p:nvPr/>
        </p:nvCxnSpPr>
        <p:spPr>
          <a:xfrm flipV="1">
            <a:off x="5990566" y="3482615"/>
            <a:ext cx="213018" cy="55401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2" name="Straight Connector 11">
            <a:extLst>
              <a:ext uri="{FF2B5EF4-FFF2-40B4-BE49-F238E27FC236}">
                <a16:creationId xmlns:a16="http://schemas.microsoft.com/office/drawing/2014/main" id="{BF90A610-9EC7-F43E-072C-3087D507D543}"/>
              </a:ext>
            </a:extLst>
          </p:cNvPr>
          <p:cNvCxnSpPr>
            <a:cxnSpLocks/>
          </p:cNvCxnSpPr>
          <p:nvPr/>
        </p:nvCxnSpPr>
        <p:spPr>
          <a:xfrm flipV="1">
            <a:off x="6135048" y="3840046"/>
            <a:ext cx="133368" cy="268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C82744-6428-89AC-6622-2A2CEEC9F743}"/>
              </a:ext>
            </a:extLst>
          </p:cNvPr>
          <p:cNvCxnSpPr>
            <a:cxnSpLocks/>
          </p:cNvCxnSpPr>
          <p:nvPr/>
        </p:nvCxnSpPr>
        <p:spPr>
          <a:xfrm>
            <a:off x="6110967" y="3777496"/>
            <a:ext cx="175971" cy="714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C26D6C8-C316-8256-60BB-3F980FFCC88E}"/>
              </a:ext>
            </a:extLst>
          </p:cNvPr>
          <p:cNvCxnSpPr>
            <a:cxnSpLocks/>
          </p:cNvCxnSpPr>
          <p:nvPr/>
        </p:nvCxnSpPr>
        <p:spPr>
          <a:xfrm>
            <a:off x="5966380" y="3993371"/>
            <a:ext cx="268589" cy="536147"/>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7" name="Straight Connector 16">
            <a:extLst>
              <a:ext uri="{FF2B5EF4-FFF2-40B4-BE49-F238E27FC236}">
                <a16:creationId xmlns:a16="http://schemas.microsoft.com/office/drawing/2014/main" id="{957CF5AA-AFA7-42C7-D8A6-80BE8EFA6C2D}"/>
              </a:ext>
            </a:extLst>
          </p:cNvPr>
          <p:cNvCxnSpPr>
            <a:cxnSpLocks/>
          </p:cNvCxnSpPr>
          <p:nvPr/>
        </p:nvCxnSpPr>
        <p:spPr>
          <a:xfrm flipV="1">
            <a:off x="5947036" y="4295772"/>
            <a:ext cx="163931" cy="684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F03AB69-A2ED-D53B-A46E-5D1835A9E502}"/>
              </a:ext>
            </a:extLst>
          </p:cNvPr>
          <p:cNvCxnSpPr>
            <a:cxnSpLocks/>
          </p:cNvCxnSpPr>
          <p:nvPr/>
        </p:nvCxnSpPr>
        <p:spPr>
          <a:xfrm flipH="1" flipV="1">
            <a:off x="5817911" y="4126483"/>
            <a:ext cx="105235" cy="237699"/>
          </a:xfrm>
          <a:prstGeom prst="line">
            <a:avLst/>
          </a:prstGeom>
        </p:spPr>
        <p:style>
          <a:lnRef idx="1">
            <a:schemeClr val="accent1"/>
          </a:lnRef>
          <a:fillRef idx="0">
            <a:schemeClr val="accent1"/>
          </a:fillRef>
          <a:effectRef idx="0">
            <a:schemeClr val="accent1"/>
          </a:effectRef>
          <a:fontRef idx="minor">
            <a:schemeClr val="tx1"/>
          </a:fontRef>
        </p:style>
      </p:cxnSp>
      <p:sp>
        <p:nvSpPr>
          <p:cNvPr id="26" name="Flowchart: Summing Junction 25">
            <a:extLst>
              <a:ext uri="{FF2B5EF4-FFF2-40B4-BE49-F238E27FC236}">
                <a16:creationId xmlns:a16="http://schemas.microsoft.com/office/drawing/2014/main" id="{9896B455-65A7-7D75-8095-3D71B591F4B8}"/>
              </a:ext>
            </a:extLst>
          </p:cNvPr>
          <p:cNvSpPr/>
          <p:nvPr/>
        </p:nvSpPr>
        <p:spPr>
          <a:xfrm>
            <a:off x="3175029" y="5077654"/>
            <a:ext cx="259326" cy="241266"/>
          </a:xfrm>
          <a:prstGeom prst="flowChartSummingJuncti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248CFF0-074A-1746-6035-E67CE7B56A1F}"/>
                  </a:ext>
                </a:extLst>
              </p:cNvPr>
              <p:cNvSpPr txBox="1"/>
              <p:nvPr/>
            </p:nvSpPr>
            <p:spPr>
              <a:xfrm>
                <a:off x="1897564" y="711974"/>
                <a:ext cx="4673331" cy="18755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r>
                            <a:rPr lang="en-US" sz="3200" b="0" i="1" smtClean="0">
                              <a:latin typeface="Cambria Math" panose="02040503050406030204" pitchFamily="18" charset="0"/>
                            </a:rPr>
                            <m:t>𝑧</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m:t>
                          </m:r>
                        </m:sub>
                        <m:sup>
                          <m:r>
                            <a:rPr lang="en-US" sz="3200" i="0">
                              <a:latin typeface="Cambria Math" panose="02040503050406030204" pitchFamily="18" charset="0"/>
                            </a:rPr>
                            <m:t>∞</m:t>
                          </m:r>
                        </m:sup>
                        <m:e>
                          <m:f>
                            <m:fPr>
                              <m:ctrlPr>
                                <a:rPr lang="en-US" sz="3200" i="1">
                                  <a:solidFill>
                                    <a:srgbClr val="836967"/>
                                  </a:solidFill>
                                  <a:latin typeface="Cambria Math" panose="02040503050406030204" pitchFamily="18" charset="0"/>
                                </a:rPr>
                              </m:ctrlPr>
                            </m:fPr>
                            <m:num>
                              <m:r>
                                <a:rPr lang="en-US" sz="3200" i="1">
                                  <a:latin typeface="Cambria Math" panose="02040503050406030204" pitchFamily="18" charset="0"/>
                                </a:rPr>
                                <m:t>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𝑥</m:t>
                                  </m:r>
                                </m:e>
                              </m:d>
                            </m:num>
                            <m:den>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𝑥</m:t>
                                  </m:r>
                                </m:e>
                                <m:sup>
                                  <m:r>
                                    <a:rPr lang="en-US" sz="3200" i="0">
                                      <a:latin typeface="Cambria Math" panose="02040503050406030204" pitchFamily="18" charset="0"/>
                                    </a:rPr>
                                    <m:t>2</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𝑧</m:t>
                                  </m:r>
                                </m:e>
                                <m:sup>
                                  <m:r>
                                    <a:rPr lang="en-US" sz="3200" i="0">
                                      <a:latin typeface="Cambria Math" panose="02040503050406030204" pitchFamily="18" charset="0"/>
                                    </a:rPr>
                                    <m:t>2</m:t>
                                  </m:r>
                                </m:sup>
                              </m:sSup>
                            </m:den>
                          </m:f>
                          <m:r>
                            <a:rPr lang="en-US" sz="3200" i="0">
                              <a:latin typeface="Cambria Math" panose="02040503050406030204" pitchFamily="18" charset="0"/>
                            </a:rPr>
                            <m:t>ⅆ</m:t>
                          </m:r>
                          <m:r>
                            <a:rPr lang="en-US" sz="3200" i="1">
                              <a:latin typeface="Cambria Math" panose="02040503050406030204" pitchFamily="18" charset="0"/>
                            </a:rPr>
                            <m:t>𝑥</m:t>
                          </m:r>
                        </m:e>
                      </m:nary>
                    </m:oMath>
                  </m:oMathPara>
                </a14:m>
                <a:endParaRPr lang="en-US" sz="3200" dirty="0"/>
              </a:p>
            </p:txBody>
          </p:sp>
        </mc:Choice>
        <mc:Fallback xmlns="">
          <p:sp>
            <p:nvSpPr>
              <p:cNvPr id="27" name="TextBox 26">
                <a:extLst>
                  <a:ext uri="{FF2B5EF4-FFF2-40B4-BE49-F238E27FC236}">
                    <a16:creationId xmlns:a16="http://schemas.microsoft.com/office/drawing/2014/main" id="{2248CFF0-074A-1746-6035-E67CE7B56A1F}"/>
                  </a:ext>
                </a:extLst>
              </p:cNvPr>
              <p:cNvSpPr txBox="1">
                <a:spLocks noRot="1" noChangeAspect="1" noMove="1" noResize="1" noEditPoints="1" noAdjustHandles="1" noChangeArrowheads="1" noChangeShapeType="1" noTextEdit="1"/>
              </p:cNvSpPr>
              <p:nvPr/>
            </p:nvSpPr>
            <p:spPr>
              <a:xfrm>
                <a:off x="1897564" y="711974"/>
                <a:ext cx="4673331" cy="1875513"/>
              </a:xfrm>
              <a:prstGeom prst="rect">
                <a:avLst/>
              </a:prstGeom>
              <a:blipFill>
                <a:blip r:embed="rId3"/>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FAFFF926-3BD8-8629-1C0A-E3E88AC39554}"/>
              </a:ext>
            </a:extLst>
          </p:cNvPr>
          <p:cNvSpPr txBox="1"/>
          <p:nvPr/>
        </p:nvSpPr>
        <p:spPr>
          <a:xfrm>
            <a:off x="8637726" y="3962690"/>
            <a:ext cx="2930013"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Current flowing in the direction of Y</a:t>
            </a:r>
          </a:p>
          <a:p>
            <a:r>
              <a:rPr lang="en-US" sz="2000" dirty="0">
                <a:solidFill>
                  <a:schemeClr val="bg1">
                    <a:lumMod val="50000"/>
                  </a:schemeClr>
                </a:solidFill>
                <a:latin typeface="Sylfaen" panose="010A0502050306030303" pitchFamily="18" charset="0"/>
              </a:rPr>
              <a:t>(from us, into the screen)</a:t>
            </a:r>
          </a:p>
        </p:txBody>
      </p:sp>
      <p:sp>
        <p:nvSpPr>
          <p:cNvPr id="9" name="TextBox 8">
            <a:extLst>
              <a:ext uri="{FF2B5EF4-FFF2-40B4-BE49-F238E27FC236}">
                <a16:creationId xmlns:a16="http://schemas.microsoft.com/office/drawing/2014/main" id="{E7C2FA9F-3887-1FCD-F005-A96D6CB91FA1}"/>
              </a:ext>
            </a:extLst>
          </p:cNvPr>
          <p:cNvSpPr txBox="1"/>
          <p:nvPr/>
        </p:nvSpPr>
        <p:spPr>
          <a:xfrm>
            <a:off x="636507" y="4026583"/>
            <a:ext cx="2930013"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Current flowing in the direction of Y</a:t>
            </a:r>
          </a:p>
          <a:p>
            <a:r>
              <a:rPr lang="en-US" sz="2000" dirty="0">
                <a:solidFill>
                  <a:schemeClr val="bg1">
                    <a:lumMod val="50000"/>
                  </a:schemeClr>
                </a:solidFill>
                <a:latin typeface="Sylfaen" panose="010A0502050306030303" pitchFamily="18" charset="0"/>
              </a:rPr>
              <a:t>(from us, into the screen)</a:t>
            </a:r>
          </a:p>
        </p:txBody>
      </p:sp>
      <p:sp>
        <p:nvSpPr>
          <p:cNvPr id="10" name="TextBox 9">
            <a:extLst>
              <a:ext uri="{FF2B5EF4-FFF2-40B4-BE49-F238E27FC236}">
                <a16:creationId xmlns:a16="http://schemas.microsoft.com/office/drawing/2014/main" id="{AEE70ABE-5E7B-2C17-B088-211A65299EAA}"/>
              </a:ext>
            </a:extLst>
          </p:cNvPr>
          <p:cNvSpPr txBox="1"/>
          <p:nvPr/>
        </p:nvSpPr>
        <p:spPr>
          <a:xfrm>
            <a:off x="4207855" y="5314452"/>
            <a:ext cx="4429871"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Two symmetrically corresponding currents canceling out the magnetic field projection on Z axis</a:t>
            </a:r>
          </a:p>
        </p:txBody>
      </p:sp>
    </p:spTree>
    <p:extLst>
      <p:ext uri="{BB962C8B-B14F-4D97-AF65-F5344CB8AC3E}">
        <p14:creationId xmlns:p14="http://schemas.microsoft.com/office/powerpoint/2010/main" val="166699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678D4813-B2AB-0191-C6F5-B6FC7568B80E}"/>
              </a:ext>
            </a:extLst>
          </p:cNvPr>
          <p:cNvSpPr/>
          <p:nvPr/>
        </p:nvSpPr>
        <p:spPr>
          <a:xfrm>
            <a:off x="5742040" y="1601639"/>
            <a:ext cx="403122" cy="403122"/>
          </a:xfrm>
          <a:prstGeom prst="ellipse">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3C2A1412-5997-290F-2998-A2E82DC8DFEF}"/>
              </a:ext>
            </a:extLst>
          </p:cNvPr>
          <p:cNvCxnSpPr>
            <a:cxnSpLocks/>
          </p:cNvCxnSpPr>
          <p:nvPr/>
        </p:nvCxnSpPr>
        <p:spPr>
          <a:xfrm flipV="1">
            <a:off x="1579418" y="1799303"/>
            <a:ext cx="8921434" cy="11515"/>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8" name="TextBox 17">
            <a:extLst>
              <a:ext uri="{FF2B5EF4-FFF2-40B4-BE49-F238E27FC236}">
                <a16:creationId xmlns:a16="http://schemas.microsoft.com/office/drawing/2014/main" id="{8CCB7B7E-0BDF-6B22-30CF-A980209C1E8C}"/>
              </a:ext>
            </a:extLst>
          </p:cNvPr>
          <p:cNvSpPr txBox="1"/>
          <p:nvPr/>
        </p:nvSpPr>
        <p:spPr>
          <a:xfrm>
            <a:off x="10171471" y="1196713"/>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cxnSp>
        <p:nvCxnSpPr>
          <p:cNvPr id="19" name="Straight Arrow Connector 18">
            <a:extLst>
              <a:ext uri="{FF2B5EF4-FFF2-40B4-BE49-F238E27FC236}">
                <a16:creationId xmlns:a16="http://schemas.microsoft.com/office/drawing/2014/main" id="{37E57769-2907-00E8-1F1B-331B51204D73}"/>
              </a:ext>
            </a:extLst>
          </p:cNvPr>
          <p:cNvCxnSpPr>
            <a:cxnSpLocks/>
          </p:cNvCxnSpPr>
          <p:nvPr/>
        </p:nvCxnSpPr>
        <p:spPr>
          <a:xfrm flipV="1">
            <a:off x="5938684" y="334297"/>
            <a:ext cx="0" cy="2433402"/>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D20EC84-1D5F-8042-F6AC-54183FBD71C2}"/>
              </a:ext>
            </a:extLst>
          </p:cNvPr>
          <p:cNvSpPr txBox="1"/>
          <p:nvPr/>
        </p:nvSpPr>
        <p:spPr>
          <a:xfrm>
            <a:off x="6032092" y="53343"/>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21" name="Oval 20">
            <a:extLst>
              <a:ext uri="{FF2B5EF4-FFF2-40B4-BE49-F238E27FC236}">
                <a16:creationId xmlns:a16="http://schemas.microsoft.com/office/drawing/2014/main" id="{7490B461-4C48-6E02-696F-E0389E426F2A}"/>
              </a:ext>
            </a:extLst>
          </p:cNvPr>
          <p:cNvSpPr/>
          <p:nvPr/>
        </p:nvSpPr>
        <p:spPr>
          <a:xfrm>
            <a:off x="5899356" y="1734851"/>
            <a:ext cx="93405" cy="113070"/>
          </a:xfrm>
          <a:prstGeom prst="ellipse">
            <a:avLst/>
          </a:prstGeom>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TextBox 21">
            <a:extLst>
              <a:ext uri="{FF2B5EF4-FFF2-40B4-BE49-F238E27FC236}">
                <a16:creationId xmlns:a16="http://schemas.microsoft.com/office/drawing/2014/main" id="{06D00691-7BA8-559C-1220-724720016618}"/>
              </a:ext>
            </a:extLst>
          </p:cNvPr>
          <p:cNvSpPr txBox="1"/>
          <p:nvPr/>
        </p:nvSpPr>
        <p:spPr>
          <a:xfrm>
            <a:off x="6105834" y="1745225"/>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grpSp>
        <p:nvGrpSpPr>
          <p:cNvPr id="62" name="Group 61">
            <a:extLst>
              <a:ext uri="{FF2B5EF4-FFF2-40B4-BE49-F238E27FC236}">
                <a16:creationId xmlns:a16="http://schemas.microsoft.com/office/drawing/2014/main" id="{11576B23-F4DE-D1EB-C6F2-C202BDADBEBB}"/>
              </a:ext>
            </a:extLst>
          </p:cNvPr>
          <p:cNvGrpSpPr/>
          <p:nvPr/>
        </p:nvGrpSpPr>
        <p:grpSpPr>
          <a:xfrm>
            <a:off x="6155555" y="691889"/>
            <a:ext cx="1087582" cy="1130948"/>
            <a:chOff x="6145162" y="716973"/>
            <a:chExt cx="1087582" cy="1130948"/>
          </a:xfrm>
        </p:grpSpPr>
        <p:cxnSp>
          <p:nvCxnSpPr>
            <p:cNvPr id="38" name="Straight Arrow Connector 37">
              <a:extLst>
                <a:ext uri="{FF2B5EF4-FFF2-40B4-BE49-F238E27FC236}">
                  <a16:creationId xmlns:a16="http://schemas.microsoft.com/office/drawing/2014/main" id="{C0716C36-308B-16BA-CAE8-BE9BE4FC6B9A}"/>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19CA367-9B64-F29B-ADF3-9D383381D532}"/>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4A2F62B4-8CBA-65F2-01C2-DF815B56E5F0}"/>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846F80C3-CA15-5A0A-DA49-120ACE3B94B4}"/>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CCEFE64C-BB45-9029-E2D4-91E1AFD07208}"/>
              </a:ext>
            </a:extLst>
          </p:cNvPr>
          <p:cNvGrpSpPr/>
          <p:nvPr/>
        </p:nvGrpSpPr>
        <p:grpSpPr>
          <a:xfrm flipH="1" flipV="1">
            <a:off x="7570176" y="1781487"/>
            <a:ext cx="1087578" cy="1131631"/>
            <a:chOff x="6145162" y="716973"/>
            <a:chExt cx="1087582" cy="1130948"/>
          </a:xfrm>
        </p:grpSpPr>
        <p:cxnSp>
          <p:nvCxnSpPr>
            <p:cNvPr id="64" name="Straight Arrow Connector 63">
              <a:extLst>
                <a:ext uri="{FF2B5EF4-FFF2-40B4-BE49-F238E27FC236}">
                  <a16:creationId xmlns:a16="http://schemas.microsoft.com/office/drawing/2014/main" id="{FA3C810A-9199-993E-06E6-A2A6B103665F}"/>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469B8ADE-DBE0-FC3B-3220-9B990470BF45}"/>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1D52F357-09C4-2DB5-7F91-A7CA36A3CED8}"/>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985AFC2-A06D-F83F-D741-26EAE2CD75A8}"/>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8" name="Group 67">
            <a:extLst>
              <a:ext uri="{FF2B5EF4-FFF2-40B4-BE49-F238E27FC236}">
                <a16:creationId xmlns:a16="http://schemas.microsoft.com/office/drawing/2014/main" id="{1D947893-AB2A-9DB3-0B48-3FD79D91B77E}"/>
              </a:ext>
            </a:extLst>
          </p:cNvPr>
          <p:cNvGrpSpPr/>
          <p:nvPr/>
        </p:nvGrpSpPr>
        <p:grpSpPr>
          <a:xfrm flipH="1">
            <a:off x="4650555" y="680894"/>
            <a:ext cx="1097971" cy="1130948"/>
            <a:chOff x="6145162" y="716973"/>
            <a:chExt cx="1087582" cy="1130948"/>
          </a:xfrm>
        </p:grpSpPr>
        <p:cxnSp>
          <p:nvCxnSpPr>
            <p:cNvPr id="69" name="Straight Arrow Connector 68">
              <a:extLst>
                <a:ext uri="{FF2B5EF4-FFF2-40B4-BE49-F238E27FC236}">
                  <a16:creationId xmlns:a16="http://schemas.microsoft.com/office/drawing/2014/main" id="{DA7E22D7-FCB4-B615-100F-5238F46419E1}"/>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EE353A44-CDB7-3A0C-A3B2-1239ADFEBAD8}"/>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5CD36BE6-63C7-8098-9FEE-4B73E9BF2AC5}"/>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3444BA8-8B5E-5859-CE5A-D75A9969B4B0}"/>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01A8F9F0-0FA7-BCC5-4493-6EE42C1567CC}"/>
              </a:ext>
            </a:extLst>
          </p:cNvPr>
          <p:cNvGrpSpPr/>
          <p:nvPr/>
        </p:nvGrpSpPr>
        <p:grpSpPr>
          <a:xfrm flipV="1">
            <a:off x="3159286" y="1787334"/>
            <a:ext cx="1087582" cy="1130947"/>
            <a:chOff x="6145162" y="716973"/>
            <a:chExt cx="1087582" cy="1130948"/>
          </a:xfrm>
        </p:grpSpPr>
        <p:cxnSp>
          <p:nvCxnSpPr>
            <p:cNvPr id="74" name="Straight Arrow Connector 73">
              <a:extLst>
                <a:ext uri="{FF2B5EF4-FFF2-40B4-BE49-F238E27FC236}">
                  <a16:creationId xmlns:a16="http://schemas.microsoft.com/office/drawing/2014/main" id="{707AA60F-8C20-C21C-1093-6DBC3E930E96}"/>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C4389559-DD30-19B8-DC0C-DCAECCDF32C0}"/>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070C2B75-A44A-1BB0-9C22-69449BDA95AB}"/>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38A07023-34D5-4C6C-7283-48035C2D7AD0}"/>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430974EB-678E-4455-5D6A-27205FEF207E}"/>
              </a:ext>
            </a:extLst>
          </p:cNvPr>
          <p:cNvGrpSpPr/>
          <p:nvPr/>
        </p:nvGrpSpPr>
        <p:grpSpPr>
          <a:xfrm flipV="1">
            <a:off x="9007703" y="1817119"/>
            <a:ext cx="1087582" cy="1102300"/>
            <a:chOff x="6145162" y="716973"/>
            <a:chExt cx="1087582" cy="1130948"/>
          </a:xfrm>
        </p:grpSpPr>
        <p:cxnSp>
          <p:nvCxnSpPr>
            <p:cNvPr id="79" name="Straight Arrow Connector 78">
              <a:extLst>
                <a:ext uri="{FF2B5EF4-FFF2-40B4-BE49-F238E27FC236}">
                  <a16:creationId xmlns:a16="http://schemas.microsoft.com/office/drawing/2014/main" id="{6337BC40-6EAB-F91A-6B56-116CB35F6EB1}"/>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0F852383-43BF-8BE3-173E-3032C73EE3A2}"/>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4062E8F2-BB8A-8A88-94EA-B2C38B38D4DF}"/>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4D7FFF53-BABB-3043-EFA7-BC753EE2E828}"/>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D33D2D50-20ED-768A-9C7D-9D08EBC4CFA6}"/>
              </a:ext>
            </a:extLst>
          </p:cNvPr>
          <p:cNvGrpSpPr/>
          <p:nvPr/>
        </p:nvGrpSpPr>
        <p:grpSpPr>
          <a:xfrm flipH="1" flipV="1">
            <a:off x="1738127" y="1810818"/>
            <a:ext cx="1093056" cy="1102300"/>
            <a:chOff x="6145162" y="716973"/>
            <a:chExt cx="1087582" cy="1130948"/>
          </a:xfrm>
        </p:grpSpPr>
        <p:cxnSp>
          <p:nvCxnSpPr>
            <p:cNvPr id="84" name="Straight Arrow Connector 83">
              <a:extLst>
                <a:ext uri="{FF2B5EF4-FFF2-40B4-BE49-F238E27FC236}">
                  <a16:creationId xmlns:a16="http://schemas.microsoft.com/office/drawing/2014/main" id="{A7BE5495-E5DC-4961-C374-3639EB895B87}"/>
                </a:ext>
              </a:extLst>
            </p:cNvPr>
            <p:cNvCxnSpPr>
              <a:cxnSpLocks/>
            </p:cNvCxnSpPr>
            <p:nvPr/>
          </p:nvCxnSpPr>
          <p:spPr>
            <a:xfrm flipV="1">
              <a:off x="6145162" y="716973"/>
              <a:ext cx="0" cy="113094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A236153-6A40-E3FC-DB25-469585CC5879}"/>
                </a:ext>
              </a:extLst>
            </p:cNvPr>
            <p:cNvCxnSpPr>
              <a:cxnSpLocks/>
            </p:cNvCxnSpPr>
            <p:nvPr/>
          </p:nvCxnSpPr>
          <p:spPr>
            <a:xfrm flipV="1">
              <a:off x="6522699" y="883227"/>
              <a:ext cx="0" cy="96469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9346C2C7-25A1-3491-CEFC-169368E5A2E9}"/>
                </a:ext>
              </a:extLst>
            </p:cNvPr>
            <p:cNvCxnSpPr>
              <a:cxnSpLocks/>
            </p:cNvCxnSpPr>
            <p:nvPr/>
          </p:nvCxnSpPr>
          <p:spPr>
            <a:xfrm flipV="1">
              <a:off x="6882917" y="1122218"/>
              <a:ext cx="0" cy="7257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5C8FFADC-CB52-661F-82D5-3172F6E69E25}"/>
                </a:ext>
              </a:extLst>
            </p:cNvPr>
            <p:cNvCxnSpPr>
              <a:cxnSpLocks/>
            </p:cNvCxnSpPr>
            <p:nvPr/>
          </p:nvCxnSpPr>
          <p:spPr>
            <a:xfrm flipV="1">
              <a:off x="7232744" y="1485069"/>
              <a:ext cx="0" cy="36285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14AD8711-52A9-C4D3-8AAD-70F255282607}"/>
                  </a:ext>
                </a:extLst>
              </p:cNvPr>
              <p:cNvSpPr txBox="1"/>
              <p:nvPr/>
            </p:nvSpPr>
            <p:spPr>
              <a:xfrm>
                <a:off x="1713131" y="884100"/>
                <a:ext cx="31397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solidFill>
                            <a:schemeClr val="accent1"/>
                          </a:solidFill>
                          <a:latin typeface="Cambria Math" panose="02040503050406030204" pitchFamily="18" charset="0"/>
                        </a:rPr>
                        <m:t>𝐽</m:t>
                      </m:r>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𝑥</m:t>
                          </m:r>
                        </m:e>
                      </m:d>
                      <m:r>
                        <a:rPr lang="en-US" sz="3200" i="0">
                          <a:solidFill>
                            <a:schemeClr val="accent1"/>
                          </a:solidFill>
                          <a:latin typeface="Cambria Math" panose="02040503050406030204" pitchFamily="18" charset="0"/>
                        </a:rPr>
                        <m:t>=</m:t>
                      </m:r>
                      <m:r>
                        <a:rPr lang="en-US" sz="3200" i="1">
                          <a:solidFill>
                            <a:schemeClr val="accent1"/>
                          </a:solidFill>
                          <a:latin typeface="Cambria Math" panose="02040503050406030204" pitchFamily="18" charset="0"/>
                        </a:rPr>
                        <m:t>𝐶</m:t>
                      </m:r>
                      <m:func>
                        <m:funcPr>
                          <m:ctrlPr>
                            <a:rPr lang="en-US" sz="3200" i="1">
                              <a:solidFill>
                                <a:schemeClr val="accent1"/>
                              </a:solidFill>
                              <a:latin typeface="Cambria Math" panose="02040503050406030204" pitchFamily="18" charset="0"/>
                            </a:rPr>
                          </m:ctrlPr>
                        </m:funcPr>
                        <m:fName>
                          <m:r>
                            <m:rPr>
                              <m:sty m:val="p"/>
                            </m:rPr>
                            <a:rPr lang="en-US" sz="3200" b="0" i="0" smtClean="0">
                              <a:solidFill>
                                <a:schemeClr val="accent1"/>
                              </a:solidFill>
                              <a:latin typeface="Cambria Math" panose="02040503050406030204" pitchFamily="18" charset="0"/>
                            </a:rPr>
                            <m:t>cos</m:t>
                          </m:r>
                        </m:fName>
                        <m:e>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𝜔</m:t>
                              </m:r>
                              <m:r>
                                <a:rPr lang="en-US" sz="3200" i="1">
                                  <a:solidFill>
                                    <a:schemeClr val="accent1"/>
                                  </a:solidFill>
                                  <a:latin typeface="Cambria Math" panose="02040503050406030204" pitchFamily="18" charset="0"/>
                                </a:rPr>
                                <m:t>𝑥</m:t>
                              </m:r>
                            </m:e>
                          </m:d>
                        </m:e>
                      </m:func>
                    </m:oMath>
                  </m:oMathPara>
                </a14:m>
                <a:endParaRPr lang="en-US" sz="3200" dirty="0"/>
              </a:p>
            </p:txBody>
          </p:sp>
        </mc:Choice>
        <mc:Fallback xmlns="">
          <p:sp>
            <p:nvSpPr>
              <p:cNvPr id="89" name="TextBox 88">
                <a:extLst>
                  <a:ext uri="{FF2B5EF4-FFF2-40B4-BE49-F238E27FC236}">
                    <a16:creationId xmlns:a16="http://schemas.microsoft.com/office/drawing/2014/main" id="{14AD8711-52A9-C4D3-8AAD-70F255282607}"/>
                  </a:ext>
                </a:extLst>
              </p:cNvPr>
              <p:cNvSpPr txBox="1">
                <a:spLocks noRot="1" noChangeAspect="1" noMove="1" noResize="1" noEditPoints="1" noAdjustHandles="1" noChangeArrowheads="1" noChangeShapeType="1" noTextEdit="1"/>
              </p:cNvSpPr>
              <p:nvPr/>
            </p:nvSpPr>
            <p:spPr>
              <a:xfrm>
                <a:off x="1713131" y="884100"/>
                <a:ext cx="3139706"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ECF6F61C-D795-EA9F-D98E-D40B0688A8A2}"/>
                  </a:ext>
                </a:extLst>
              </p:cNvPr>
              <p:cNvSpPr txBox="1"/>
              <p:nvPr/>
            </p:nvSpPr>
            <p:spPr>
              <a:xfrm>
                <a:off x="2397277" y="3686933"/>
                <a:ext cx="7474097" cy="18755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r>
                            <a:rPr lang="en-US" sz="3200" b="0" i="1" smtClean="0">
                              <a:latin typeface="Cambria Math" panose="02040503050406030204" pitchFamily="18" charset="0"/>
                            </a:rPr>
                            <m:t>𝑧</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m:t>
                          </m:r>
                        </m:sub>
                        <m:sup>
                          <m:r>
                            <a:rPr lang="en-US" sz="3200" i="0">
                              <a:latin typeface="Cambria Math" panose="02040503050406030204" pitchFamily="18" charset="0"/>
                            </a:rPr>
                            <m:t>∞</m:t>
                          </m:r>
                        </m:sup>
                        <m:e>
                          <m:f>
                            <m:fPr>
                              <m:ctrlPr>
                                <a:rPr lang="en-US" sz="3200" i="1">
                                  <a:solidFill>
                                    <a:srgbClr val="836967"/>
                                  </a:solidFill>
                                  <a:latin typeface="Cambria Math" panose="02040503050406030204" pitchFamily="18" charset="0"/>
                                </a:rPr>
                              </m:ctrlPr>
                            </m:fPr>
                            <m:num>
                              <m:r>
                                <a:rPr lang="en-US" sz="3200" i="1">
                                  <a:latin typeface="Cambria Math" panose="02040503050406030204" pitchFamily="18" charset="0"/>
                                </a:rPr>
                                <m:t>𝐶</m:t>
                              </m:r>
                              <m:func>
                                <m:funcPr>
                                  <m:ctrlPr>
                                    <a:rPr lang="en-US" sz="3200" i="1">
                                      <a:latin typeface="Cambria Math" panose="02040503050406030204" pitchFamily="18" charset="0"/>
                                    </a:rPr>
                                  </m:ctrlPr>
                                </m:funcPr>
                                <m:fName>
                                  <m:r>
                                    <m:rPr>
                                      <m:sty m:val="p"/>
                                    </m:rPr>
                                    <a:rPr lang="en-US" sz="3200" b="0" i="0" smtClean="0">
                                      <a:latin typeface="Cambria Math" panose="02040503050406030204" pitchFamily="18" charset="0"/>
                                    </a:rPr>
                                    <m:t>cos</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𝜔</m:t>
                                      </m:r>
                                      <m:r>
                                        <a:rPr lang="en-US" sz="3200" i="1">
                                          <a:latin typeface="Cambria Math" panose="02040503050406030204" pitchFamily="18" charset="0"/>
                                        </a:rPr>
                                        <m:t>𝑥</m:t>
                                      </m:r>
                                    </m:e>
                                  </m:d>
                                </m:e>
                              </m:func>
                            </m:num>
                            <m:den>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𝑥</m:t>
                                  </m:r>
                                </m:e>
                                <m:sup>
                                  <m:r>
                                    <a:rPr lang="en-US" sz="3200" i="0">
                                      <a:latin typeface="Cambria Math" panose="02040503050406030204" pitchFamily="18" charset="0"/>
                                    </a:rPr>
                                    <m:t>2</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𝑧</m:t>
                                  </m:r>
                                </m:e>
                                <m:sup>
                                  <m:r>
                                    <a:rPr lang="en-US" sz="3200" i="0">
                                      <a:latin typeface="Cambria Math" panose="02040503050406030204" pitchFamily="18" charset="0"/>
                                    </a:rPr>
                                    <m:t>2</m:t>
                                  </m:r>
                                </m:sup>
                              </m:sSup>
                            </m:den>
                          </m:f>
                          <m:r>
                            <a:rPr lang="en-US" sz="3200" i="0">
                              <a:latin typeface="Cambria Math" panose="02040503050406030204" pitchFamily="18" charset="0"/>
                            </a:rPr>
                            <m:t>ⅆ</m:t>
                          </m:r>
                          <m:r>
                            <a:rPr lang="en-US" sz="3200" i="1">
                              <a:latin typeface="Cambria Math" panose="02040503050406030204" pitchFamily="18" charset="0"/>
                            </a:rPr>
                            <m:t>𝑥</m:t>
                          </m:r>
                        </m:e>
                      </m:nary>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r>
                        <a:rPr lang="en-US" sz="3200" i="1">
                          <a:latin typeface="Cambria Math" panose="02040503050406030204" pitchFamily="18" charset="0"/>
                        </a:rPr>
                        <m:t>𝐶</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ⅇ</m:t>
                          </m:r>
                        </m:e>
                        <m:sup>
                          <m:r>
                            <a:rPr lang="en-US" sz="3200" i="0">
                              <a:latin typeface="Cambria Math" panose="02040503050406030204" pitchFamily="18" charset="0"/>
                            </a:rPr>
                            <m:t>−</m:t>
                          </m:r>
                          <m:r>
                            <a:rPr lang="en-US" sz="3200" i="1">
                              <a:latin typeface="Cambria Math" panose="02040503050406030204" pitchFamily="18" charset="0"/>
                            </a:rPr>
                            <m:t>𝜔</m:t>
                          </m:r>
                          <m:r>
                            <a:rPr lang="en-US" sz="3200" i="1">
                              <a:latin typeface="Cambria Math" panose="02040503050406030204" pitchFamily="18" charset="0"/>
                            </a:rPr>
                            <m:t>𝑧</m:t>
                          </m:r>
                        </m:sup>
                      </m:sSup>
                    </m:oMath>
                  </m:oMathPara>
                </a14:m>
                <a:endParaRPr lang="en-US" sz="3200" dirty="0"/>
              </a:p>
            </p:txBody>
          </p:sp>
        </mc:Choice>
        <mc:Fallback xmlns="">
          <p:sp>
            <p:nvSpPr>
              <p:cNvPr id="90" name="TextBox 89">
                <a:extLst>
                  <a:ext uri="{FF2B5EF4-FFF2-40B4-BE49-F238E27FC236}">
                    <a16:creationId xmlns:a16="http://schemas.microsoft.com/office/drawing/2014/main" id="{ECF6F61C-D795-EA9F-D98E-D40B0688A8A2}"/>
                  </a:ext>
                </a:extLst>
              </p:cNvPr>
              <p:cNvSpPr txBox="1">
                <a:spLocks noRot="1" noChangeAspect="1" noMove="1" noResize="1" noEditPoints="1" noAdjustHandles="1" noChangeArrowheads="1" noChangeShapeType="1" noTextEdit="1"/>
              </p:cNvSpPr>
              <p:nvPr/>
            </p:nvSpPr>
            <p:spPr>
              <a:xfrm>
                <a:off x="2397277" y="3686933"/>
                <a:ext cx="7474097" cy="1875513"/>
              </a:xfrm>
              <a:prstGeom prst="rect">
                <a:avLst/>
              </a:prstGeom>
              <a:blipFill>
                <a:blip r:embed="rId4"/>
                <a:stretch>
                  <a:fillRect/>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6F447532-DBCA-5944-B2B7-1DDB1CF0BA9B}"/>
              </a:ext>
            </a:extLst>
          </p:cNvPr>
          <p:cNvSpPr txBox="1"/>
          <p:nvPr/>
        </p:nvSpPr>
        <p:spPr>
          <a:xfrm>
            <a:off x="875073" y="40374"/>
            <a:ext cx="4896462" cy="584775"/>
          </a:xfrm>
          <a:prstGeom prst="rect">
            <a:avLst/>
          </a:prstGeom>
          <a:noFill/>
        </p:spPr>
        <p:txBody>
          <a:bodyPr wrap="square" rtlCol="0">
            <a:spAutoFit/>
          </a:bodyPr>
          <a:lstStyle/>
          <a:p>
            <a:r>
              <a:rPr lang="en-US" sz="3200" dirty="0">
                <a:solidFill>
                  <a:schemeClr val="bg1">
                    <a:lumMod val="50000"/>
                  </a:schemeClr>
                </a:solidFill>
                <a:latin typeface="Sylfaen" panose="010A0502050306030303" pitchFamily="18" charset="0"/>
              </a:rPr>
              <a:t>Cosine as the even function </a:t>
            </a:r>
          </a:p>
        </p:txBody>
      </p:sp>
      <p:sp>
        <p:nvSpPr>
          <p:cNvPr id="5" name="TextBox 4">
            <a:extLst>
              <a:ext uri="{FF2B5EF4-FFF2-40B4-BE49-F238E27FC236}">
                <a16:creationId xmlns:a16="http://schemas.microsoft.com/office/drawing/2014/main" id="{7E40B988-1B18-FA7B-631D-62591C7D48B2}"/>
              </a:ext>
            </a:extLst>
          </p:cNvPr>
          <p:cNvSpPr txBox="1"/>
          <p:nvPr/>
        </p:nvSpPr>
        <p:spPr>
          <a:xfrm>
            <a:off x="1042219" y="5568163"/>
            <a:ext cx="8850828" cy="1077218"/>
          </a:xfrm>
          <a:prstGeom prst="rect">
            <a:avLst/>
          </a:prstGeom>
          <a:noFill/>
        </p:spPr>
        <p:txBody>
          <a:bodyPr wrap="square" rtlCol="0">
            <a:spAutoFit/>
          </a:bodyPr>
          <a:lstStyle/>
          <a:p>
            <a:r>
              <a:rPr lang="en-US" sz="3200" dirty="0">
                <a:solidFill>
                  <a:schemeClr val="bg1">
                    <a:lumMod val="50000"/>
                  </a:schemeClr>
                </a:solidFill>
                <a:latin typeface="Sylfaen" panose="010A0502050306030303" pitchFamily="18" charset="0"/>
              </a:rPr>
              <a:t>Corresponding magnetic field function</a:t>
            </a:r>
          </a:p>
          <a:p>
            <a:r>
              <a:rPr lang="en-US" sz="3200" dirty="0">
                <a:solidFill>
                  <a:schemeClr val="bg1">
                    <a:lumMod val="50000"/>
                  </a:schemeClr>
                </a:solidFill>
                <a:latin typeface="Sylfaen" panose="010A0502050306030303" pitchFamily="18" charset="0"/>
              </a:rPr>
              <a:t>(same function as before) </a:t>
            </a:r>
          </a:p>
        </p:txBody>
      </p:sp>
    </p:spTree>
    <p:extLst>
      <p:ext uri="{BB962C8B-B14F-4D97-AF65-F5344CB8AC3E}">
        <p14:creationId xmlns:p14="http://schemas.microsoft.com/office/powerpoint/2010/main" val="2423170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a:extLst>
              <a:ext uri="{FF2B5EF4-FFF2-40B4-BE49-F238E27FC236}">
                <a16:creationId xmlns:a16="http://schemas.microsoft.com/office/drawing/2014/main" id="{37BE9241-DB0C-A74C-492A-B35F8CA63499}"/>
              </a:ext>
            </a:extLst>
          </p:cNvPr>
          <p:cNvGrpSpPr/>
          <p:nvPr/>
        </p:nvGrpSpPr>
        <p:grpSpPr>
          <a:xfrm>
            <a:off x="762844" y="1816509"/>
            <a:ext cx="10666311" cy="6260690"/>
            <a:chOff x="737419" y="725129"/>
            <a:chExt cx="10666311" cy="6260690"/>
          </a:xfrm>
        </p:grpSpPr>
        <p:sp>
          <p:nvSpPr>
            <p:cNvPr id="17" name="Arc 16">
              <a:extLst>
                <a:ext uri="{FF2B5EF4-FFF2-40B4-BE49-F238E27FC236}">
                  <a16:creationId xmlns:a16="http://schemas.microsoft.com/office/drawing/2014/main" id="{7A6216FB-B79E-5C5B-4708-96F2888EE046}"/>
                </a:ext>
              </a:extLst>
            </p:cNvPr>
            <p:cNvSpPr/>
            <p:nvPr/>
          </p:nvSpPr>
          <p:spPr>
            <a:xfrm>
              <a:off x="6154994" y="3550470"/>
              <a:ext cx="2202423" cy="3435349"/>
            </a:xfrm>
            <a:prstGeom prst="arc">
              <a:avLst>
                <a:gd name="adj1" fmla="val 12185469"/>
                <a:gd name="adj2" fmla="val 2053410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4CC63CF8-13B1-4CF9-D647-FB07A8136B46}"/>
                </a:ext>
              </a:extLst>
            </p:cNvPr>
            <p:cNvSpPr/>
            <p:nvPr/>
          </p:nvSpPr>
          <p:spPr>
            <a:xfrm flipH="1">
              <a:off x="3726432" y="3550469"/>
              <a:ext cx="2202421" cy="3435349"/>
            </a:xfrm>
            <a:prstGeom prst="arc">
              <a:avLst>
                <a:gd name="adj1" fmla="val 12185469"/>
                <a:gd name="adj2" fmla="val 2053410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24" name="Arc 23">
              <a:extLst>
                <a:ext uri="{FF2B5EF4-FFF2-40B4-BE49-F238E27FC236}">
                  <a16:creationId xmlns:a16="http://schemas.microsoft.com/office/drawing/2014/main" id="{3EE35068-F346-939B-0D35-7735A7A2C153}"/>
                </a:ext>
              </a:extLst>
            </p:cNvPr>
            <p:cNvSpPr/>
            <p:nvPr/>
          </p:nvSpPr>
          <p:spPr>
            <a:xfrm>
              <a:off x="1295405" y="3550469"/>
              <a:ext cx="2202423" cy="3435349"/>
            </a:xfrm>
            <a:prstGeom prst="arc">
              <a:avLst>
                <a:gd name="adj1" fmla="val 12185469"/>
                <a:gd name="adj2" fmla="val 2053410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5" name="Arc 24">
              <a:extLst>
                <a:ext uri="{FF2B5EF4-FFF2-40B4-BE49-F238E27FC236}">
                  <a16:creationId xmlns:a16="http://schemas.microsoft.com/office/drawing/2014/main" id="{4171A7F7-2F55-7801-ED46-2547034E632A}"/>
                </a:ext>
              </a:extLst>
            </p:cNvPr>
            <p:cNvSpPr/>
            <p:nvPr/>
          </p:nvSpPr>
          <p:spPr>
            <a:xfrm flipH="1">
              <a:off x="8583558" y="3550469"/>
              <a:ext cx="2202421" cy="3435349"/>
            </a:xfrm>
            <a:prstGeom prst="arc">
              <a:avLst>
                <a:gd name="adj1" fmla="val 12185469"/>
                <a:gd name="adj2" fmla="val 2053410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nvGrpSpPr>
            <p:cNvPr id="55" name="Group 54">
              <a:extLst>
                <a:ext uri="{FF2B5EF4-FFF2-40B4-BE49-F238E27FC236}">
                  <a16:creationId xmlns:a16="http://schemas.microsoft.com/office/drawing/2014/main" id="{2F9DEB85-22C5-9456-A538-58441461B3DF}"/>
                </a:ext>
              </a:extLst>
            </p:cNvPr>
            <p:cNvGrpSpPr/>
            <p:nvPr/>
          </p:nvGrpSpPr>
          <p:grpSpPr>
            <a:xfrm>
              <a:off x="737419" y="725129"/>
              <a:ext cx="10666311" cy="4716000"/>
              <a:chOff x="737419" y="725129"/>
              <a:chExt cx="10666311" cy="4716000"/>
            </a:xfrm>
          </p:grpSpPr>
          <p:cxnSp>
            <p:nvCxnSpPr>
              <p:cNvPr id="3" name="Straight Arrow Connector 2">
                <a:extLst>
                  <a:ext uri="{FF2B5EF4-FFF2-40B4-BE49-F238E27FC236}">
                    <a16:creationId xmlns:a16="http://schemas.microsoft.com/office/drawing/2014/main" id="{55D594C8-A117-8405-4526-740CB6AE7FDB}"/>
                  </a:ext>
                </a:extLst>
              </p:cNvPr>
              <p:cNvCxnSpPr>
                <a:cxnSpLocks/>
              </p:cNvCxnSpPr>
              <p:nvPr/>
            </p:nvCxnSpPr>
            <p:spPr>
              <a:xfrm>
                <a:off x="737419" y="5416546"/>
                <a:ext cx="10666311" cy="1229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34213D22-D815-9E0F-FE4B-94220BE143B9}"/>
                  </a:ext>
                </a:extLst>
              </p:cNvPr>
              <p:cNvCxnSpPr>
                <a:cxnSpLocks/>
              </p:cNvCxnSpPr>
              <p:nvPr/>
            </p:nvCxnSpPr>
            <p:spPr>
              <a:xfrm flipV="1">
                <a:off x="6047609" y="1799304"/>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BFE74E0-7D95-BA85-46CC-453802FAB63C}"/>
                  </a:ext>
                </a:extLst>
              </p:cNvPr>
              <p:cNvCxnSpPr>
                <a:cxnSpLocks/>
              </p:cNvCxnSpPr>
              <p:nvPr/>
            </p:nvCxnSpPr>
            <p:spPr>
              <a:xfrm flipV="1">
                <a:off x="6037007" y="3429000"/>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A50D800-812D-0B9A-29CA-DE071616966A}"/>
                  </a:ext>
                </a:extLst>
              </p:cNvPr>
              <p:cNvCxnSpPr>
                <a:cxnSpLocks/>
              </p:cNvCxnSpPr>
              <p:nvPr/>
            </p:nvCxnSpPr>
            <p:spPr>
              <a:xfrm flipH="1" flipV="1">
                <a:off x="6037007" y="737420"/>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7B3732B-0C26-A0B9-A13B-87713ADE2D63}"/>
                  </a:ext>
                </a:extLst>
              </p:cNvPr>
              <p:cNvCxnSpPr>
                <a:cxnSpLocks/>
              </p:cNvCxnSpPr>
              <p:nvPr/>
            </p:nvCxnSpPr>
            <p:spPr>
              <a:xfrm flipV="1">
                <a:off x="10894135" y="3416710"/>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B14FB939-1A3A-897D-9753-C779F833B7FB}"/>
                  </a:ext>
                </a:extLst>
              </p:cNvPr>
              <p:cNvCxnSpPr>
                <a:cxnSpLocks/>
              </p:cNvCxnSpPr>
              <p:nvPr/>
            </p:nvCxnSpPr>
            <p:spPr>
              <a:xfrm flipV="1">
                <a:off x="1177416" y="3416709"/>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570E18B-6BA4-627D-1A47-28270F50CAA3}"/>
                  </a:ext>
                </a:extLst>
              </p:cNvPr>
              <p:cNvCxnSpPr>
                <a:cxnSpLocks/>
              </p:cNvCxnSpPr>
              <p:nvPr/>
            </p:nvCxnSpPr>
            <p:spPr>
              <a:xfrm>
                <a:off x="8465575" y="3416709"/>
                <a:ext cx="0" cy="19998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1A62BE7-742A-030C-7EF2-3C21F137C369}"/>
                  </a:ext>
                </a:extLst>
              </p:cNvPr>
              <p:cNvCxnSpPr>
                <a:cxnSpLocks/>
              </p:cNvCxnSpPr>
              <p:nvPr/>
            </p:nvCxnSpPr>
            <p:spPr>
              <a:xfrm>
                <a:off x="3613356" y="3435145"/>
                <a:ext cx="0" cy="19998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1E1D2A4E-3B56-6991-DCFE-A1AE4FD5638C}"/>
                  </a:ext>
                </a:extLst>
              </p:cNvPr>
              <p:cNvCxnSpPr>
                <a:cxnSpLocks/>
              </p:cNvCxnSpPr>
              <p:nvPr/>
            </p:nvCxnSpPr>
            <p:spPr>
              <a:xfrm flipV="1">
                <a:off x="10899821" y="1787013"/>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8027C0F-AABA-01B3-881B-FC70B2E9494E}"/>
                  </a:ext>
                </a:extLst>
              </p:cNvPr>
              <p:cNvCxnSpPr>
                <a:cxnSpLocks/>
              </p:cNvCxnSpPr>
              <p:nvPr/>
            </p:nvCxnSpPr>
            <p:spPr>
              <a:xfrm flipV="1">
                <a:off x="1187249" y="1787013"/>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D65F8A92-A499-AA83-7956-98493431B7A8}"/>
                  </a:ext>
                </a:extLst>
              </p:cNvPr>
              <p:cNvCxnSpPr>
                <a:cxnSpLocks/>
              </p:cNvCxnSpPr>
              <p:nvPr/>
            </p:nvCxnSpPr>
            <p:spPr>
              <a:xfrm flipH="1">
                <a:off x="3613356" y="1799304"/>
                <a:ext cx="4916"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71CCE2F-ACC3-4C72-C687-B7F4A14BE66A}"/>
                  </a:ext>
                </a:extLst>
              </p:cNvPr>
              <p:cNvCxnSpPr>
                <a:cxnSpLocks/>
              </p:cNvCxnSpPr>
              <p:nvPr/>
            </p:nvCxnSpPr>
            <p:spPr>
              <a:xfrm flipH="1">
                <a:off x="8455743" y="1787013"/>
                <a:ext cx="4916"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E4D5DC83-134C-CEB7-6DC0-7F67E4867C85}"/>
                  </a:ext>
                </a:extLst>
              </p:cNvPr>
              <p:cNvCxnSpPr>
                <a:cxnSpLocks/>
              </p:cNvCxnSpPr>
              <p:nvPr/>
            </p:nvCxnSpPr>
            <p:spPr>
              <a:xfrm flipH="1" flipV="1">
                <a:off x="1184795" y="725129"/>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B466DB9-371F-2DB5-256C-6E81E6BCA133}"/>
                  </a:ext>
                </a:extLst>
              </p:cNvPr>
              <p:cNvCxnSpPr>
                <a:cxnSpLocks/>
              </p:cNvCxnSpPr>
              <p:nvPr/>
            </p:nvCxnSpPr>
            <p:spPr>
              <a:xfrm flipH="1" flipV="1">
                <a:off x="10894135" y="725129"/>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DA162ED-A8AF-5F66-0033-8A6ACFB11BEC}"/>
                  </a:ext>
                </a:extLst>
              </p:cNvPr>
              <p:cNvCxnSpPr>
                <a:cxnSpLocks/>
              </p:cNvCxnSpPr>
              <p:nvPr/>
            </p:nvCxnSpPr>
            <p:spPr>
              <a:xfrm>
                <a:off x="3609210" y="737420"/>
                <a:ext cx="0"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181AE01-5D88-9761-8E2B-0AE95795DADF}"/>
                  </a:ext>
                </a:extLst>
              </p:cNvPr>
              <p:cNvCxnSpPr>
                <a:cxnSpLocks/>
              </p:cNvCxnSpPr>
              <p:nvPr/>
            </p:nvCxnSpPr>
            <p:spPr>
              <a:xfrm>
                <a:off x="8465575" y="725129"/>
                <a:ext cx="0"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Arc 13">
                <a:extLst>
                  <a:ext uri="{FF2B5EF4-FFF2-40B4-BE49-F238E27FC236}">
                    <a16:creationId xmlns:a16="http://schemas.microsoft.com/office/drawing/2014/main" id="{3AC62730-2DAB-ED3A-0061-3B1CAE3A7D57}"/>
                  </a:ext>
                </a:extLst>
              </p:cNvPr>
              <p:cNvSpPr/>
              <p:nvPr/>
            </p:nvSpPr>
            <p:spPr>
              <a:xfrm>
                <a:off x="1284804" y="1896397"/>
                <a:ext cx="2202423" cy="3435349"/>
              </a:xfrm>
              <a:prstGeom prst="arc">
                <a:avLst>
                  <a:gd name="adj1" fmla="val 12185469"/>
                  <a:gd name="adj2" fmla="val 15821940"/>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5" name="Arc 14">
                <a:extLst>
                  <a:ext uri="{FF2B5EF4-FFF2-40B4-BE49-F238E27FC236}">
                    <a16:creationId xmlns:a16="http://schemas.microsoft.com/office/drawing/2014/main" id="{9A90CB9B-A4A4-918B-1B53-6F8133589612}"/>
                  </a:ext>
                </a:extLst>
              </p:cNvPr>
              <p:cNvSpPr/>
              <p:nvPr/>
            </p:nvSpPr>
            <p:spPr>
              <a:xfrm>
                <a:off x="1280658" y="1896397"/>
                <a:ext cx="2202423" cy="3435349"/>
              </a:xfrm>
              <a:prstGeom prst="arc">
                <a:avLst>
                  <a:gd name="adj1" fmla="val 16602904"/>
                  <a:gd name="adj2" fmla="val 19988303"/>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6" name="Arc 15">
                <a:extLst>
                  <a:ext uri="{FF2B5EF4-FFF2-40B4-BE49-F238E27FC236}">
                    <a16:creationId xmlns:a16="http://schemas.microsoft.com/office/drawing/2014/main" id="{13530476-9AC9-015E-DCD7-25CBEB90DFE3}"/>
                  </a:ext>
                </a:extLst>
              </p:cNvPr>
              <p:cNvSpPr/>
              <p:nvPr/>
            </p:nvSpPr>
            <p:spPr>
              <a:xfrm>
                <a:off x="6172198" y="1896397"/>
                <a:ext cx="2202423" cy="3435349"/>
              </a:xfrm>
              <a:prstGeom prst="arc">
                <a:avLst>
                  <a:gd name="adj1" fmla="val 12185469"/>
                  <a:gd name="adj2" fmla="val 15821940"/>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8" name="Arc 17">
                <a:extLst>
                  <a:ext uri="{FF2B5EF4-FFF2-40B4-BE49-F238E27FC236}">
                    <a16:creationId xmlns:a16="http://schemas.microsoft.com/office/drawing/2014/main" id="{FD0E1F04-0702-D671-C7D3-9A6863F723DB}"/>
                  </a:ext>
                </a:extLst>
              </p:cNvPr>
              <p:cNvSpPr/>
              <p:nvPr/>
            </p:nvSpPr>
            <p:spPr>
              <a:xfrm>
                <a:off x="6168052" y="1896397"/>
                <a:ext cx="2202423" cy="3435349"/>
              </a:xfrm>
              <a:prstGeom prst="arc">
                <a:avLst>
                  <a:gd name="adj1" fmla="val 16602904"/>
                  <a:gd name="adj2" fmla="val 19988303"/>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1A9465E4-6FF6-EE0E-04C6-22AFCD7A23DA}"/>
                  </a:ext>
                </a:extLst>
              </p:cNvPr>
              <p:cNvSpPr/>
              <p:nvPr/>
            </p:nvSpPr>
            <p:spPr>
              <a:xfrm flipH="1">
                <a:off x="3743632" y="1870894"/>
                <a:ext cx="2202421" cy="3435349"/>
              </a:xfrm>
              <a:prstGeom prst="arc">
                <a:avLst>
                  <a:gd name="adj1" fmla="val 16597088"/>
                  <a:gd name="adj2" fmla="val 20140276"/>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1" name="Arc 20">
                <a:extLst>
                  <a:ext uri="{FF2B5EF4-FFF2-40B4-BE49-F238E27FC236}">
                    <a16:creationId xmlns:a16="http://schemas.microsoft.com/office/drawing/2014/main" id="{FA7D1A5C-4439-BFDC-D8E5-EB73A57B231F}"/>
                  </a:ext>
                </a:extLst>
              </p:cNvPr>
              <p:cNvSpPr/>
              <p:nvPr/>
            </p:nvSpPr>
            <p:spPr>
              <a:xfrm flipH="1">
                <a:off x="3728505" y="1870893"/>
                <a:ext cx="2202421" cy="3435349"/>
              </a:xfrm>
              <a:prstGeom prst="arc">
                <a:avLst>
                  <a:gd name="adj1" fmla="val 12407030"/>
                  <a:gd name="adj2" fmla="val 15851796"/>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E9DAFB48-8698-AD58-112C-2BD27792855F}"/>
                  </a:ext>
                </a:extLst>
              </p:cNvPr>
              <p:cNvSpPr/>
              <p:nvPr/>
            </p:nvSpPr>
            <p:spPr>
              <a:xfrm flipH="1">
                <a:off x="8615886" y="1870894"/>
                <a:ext cx="2202421" cy="3435349"/>
              </a:xfrm>
              <a:prstGeom prst="arc">
                <a:avLst>
                  <a:gd name="adj1" fmla="val 16597088"/>
                  <a:gd name="adj2" fmla="val 20140276"/>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9" name="Arc 28">
                <a:extLst>
                  <a:ext uri="{FF2B5EF4-FFF2-40B4-BE49-F238E27FC236}">
                    <a16:creationId xmlns:a16="http://schemas.microsoft.com/office/drawing/2014/main" id="{CC3279FF-4B62-67B8-4DD2-1548DF855A3B}"/>
                  </a:ext>
                </a:extLst>
              </p:cNvPr>
              <p:cNvSpPr/>
              <p:nvPr/>
            </p:nvSpPr>
            <p:spPr>
              <a:xfrm flipH="1">
                <a:off x="8600759" y="1870893"/>
                <a:ext cx="2202421" cy="3435349"/>
              </a:xfrm>
              <a:prstGeom prst="arc">
                <a:avLst>
                  <a:gd name="adj1" fmla="val 12407030"/>
                  <a:gd name="adj2" fmla="val 15851796"/>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30" name="Arc 29">
                <a:extLst>
                  <a:ext uri="{FF2B5EF4-FFF2-40B4-BE49-F238E27FC236}">
                    <a16:creationId xmlns:a16="http://schemas.microsoft.com/office/drawing/2014/main" id="{7EEA421F-5D40-D942-9C9B-DFA688303167}"/>
                  </a:ext>
                </a:extLst>
              </p:cNvPr>
              <p:cNvSpPr/>
              <p:nvPr/>
            </p:nvSpPr>
            <p:spPr>
              <a:xfrm>
                <a:off x="1373693" y="737420"/>
                <a:ext cx="1780393" cy="2571852"/>
              </a:xfrm>
              <a:prstGeom prst="arc">
                <a:avLst>
                  <a:gd name="adj1" fmla="val 12185469"/>
                  <a:gd name="adj2" fmla="val 14778775"/>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31" name="Arc 30">
                <a:extLst>
                  <a:ext uri="{FF2B5EF4-FFF2-40B4-BE49-F238E27FC236}">
                    <a16:creationId xmlns:a16="http://schemas.microsoft.com/office/drawing/2014/main" id="{8B28D837-0927-BFCF-DF30-F35A0431F00E}"/>
                  </a:ext>
                </a:extLst>
              </p:cNvPr>
              <p:cNvSpPr/>
              <p:nvPr/>
            </p:nvSpPr>
            <p:spPr>
              <a:xfrm>
                <a:off x="1470334" y="735679"/>
                <a:ext cx="1780393" cy="2571852"/>
              </a:xfrm>
              <a:prstGeom prst="arc">
                <a:avLst>
                  <a:gd name="adj1" fmla="val 15003342"/>
                  <a:gd name="adj2" fmla="val 17394711"/>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35" name="Arc 34">
                <a:extLst>
                  <a:ext uri="{FF2B5EF4-FFF2-40B4-BE49-F238E27FC236}">
                    <a16:creationId xmlns:a16="http://schemas.microsoft.com/office/drawing/2014/main" id="{71160CF7-218C-992B-5EDA-6A0C9C449BA6}"/>
                  </a:ext>
                </a:extLst>
              </p:cNvPr>
              <p:cNvSpPr/>
              <p:nvPr/>
            </p:nvSpPr>
            <p:spPr>
              <a:xfrm>
                <a:off x="1600869" y="790371"/>
                <a:ext cx="1780393" cy="2571852"/>
              </a:xfrm>
              <a:prstGeom prst="arc">
                <a:avLst>
                  <a:gd name="adj1" fmla="val 17503654"/>
                  <a:gd name="adj2" fmla="val 1979586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nvGrpSpPr>
              <p:cNvPr id="44" name="Group 43">
                <a:extLst>
                  <a:ext uri="{FF2B5EF4-FFF2-40B4-BE49-F238E27FC236}">
                    <a16:creationId xmlns:a16="http://schemas.microsoft.com/office/drawing/2014/main" id="{47968FA0-DF8E-90F3-36DE-67AA2DC149A4}"/>
                  </a:ext>
                </a:extLst>
              </p:cNvPr>
              <p:cNvGrpSpPr/>
              <p:nvPr/>
            </p:nvGrpSpPr>
            <p:grpSpPr>
              <a:xfrm>
                <a:off x="6230057" y="790165"/>
                <a:ext cx="2007569" cy="2626544"/>
                <a:chOff x="6230057" y="790165"/>
                <a:chExt cx="2007569" cy="2626544"/>
              </a:xfrm>
            </p:grpSpPr>
            <p:sp>
              <p:nvSpPr>
                <p:cNvPr id="41" name="Arc 40">
                  <a:extLst>
                    <a:ext uri="{FF2B5EF4-FFF2-40B4-BE49-F238E27FC236}">
                      <a16:creationId xmlns:a16="http://schemas.microsoft.com/office/drawing/2014/main" id="{52DEA3BC-F01E-1276-F915-965B21EAF1E2}"/>
                    </a:ext>
                  </a:extLst>
                </p:cNvPr>
                <p:cNvSpPr/>
                <p:nvPr/>
              </p:nvSpPr>
              <p:spPr>
                <a:xfrm>
                  <a:off x="6230057" y="791906"/>
                  <a:ext cx="1780393" cy="2571852"/>
                </a:xfrm>
                <a:prstGeom prst="arc">
                  <a:avLst>
                    <a:gd name="adj1" fmla="val 12185469"/>
                    <a:gd name="adj2" fmla="val 14778775"/>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513021D2-79F2-388B-8A7C-0EB3F48A7F18}"/>
                    </a:ext>
                  </a:extLst>
                </p:cNvPr>
                <p:cNvSpPr/>
                <p:nvPr/>
              </p:nvSpPr>
              <p:spPr>
                <a:xfrm>
                  <a:off x="6326698" y="790165"/>
                  <a:ext cx="1780393" cy="2571852"/>
                </a:xfrm>
                <a:prstGeom prst="arc">
                  <a:avLst>
                    <a:gd name="adj1" fmla="val 15003342"/>
                    <a:gd name="adj2" fmla="val 17394711"/>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43" name="Arc 42">
                  <a:extLst>
                    <a:ext uri="{FF2B5EF4-FFF2-40B4-BE49-F238E27FC236}">
                      <a16:creationId xmlns:a16="http://schemas.microsoft.com/office/drawing/2014/main" id="{F72E9EE4-B4F4-796C-2F44-EB8D4682B148}"/>
                    </a:ext>
                  </a:extLst>
                </p:cNvPr>
                <p:cNvSpPr/>
                <p:nvPr/>
              </p:nvSpPr>
              <p:spPr>
                <a:xfrm>
                  <a:off x="6457233" y="844857"/>
                  <a:ext cx="1780393" cy="2571852"/>
                </a:xfrm>
                <a:prstGeom prst="arc">
                  <a:avLst>
                    <a:gd name="adj1" fmla="val 17503654"/>
                    <a:gd name="adj2" fmla="val 1979586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D9241D3A-CEA6-B449-CC41-715B0B46DBA2}"/>
                  </a:ext>
                </a:extLst>
              </p:cNvPr>
              <p:cNvGrpSpPr/>
              <p:nvPr/>
            </p:nvGrpSpPr>
            <p:grpSpPr>
              <a:xfrm flipH="1">
                <a:off x="3827328" y="786580"/>
                <a:ext cx="1968813" cy="2626544"/>
                <a:chOff x="6230057" y="790165"/>
                <a:chExt cx="2007569" cy="2626544"/>
              </a:xfrm>
            </p:grpSpPr>
            <p:sp>
              <p:nvSpPr>
                <p:cNvPr id="46" name="Arc 45">
                  <a:extLst>
                    <a:ext uri="{FF2B5EF4-FFF2-40B4-BE49-F238E27FC236}">
                      <a16:creationId xmlns:a16="http://schemas.microsoft.com/office/drawing/2014/main" id="{047E6FA5-33F2-A9A8-A341-902C2FFD9501}"/>
                    </a:ext>
                  </a:extLst>
                </p:cNvPr>
                <p:cNvSpPr/>
                <p:nvPr/>
              </p:nvSpPr>
              <p:spPr>
                <a:xfrm>
                  <a:off x="6230057" y="791906"/>
                  <a:ext cx="1780393" cy="2571852"/>
                </a:xfrm>
                <a:prstGeom prst="arc">
                  <a:avLst>
                    <a:gd name="adj1" fmla="val 12185469"/>
                    <a:gd name="adj2" fmla="val 14778775"/>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47" name="Arc 46">
                  <a:extLst>
                    <a:ext uri="{FF2B5EF4-FFF2-40B4-BE49-F238E27FC236}">
                      <a16:creationId xmlns:a16="http://schemas.microsoft.com/office/drawing/2014/main" id="{44D00029-74B7-8D36-15CD-A893F909F5F7}"/>
                    </a:ext>
                  </a:extLst>
                </p:cNvPr>
                <p:cNvSpPr/>
                <p:nvPr/>
              </p:nvSpPr>
              <p:spPr>
                <a:xfrm>
                  <a:off x="6326698" y="790165"/>
                  <a:ext cx="1780393" cy="2571852"/>
                </a:xfrm>
                <a:prstGeom prst="arc">
                  <a:avLst>
                    <a:gd name="adj1" fmla="val 15003342"/>
                    <a:gd name="adj2" fmla="val 17394711"/>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48" name="Arc 47">
                  <a:extLst>
                    <a:ext uri="{FF2B5EF4-FFF2-40B4-BE49-F238E27FC236}">
                      <a16:creationId xmlns:a16="http://schemas.microsoft.com/office/drawing/2014/main" id="{7650B7F0-A509-22F5-7F08-981C47D1FF1D}"/>
                    </a:ext>
                  </a:extLst>
                </p:cNvPr>
                <p:cNvSpPr/>
                <p:nvPr/>
              </p:nvSpPr>
              <p:spPr>
                <a:xfrm>
                  <a:off x="6457233" y="844857"/>
                  <a:ext cx="1780393" cy="2571852"/>
                </a:xfrm>
                <a:prstGeom prst="arc">
                  <a:avLst>
                    <a:gd name="adj1" fmla="val 17503654"/>
                    <a:gd name="adj2" fmla="val 1979586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grpSp>
            <p:nvGrpSpPr>
              <p:cNvPr id="49" name="Group 48">
                <a:extLst>
                  <a:ext uri="{FF2B5EF4-FFF2-40B4-BE49-F238E27FC236}">
                    <a16:creationId xmlns:a16="http://schemas.microsoft.com/office/drawing/2014/main" id="{61C6F621-3A35-8AE3-D746-102400506733}"/>
                  </a:ext>
                </a:extLst>
              </p:cNvPr>
              <p:cNvGrpSpPr/>
              <p:nvPr/>
            </p:nvGrpSpPr>
            <p:grpSpPr>
              <a:xfrm flipH="1">
                <a:off x="8717562" y="759234"/>
                <a:ext cx="1968813" cy="2626544"/>
                <a:chOff x="6230057" y="790165"/>
                <a:chExt cx="2007569" cy="2626544"/>
              </a:xfrm>
            </p:grpSpPr>
            <p:sp>
              <p:nvSpPr>
                <p:cNvPr id="50" name="Arc 49">
                  <a:extLst>
                    <a:ext uri="{FF2B5EF4-FFF2-40B4-BE49-F238E27FC236}">
                      <a16:creationId xmlns:a16="http://schemas.microsoft.com/office/drawing/2014/main" id="{8031CC5D-CDD3-CA06-3298-415C7EBE5371}"/>
                    </a:ext>
                  </a:extLst>
                </p:cNvPr>
                <p:cNvSpPr/>
                <p:nvPr/>
              </p:nvSpPr>
              <p:spPr>
                <a:xfrm>
                  <a:off x="6230057" y="791906"/>
                  <a:ext cx="1780393" cy="2571852"/>
                </a:xfrm>
                <a:prstGeom prst="arc">
                  <a:avLst>
                    <a:gd name="adj1" fmla="val 12185469"/>
                    <a:gd name="adj2" fmla="val 14778775"/>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51" name="Arc 50">
                  <a:extLst>
                    <a:ext uri="{FF2B5EF4-FFF2-40B4-BE49-F238E27FC236}">
                      <a16:creationId xmlns:a16="http://schemas.microsoft.com/office/drawing/2014/main" id="{31B32119-426B-FB74-2360-534A96A06783}"/>
                    </a:ext>
                  </a:extLst>
                </p:cNvPr>
                <p:cNvSpPr/>
                <p:nvPr/>
              </p:nvSpPr>
              <p:spPr>
                <a:xfrm>
                  <a:off x="6326698" y="790165"/>
                  <a:ext cx="1780393" cy="2571852"/>
                </a:xfrm>
                <a:prstGeom prst="arc">
                  <a:avLst>
                    <a:gd name="adj1" fmla="val 15003342"/>
                    <a:gd name="adj2" fmla="val 17394711"/>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52" name="Arc 51">
                  <a:extLst>
                    <a:ext uri="{FF2B5EF4-FFF2-40B4-BE49-F238E27FC236}">
                      <a16:creationId xmlns:a16="http://schemas.microsoft.com/office/drawing/2014/main" id="{9DF6B3E0-D893-7E6F-F968-D695661173EC}"/>
                    </a:ext>
                  </a:extLst>
                </p:cNvPr>
                <p:cNvSpPr/>
                <p:nvPr/>
              </p:nvSpPr>
              <p:spPr>
                <a:xfrm>
                  <a:off x="6457233" y="844857"/>
                  <a:ext cx="1780393" cy="2571852"/>
                </a:xfrm>
                <a:prstGeom prst="arc">
                  <a:avLst>
                    <a:gd name="adj1" fmla="val 17503654"/>
                    <a:gd name="adj2" fmla="val 19795864"/>
                  </a:avLst>
                </a:prstGeom>
                <a:ln w="2857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grpSp>
      </p:grpSp>
      <p:sp>
        <p:nvSpPr>
          <p:cNvPr id="2" name="TextBox 1">
            <a:extLst>
              <a:ext uri="{FF2B5EF4-FFF2-40B4-BE49-F238E27FC236}">
                <a16:creationId xmlns:a16="http://schemas.microsoft.com/office/drawing/2014/main" id="{43DAC9B9-39D6-44D8-A4F2-445598DB93EB}"/>
              </a:ext>
            </a:extLst>
          </p:cNvPr>
          <p:cNvSpPr txBox="1"/>
          <p:nvPr/>
        </p:nvSpPr>
        <p:spPr>
          <a:xfrm>
            <a:off x="932876" y="741435"/>
            <a:ext cx="10495086" cy="461665"/>
          </a:xfrm>
          <a:prstGeom prst="rect">
            <a:avLst/>
          </a:prstGeom>
          <a:noFill/>
        </p:spPr>
        <p:txBody>
          <a:bodyPr wrap="square" rtlCol="0">
            <a:spAutoFit/>
          </a:bodyPr>
          <a:lstStyle/>
          <a:p>
            <a:r>
              <a:rPr lang="en-US" sz="2400" dirty="0">
                <a:latin typeface="Sylfaen" panose="010A0502050306030303" pitchFamily="18" charset="0"/>
              </a:rPr>
              <a:t>Parallel plane for the XZ</a:t>
            </a:r>
          </a:p>
        </p:txBody>
      </p:sp>
    </p:spTree>
    <p:extLst>
      <p:ext uri="{BB962C8B-B14F-4D97-AF65-F5344CB8AC3E}">
        <p14:creationId xmlns:p14="http://schemas.microsoft.com/office/powerpoint/2010/main" val="96020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6D332-4929-1848-509C-79EAC6B53FE7}"/>
            </a:ext>
          </a:extLst>
        </p:cNvPr>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D2123B8-4B87-1935-600C-272B3B60E1B4}"/>
              </a:ext>
            </a:extLst>
          </p:cNvPr>
          <p:cNvCxnSpPr>
            <a:cxnSpLocks/>
          </p:cNvCxnSpPr>
          <p:nvPr/>
        </p:nvCxnSpPr>
        <p:spPr>
          <a:xfrm>
            <a:off x="762844" y="6606249"/>
            <a:ext cx="10666311" cy="1229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713ADAAC-9E9B-1D97-FB13-A63075B1154B}"/>
              </a:ext>
            </a:extLst>
          </p:cNvPr>
          <p:cNvCxnSpPr>
            <a:cxnSpLocks/>
          </p:cNvCxnSpPr>
          <p:nvPr/>
        </p:nvCxnSpPr>
        <p:spPr>
          <a:xfrm flipV="1">
            <a:off x="6073034" y="2989007"/>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2F207B65-AB57-369B-A0B2-D759A1355ECA}"/>
              </a:ext>
            </a:extLst>
          </p:cNvPr>
          <p:cNvCxnSpPr>
            <a:cxnSpLocks/>
          </p:cNvCxnSpPr>
          <p:nvPr/>
        </p:nvCxnSpPr>
        <p:spPr>
          <a:xfrm flipV="1">
            <a:off x="6062432" y="4618703"/>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470F8AB-C254-92DA-4E61-EAABDFD41A83}"/>
              </a:ext>
            </a:extLst>
          </p:cNvPr>
          <p:cNvCxnSpPr>
            <a:cxnSpLocks/>
          </p:cNvCxnSpPr>
          <p:nvPr/>
        </p:nvCxnSpPr>
        <p:spPr>
          <a:xfrm flipH="1" flipV="1">
            <a:off x="6062432" y="1927123"/>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8A8C4D-956A-EF4A-9CDB-30811EC65546}"/>
              </a:ext>
            </a:extLst>
          </p:cNvPr>
          <p:cNvCxnSpPr>
            <a:cxnSpLocks/>
          </p:cNvCxnSpPr>
          <p:nvPr/>
        </p:nvCxnSpPr>
        <p:spPr>
          <a:xfrm flipV="1">
            <a:off x="10919560" y="4606413"/>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3A0DD2A-9E1A-918C-1784-713E3C2FAE42}"/>
              </a:ext>
            </a:extLst>
          </p:cNvPr>
          <p:cNvCxnSpPr>
            <a:cxnSpLocks/>
          </p:cNvCxnSpPr>
          <p:nvPr/>
        </p:nvCxnSpPr>
        <p:spPr>
          <a:xfrm flipV="1">
            <a:off x="1202841" y="4606412"/>
            <a:ext cx="9833" cy="20121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22316CA-15FA-66BC-F9F1-FD5F76CF068D}"/>
              </a:ext>
            </a:extLst>
          </p:cNvPr>
          <p:cNvCxnSpPr>
            <a:cxnSpLocks/>
          </p:cNvCxnSpPr>
          <p:nvPr/>
        </p:nvCxnSpPr>
        <p:spPr>
          <a:xfrm>
            <a:off x="8491000" y="4606412"/>
            <a:ext cx="0" cy="19998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E5405570-B04F-4F4A-1354-1E3B83DC6AA5}"/>
              </a:ext>
            </a:extLst>
          </p:cNvPr>
          <p:cNvCxnSpPr>
            <a:cxnSpLocks/>
          </p:cNvCxnSpPr>
          <p:nvPr/>
        </p:nvCxnSpPr>
        <p:spPr>
          <a:xfrm>
            <a:off x="3638781" y="4624848"/>
            <a:ext cx="0" cy="19998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4C27945-9A3D-7AD9-21BA-D2C7B4EE51EE}"/>
              </a:ext>
            </a:extLst>
          </p:cNvPr>
          <p:cNvCxnSpPr>
            <a:cxnSpLocks/>
          </p:cNvCxnSpPr>
          <p:nvPr/>
        </p:nvCxnSpPr>
        <p:spPr>
          <a:xfrm flipV="1">
            <a:off x="10925246" y="2976716"/>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E55CBC8-BE18-FEC6-5EC9-632D10837B92}"/>
              </a:ext>
            </a:extLst>
          </p:cNvPr>
          <p:cNvCxnSpPr>
            <a:cxnSpLocks/>
          </p:cNvCxnSpPr>
          <p:nvPr/>
        </p:nvCxnSpPr>
        <p:spPr>
          <a:xfrm flipV="1">
            <a:off x="1212674" y="2976716"/>
            <a:ext cx="0"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F8E75AB2-CC61-1F72-105D-02C02836F279}"/>
              </a:ext>
            </a:extLst>
          </p:cNvPr>
          <p:cNvCxnSpPr>
            <a:cxnSpLocks/>
          </p:cNvCxnSpPr>
          <p:nvPr/>
        </p:nvCxnSpPr>
        <p:spPr>
          <a:xfrm flipH="1">
            <a:off x="3638781" y="2989007"/>
            <a:ext cx="4916"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4BFD6136-2A5B-EAC6-F17E-C66C947C7912}"/>
              </a:ext>
            </a:extLst>
          </p:cNvPr>
          <p:cNvCxnSpPr>
            <a:cxnSpLocks/>
          </p:cNvCxnSpPr>
          <p:nvPr/>
        </p:nvCxnSpPr>
        <p:spPr>
          <a:xfrm flipH="1">
            <a:off x="8481168" y="2976716"/>
            <a:ext cx="4916" cy="16296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C2981B96-7910-4940-094A-DB2A82038438}"/>
              </a:ext>
            </a:extLst>
          </p:cNvPr>
          <p:cNvCxnSpPr>
            <a:cxnSpLocks/>
          </p:cNvCxnSpPr>
          <p:nvPr/>
        </p:nvCxnSpPr>
        <p:spPr>
          <a:xfrm flipH="1" flipV="1">
            <a:off x="1210220" y="1914832"/>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DD2F603E-B949-7B49-7A8D-DDD058D4F06C}"/>
              </a:ext>
            </a:extLst>
          </p:cNvPr>
          <p:cNvCxnSpPr>
            <a:cxnSpLocks/>
          </p:cNvCxnSpPr>
          <p:nvPr/>
        </p:nvCxnSpPr>
        <p:spPr>
          <a:xfrm flipH="1" flipV="1">
            <a:off x="10919560" y="1914832"/>
            <a:ext cx="9833"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809274F-FB40-A5F7-0358-C434B1725726}"/>
              </a:ext>
            </a:extLst>
          </p:cNvPr>
          <p:cNvCxnSpPr>
            <a:cxnSpLocks/>
          </p:cNvCxnSpPr>
          <p:nvPr/>
        </p:nvCxnSpPr>
        <p:spPr>
          <a:xfrm>
            <a:off x="3634635" y="1927123"/>
            <a:ext cx="0"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9FDAD5E-A001-F7C4-2C5D-7D9EC255D990}"/>
              </a:ext>
            </a:extLst>
          </p:cNvPr>
          <p:cNvCxnSpPr>
            <a:cxnSpLocks/>
          </p:cNvCxnSpPr>
          <p:nvPr/>
        </p:nvCxnSpPr>
        <p:spPr>
          <a:xfrm>
            <a:off x="8491000" y="1914832"/>
            <a:ext cx="0" cy="106188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CD18649E-6729-225D-2357-C1EB5DE8F06B}"/>
              </a:ext>
            </a:extLst>
          </p:cNvPr>
          <p:cNvCxnSpPr>
            <a:cxnSpLocks/>
          </p:cNvCxnSpPr>
          <p:nvPr/>
        </p:nvCxnSpPr>
        <p:spPr>
          <a:xfrm flipV="1">
            <a:off x="1339723" y="4908996"/>
            <a:ext cx="422801" cy="10402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18C810D-0956-805E-90CF-CA2AD0396E06}"/>
              </a:ext>
            </a:extLst>
          </p:cNvPr>
          <p:cNvCxnSpPr>
            <a:cxnSpLocks/>
          </p:cNvCxnSpPr>
          <p:nvPr/>
        </p:nvCxnSpPr>
        <p:spPr>
          <a:xfrm>
            <a:off x="1879327" y="4804582"/>
            <a:ext cx="106082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885FBF0C-1F38-94FA-A014-CE24531EE52E}"/>
              </a:ext>
            </a:extLst>
          </p:cNvPr>
          <p:cNvCxnSpPr>
            <a:cxnSpLocks/>
          </p:cNvCxnSpPr>
          <p:nvPr/>
        </p:nvCxnSpPr>
        <p:spPr>
          <a:xfrm>
            <a:off x="3123507" y="4908996"/>
            <a:ext cx="369090" cy="11430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4650C7F-7486-7D19-8B23-F2A05D24230A}"/>
              </a:ext>
            </a:extLst>
          </p:cNvPr>
          <p:cNvCxnSpPr>
            <a:cxnSpLocks/>
          </p:cNvCxnSpPr>
          <p:nvPr/>
        </p:nvCxnSpPr>
        <p:spPr>
          <a:xfrm flipH="1" flipV="1">
            <a:off x="5483788" y="4908188"/>
            <a:ext cx="421916" cy="10402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8025ECC-35A7-D044-B3D2-56F7A8E9F563}"/>
              </a:ext>
            </a:extLst>
          </p:cNvPr>
          <p:cNvCxnSpPr>
            <a:cxnSpLocks/>
          </p:cNvCxnSpPr>
          <p:nvPr/>
        </p:nvCxnSpPr>
        <p:spPr>
          <a:xfrm flipH="1">
            <a:off x="4308628" y="4803774"/>
            <a:ext cx="105860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A0E16E2-F112-B336-3197-35809FD8D61E}"/>
              </a:ext>
            </a:extLst>
          </p:cNvPr>
          <p:cNvCxnSpPr>
            <a:cxnSpLocks/>
          </p:cNvCxnSpPr>
          <p:nvPr/>
        </p:nvCxnSpPr>
        <p:spPr>
          <a:xfrm flipH="1">
            <a:off x="3757335" y="4908188"/>
            <a:ext cx="368318" cy="11430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3A5DB414-7BF2-522F-2716-228916146AD8}"/>
              </a:ext>
            </a:extLst>
          </p:cNvPr>
          <p:cNvCxnSpPr>
            <a:cxnSpLocks/>
          </p:cNvCxnSpPr>
          <p:nvPr/>
        </p:nvCxnSpPr>
        <p:spPr>
          <a:xfrm flipV="1">
            <a:off x="6212365" y="4874491"/>
            <a:ext cx="422801" cy="10402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741A757A-D09B-BA32-4B53-7D60E166DAF7}"/>
              </a:ext>
            </a:extLst>
          </p:cNvPr>
          <p:cNvCxnSpPr>
            <a:cxnSpLocks/>
          </p:cNvCxnSpPr>
          <p:nvPr/>
        </p:nvCxnSpPr>
        <p:spPr>
          <a:xfrm>
            <a:off x="6751969" y="4770077"/>
            <a:ext cx="106082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B096AC00-B632-3556-C78B-323CD8D91EB4}"/>
              </a:ext>
            </a:extLst>
          </p:cNvPr>
          <p:cNvCxnSpPr>
            <a:cxnSpLocks/>
          </p:cNvCxnSpPr>
          <p:nvPr/>
        </p:nvCxnSpPr>
        <p:spPr>
          <a:xfrm>
            <a:off x="7996149" y="4874491"/>
            <a:ext cx="369090" cy="11430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053D9F4-9236-596C-ACA1-DA8E7539775C}"/>
              </a:ext>
            </a:extLst>
          </p:cNvPr>
          <p:cNvCxnSpPr>
            <a:cxnSpLocks/>
          </p:cNvCxnSpPr>
          <p:nvPr/>
        </p:nvCxnSpPr>
        <p:spPr>
          <a:xfrm flipH="1" flipV="1">
            <a:off x="10352637" y="4874491"/>
            <a:ext cx="421916" cy="10402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66115D4B-A780-E402-4342-9CA23BAD057B}"/>
              </a:ext>
            </a:extLst>
          </p:cNvPr>
          <p:cNvCxnSpPr>
            <a:cxnSpLocks/>
          </p:cNvCxnSpPr>
          <p:nvPr/>
        </p:nvCxnSpPr>
        <p:spPr>
          <a:xfrm flipH="1">
            <a:off x="9177477" y="4770077"/>
            <a:ext cx="105860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EF5E7912-126A-9B78-DE5B-CC4619EF02D1}"/>
              </a:ext>
            </a:extLst>
          </p:cNvPr>
          <p:cNvCxnSpPr>
            <a:cxnSpLocks/>
          </p:cNvCxnSpPr>
          <p:nvPr/>
        </p:nvCxnSpPr>
        <p:spPr>
          <a:xfrm flipH="1">
            <a:off x="8626184" y="4874491"/>
            <a:ext cx="368318" cy="11430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8E65EFD-ED65-8E93-E8D8-D49CEB70CD46}"/>
              </a:ext>
            </a:extLst>
          </p:cNvPr>
          <p:cNvCxnSpPr>
            <a:cxnSpLocks/>
          </p:cNvCxnSpPr>
          <p:nvPr/>
        </p:nvCxnSpPr>
        <p:spPr>
          <a:xfrm flipV="1">
            <a:off x="1361999" y="3466606"/>
            <a:ext cx="391841" cy="8531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83C46E2A-259D-3766-6C8B-3598C399C73E}"/>
              </a:ext>
            </a:extLst>
          </p:cNvPr>
          <p:cNvCxnSpPr>
            <a:cxnSpLocks/>
          </p:cNvCxnSpPr>
          <p:nvPr/>
        </p:nvCxnSpPr>
        <p:spPr>
          <a:xfrm flipV="1">
            <a:off x="1879327" y="3073859"/>
            <a:ext cx="420274" cy="2308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89F1F3D4-2D7B-ECC9-FD20-BA1575D22A79}"/>
              </a:ext>
            </a:extLst>
          </p:cNvPr>
          <p:cNvCxnSpPr>
            <a:cxnSpLocks/>
          </p:cNvCxnSpPr>
          <p:nvPr/>
        </p:nvCxnSpPr>
        <p:spPr>
          <a:xfrm>
            <a:off x="2516490" y="3086100"/>
            <a:ext cx="423658" cy="2308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D870AC91-8B56-09DB-2F87-EAACBE80BB29}"/>
              </a:ext>
            </a:extLst>
          </p:cNvPr>
          <p:cNvCxnSpPr>
            <a:cxnSpLocks/>
          </p:cNvCxnSpPr>
          <p:nvPr/>
        </p:nvCxnSpPr>
        <p:spPr>
          <a:xfrm>
            <a:off x="3073056" y="3466606"/>
            <a:ext cx="304437" cy="8001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827A7A8-F28B-8CD0-EC83-9521119ECA62}"/>
              </a:ext>
            </a:extLst>
          </p:cNvPr>
          <p:cNvCxnSpPr>
            <a:cxnSpLocks/>
          </p:cNvCxnSpPr>
          <p:nvPr/>
        </p:nvCxnSpPr>
        <p:spPr>
          <a:xfrm flipV="1">
            <a:off x="6207819" y="3476004"/>
            <a:ext cx="391841" cy="8531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4764B6E0-3BDD-F050-552B-D512337012BC}"/>
              </a:ext>
            </a:extLst>
          </p:cNvPr>
          <p:cNvCxnSpPr>
            <a:cxnSpLocks/>
          </p:cNvCxnSpPr>
          <p:nvPr/>
        </p:nvCxnSpPr>
        <p:spPr>
          <a:xfrm flipV="1">
            <a:off x="6725147" y="3083257"/>
            <a:ext cx="420274" cy="2308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A6065802-335E-236C-3A79-470D58D9E62D}"/>
              </a:ext>
            </a:extLst>
          </p:cNvPr>
          <p:cNvCxnSpPr>
            <a:cxnSpLocks/>
          </p:cNvCxnSpPr>
          <p:nvPr/>
        </p:nvCxnSpPr>
        <p:spPr>
          <a:xfrm>
            <a:off x="7362310" y="3095498"/>
            <a:ext cx="423658" cy="2308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0DC2A2E-EE9B-EAAB-9F10-05F85A79C9E6}"/>
              </a:ext>
            </a:extLst>
          </p:cNvPr>
          <p:cNvCxnSpPr>
            <a:cxnSpLocks/>
          </p:cNvCxnSpPr>
          <p:nvPr/>
        </p:nvCxnSpPr>
        <p:spPr>
          <a:xfrm>
            <a:off x="7918876" y="3476004"/>
            <a:ext cx="304437" cy="8001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9495A42C-FF6C-6423-7F68-8E753A4E94C6}"/>
              </a:ext>
            </a:extLst>
          </p:cNvPr>
          <p:cNvCxnSpPr>
            <a:cxnSpLocks/>
          </p:cNvCxnSpPr>
          <p:nvPr/>
        </p:nvCxnSpPr>
        <p:spPr>
          <a:xfrm flipH="1" flipV="1">
            <a:off x="5473814" y="3466173"/>
            <a:ext cx="391457" cy="8531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474FB319-59CE-F785-35AA-43C3DD37FE04}"/>
              </a:ext>
            </a:extLst>
          </p:cNvPr>
          <p:cNvCxnSpPr>
            <a:cxnSpLocks/>
          </p:cNvCxnSpPr>
          <p:nvPr/>
        </p:nvCxnSpPr>
        <p:spPr>
          <a:xfrm flipH="1" flipV="1">
            <a:off x="4928587" y="3073426"/>
            <a:ext cx="419863" cy="2308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BBCBD96-F0C2-9D0C-80E8-B90935A817C0}"/>
              </a:ext>
            </a:extLst>
          </p:cNvPr>
          <p:cNvCxnSpPr>
            <a:cxnSpLocks/>
          </p:cNvCxnSpPr>
          <p:nvPr/>
        </p:nvCxnSpPr>
        <p:spPr>
          <a:xfrm flipH="1">
            <a:off x="4288667" y="3085667"/>
            <a:ext cx="423243" cy="2308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F849D8DF-9E67-BCBA-110F-9B7FBD644FDE}"/>
              </a:ext>
            </a:extLst>
          </p:cNvPr>
          <p:cNvCxnSpPr>
            <a:cxnSpLocks/>
          </p:cNvCxnSpPr>
          <p:nvPr/>
        </p:nvCxnSpPr>
        <p:spPr>
          <a:xfrm flipH="1">
            <a:off x="3851750" y="3466173"/>
            <a:ext cx="304139" cy="8001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C4C68ACE-E65E-230F-3834-323F139386DB}"/>
              </a:ext>
            </a:extLst>
          </p:cNvPr>
          <p:cNvCxnSpPr>
            <a:cxnSpLocks/>
          </p:cNvCxnSpPr>
          <p:nvPr/>
        </p:nvCxnSpPr>
        <p:spPr>
          <a:xfrm flipH="1" flipV="1">
            <a:off x="10326265" y="3445073"/>
            <a:ext cx="391457" cy="8531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D0F46D34-C527-2309-EC51-50EF1FFDD718}"/>
              </a:ext>
            </a:extLst>
          </p:cNvPr>
          <p:cNvCxnSpPr>
            <a:cxnSpLocks/>
          </p:cNvCxnSpPr>
          <p:nvPr/>
        </p:nvCxnSpPr>
        <p:spPr>
          <a:xfrm flipH="1" flipV="1">
            <a:off x="9781038" y="3052326"/>
            <a:ext cx="419863" cy="2308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7F536387-B1D1-4A62-ECEB-3B3448AFB8DB}"/>
              </a:ext>
            </a:extLst>
          </p:cNvPr>
          <p:cNvCxnSpPr>
            <a:cxnSpLocks/>
          </p:cNvCxnSpPr>
          <p:nvPr/>
        </p:nvCxnSpPr>
        <p:spPr>
          <a:xfrm flipH="1">
            <a:off x="9141118" y="3064567"/>
            <a:ext cx="423243" cy="2308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D14A7ED0-ED52-E35E-937A-EBE20C60E5FB}"/>
              </a:ext>
            </a:extLst>
          </p:cNvPr>
          <p:cNvCxnSpPr>
            <a:cxnSpLocks/>
          </p:cNvCxnSpPr>
          <p:nvPr/>
        </p:nvCxnSpPr>
        <p:spPr>
          <a:xfrm flipH="1">
            <a:off x="8704201" y="3445073"/>
            <a:ext cx="304139" cy="8001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454FA7A4-AD8C-CE42-C62E-F029080102CF}"/>
              </a:ext>
            </a:extLst>
          </p:cNvPr>
          <p:cNvCxnSpPr>
            <a:cxnSpLocks/>
          </p:cNvCxnSpPr>
          <p:nvPr/>
        </p:nvCxnSpPr>
        <p:spPr>
          <a:xfrm flipV="1">
            <a:off x="1462100" y="2429304"/>
            <a:ext cx="177710" cy="4824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47CAFBEF-1BF5-1CA6-5AA7-E9A45548B26E}"/>
              </a:ext>
            </a:extLst>
          </p:cNvPr>
          <p:cNvCxnSpPr>
            <a:cxnSpLocks/>
          </p:cNvCxnSpPr>
          <p:nvPr/>
        </p:nvCxnSpPr>
        <p:spPr>
          <a:xfrm flipV="1">
            <a:off x="1691916" y="2014505"/>
            <a:ext cx="407894" cy="2917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AA7BD9FC-03EA-8BAE-7B8B-E72167D1F5DB}"/>
              </a:ext>
            </a:extLst>
          </p:cNvPr>
          <p:cNvCxnSpPr>
            <a:cxnSpLocks/>
          </p:cNvCxnSpPr>
          <p:nvPr/>
        </p:nvCxnSpPr>
        <p:spPr>
          <a:xfrm flipV="1">
            <a:off x="2194585" y="1990669"/>
            <a:ext cx="426708" cy="1154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6E78CEBB-ADF3-E8BF-D597-9A0DDF24D81B}"/>
              </a:ext>
            </a:extLst>
          </p:cNvPr>
          <p:cNvCxnSpPr>
            <a:cxnSpLocks/>
          </p:cNvCxnSpPr>
          <p:nvPr/>
        </p:nvCxnSpPr>
        <p:spPr>
          <a:xfrm>
            <a:off x="2702670" y="2055165"/>
            <a:ext cx="419996" cy="25113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E8F04140-8FB7-F57B-7D5A-1F32F83EF27E}"/>
              </a:ext>
            </a:extLst>
          </p:cNvPr>
          <p:cNvCxnSpPr>
            <a:cxnSpLocks/>
          </p:cNvCxnSpPr>
          <p:nvPr/>
        </p:nvCxnSpPr>
        <p:spPr>
          <a:xfrm>
            <a:off x="3205317" y="2415881"/>
            <a:ext cx="186500" cy="3908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C1FF8DEC-787D-748B-6986-F2442F414232}"/>
              </a:ext>
            </a:extLst>
          </p:cNvPr>
          <p:cNvCxnSpPr>
            <a:cxnSpLocks/>
          </p:cNvCxnSpPr>
          <p:nvPr/>
        </p:nvCxnSpPr>
        <p:spPr>
          <a:xfrm flipV="1">
            <a:off x="6311858" y="2418959"/>
            <a:ext cx="177710" cy="4824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32A835AF-C41E-BDC8-E2D8-AEE6308ABFC0}"/>
              </a:ext>
            </a:extLst>
          </p:cNvPr>
          <p:cNvCxnSpPr>
            <a:cxnSpLocks/>
          </p:cNvCxnSpPr>
          <p:nvPr/>
        </p:nvCxnSpPr>
        <p:spPr>
          <a:xfrm flipV="1">
            <a:off x="6541674" y="2004160"/>
            <a:ext cx="407894" cy="2917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88AF6E16-EA6A-143D-6D3C-A84F2AE65BC1}"/>
              </a:ext>
            </a:extLst>
          </p:cNvPr>
          <p:cNvCxnSpPr>
            <a:cxnSpLocks/>
          </p:cNvCxnSpPr>
          <p:nvPr/>
        </p:nvCxnSpPr>
        <p:spPr>
          <a:xfrm flipV="1">
            <a:off x="7044343" y="1980324"/>
            <a:ext cx="426708" cy="1154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65285940-A817-9B35-A766-C2B856590205}"/>
              </a:ext>
            </a:extLst>
          </p:cNvPr>
          <p:cNvCxnSpPr>
            <a:cxnSpLocks/>
          </p:cNvCxnSpPr>
          <p:nvPr/>
        </p:nvCxnSpPr>
        <p:spPr>
          <a:xfrm>
            <a:off x="7552428" y="2044820"/>
            <a:ext cx="419996" cy="25113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80F9E9EC-68F3-7F61-E462-AB9D61670CC9}"/>
              </a:ext>
            </a:extLst>
          </p:cNvPr>
          <p:cNvCxnSpPr>
            <a:cxnSpLocks/>
          </p:cNvCxnSpPr>
          <p:nvPr/>
        </p:nvCxnSpPr>
        <p:spPr>
          <a:xfrm>
            <a:off x="8055075" y="2405536"/>
            <a:ext cx="186500" cy="3908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E912C048-AC7B-109F-9018-9F6856D3C6B1}"/>
              </a:ext>
            </a:extLst>
          </p:cNvPr>
          <p:cNvCxnSpPr>
            <a:cxnSpLocks/>
          </p:cNvCxnSpPr>
          <p:nvPr/>
        </p:nvCxnSpPr>
        <p:spPr>
          <a:xfrm flipH="1" flipV="1">
            <a:off x="5661952" y="2394873"/>
            <a:ext cx="184562" cy="4824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DAD3D30E-B4DC-D314-1BEC-A9909933C2E5}"/>
              </a:ext>
            </a:extLst>
          </p:cNvPr>
          <p:cNvCxnSpPr>
            <a:cxnSpLocks/>
          </p:cNvCxnSpPr>
          <p:nvPr/>
        </p:nvCxnSpPr>
        <p:spPr>
          <a:xfrm flipH="1" flipV="1">
            <a:off x="5184217" y="1980074"/>
            <a:ext cx="423621" cy="2917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97566752-B56E-76C1-162D-0544BC951DAA}"/>
              </a:ext>
            </a:extLst>
          </p:cNvPr>
          <p:cNvCxnSpPr>
            <a:cxnSpLocks/>
          </p:cNvCxnSpPr>
          <p:nvPr/>
        </p:nvCxnSpPr>
        <p:spPr>
          <a:xfrm flipH="1" flipV="1">
            <a:off x="4642628" y="1956238"/>
            <a:ext cx="443160" cy="1154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59FD8EE5-6690-FF9C-089B-C998BDEBC865}"/>
              </a:ext>
            </a:extLst>
          </p:cNvPr>
          <p:cNvCxnSpPr>
            <a:cxnSpLocks/>
          </p:cNvCxnSpPr>
          <p:nvPr/>
        </p:nvCxnSpPr>
        <p:spPr>
          <a:xfrm flipH="1">
            <a:off x="4121924" y="2020734"/>
            <a:ext cx="436189" cy="25113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85CB3C2A-5AE3-60BA-463D-085CB9542551}"/>
              </a:ext>
            </a:extLst>
          </p:cNvPr>
          <p:cNvCxnSpPr>
            <a:cxnSpLocks/>
          </p:cNvCxnSpPr>
          <p:nvPr/>
        </p:nvCxnSpPr>
        <p:spPr>
          <a:xfrm flipH="1">
            <a:off x="3842396" y="2381450"/>
            <a:ext cx="193691" cy="3908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5668D00D-F8C9-63B4-463C-F321EA28E124}"/>
              </a:ext>
            </a:extLst>
          </p:cNvPr>
          <p:cNvCxnSpPr>
            <a:cxnSpLocks/>
          </p:cNvCxnSpPr>
          <p:nvPr/>
        </p:nvCxnSpPr>
        <p:spPr>
          <a:xfrm flipH="1" flipV="1">
            <a:off x="10518316" y="2406418"/>
            <a:ext cx="184562" cy="4824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7DA9D24B-26A3-0E5A-2FA9-14CDA716DCA6}"/>
              </a:ext>
            </a:extLst>
          </p:cNvPr>
          <p:cNvCxnSpPr>
            <a:cxnSpLocks/>
          </p:cNvCxnSpPr>
          <p:nvPr/>
        </p:nvCxnSpPr>
        <p:spPr>
          <a:xfrm flipH="1" flipV="1">
            <a:off x="10040581" y="1991619"/>
            <a:ext cx="423621" cy="2917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0A345F2F-60F5-AC56-2246-8BFD72E829AC}"/>
              </a:ext>
            </a:extLst>
          </p:cNvPr>
          <p:cNvCxnSpPr>
            <a:cxnSpLocks/>
          </p:cNvCxnSpPr>
          <p:nvPr/>
        </p:nvCxnSpPr>
        <p:spPr>
          <a:xfrm flipH="1" flipV="1">
            <a:off x="9498992" y="1967783"/>
            <a:ext cx="443160" cy="1154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AC2BC6B1-BD96-9E2F-C83D-06A63283459C}"/>
              </a:ext>
            </a:extLst>
          </p:cNvPr>
          <p:cNvCxnSpPr>
            <a:cxnSpLocks/>
          </p:cNvCxnSpPr>
          <p:nvPr/>
        </p:nvCxnSpPr>
        <p:spPr>
          <a:xfrm flipH="1">
            <a:off x="8978288" y="2032279"/>
            <a:ext cx="436189" cy="25113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74E49EC4-A265-6260-6A8B-6C4A380EF069}"/>
              </a:ext>
            </a:extLst>
          </p:cNvPr>
          <p:cNvCxnSpPr>
            <a:cxnSpLocks/>
          </p:cNvCxnSpPr>
          <p:nvPr/>
        </p:nvCxnSpPr>
        <p:spPr>
          <a:xfrm flipH="1">
            <a:off x="8698760" y="2392995"/>
            <a:ext cx="193691" cy="3908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40B0188-893F-980B-16E8-63827B6FE4C3}"/>
                  </a:ext>
                </a:extLst>
              </p:cNvPr>
              <p:cNvSpPr txBox="1"/>
              <p:nvPr/>
            </p:nvSpPr>
            <p:spPr>
              <a:xfrm>
                <a:off x="1122985" y="695401"/>
                <a:ext cx="402616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solidFill>
                            <a:srgbClr val="002060"/>
                          </a:solidFill>
                          <a:latin typeface="Cambria Math" panose="02040503050406030204" pitchFamily="18" charset="0"/>
                        </a:rPr>
                        <m:t>𝐽</m:t>
                      </m:r>
                      <m:d>
                        <m:dPr>
                          <m:ctrlPr>
                            <a:rPr lang="en-US" sz="3200" i="1">
                              <a:solidFill>
                                <a:srgbClr val="002060"/>
                              </a:solidFill>
                              <a:latin typeface="Cambria Math" panose="02040503050406030204" pitchFamily="18" charset="0"/>
                            </a:rPr>
                          </m:ctrlPr>
                        </m:dPr>
                        <m:e>
                          <m:r>
                            <a:rPr lang="en-US" sz="3200" i="1">
                              <a:solidFill>
                                <a:srgbClr val="002060"/>
                              </a:solidFill>
                              <a:latin typeface="Cambria Math" panose="02040503050406030204" pitchFamily="18" charset="0"/>
                            </a:rPr>
                            <m:t>𝑥</m:t>
                          </m:r>
                        </m:e>
                      </m:d>
                      <m:r>
                        <a:rPr lang="en-US" sz="3200" i="0">
                          <a:solidFill>
                            <a:srgbClr val="002060"/>
                          </a:solidFill>
                          <a:latin typeface="Cambria Math" panose="02040503050406030204" pitchFamily="18" charset="0"/>
                        </a:rPr>
                        <m:t>=</m:t>
                      </m:r>
                      <m:r>
                        <a:rPr lang="en-US" sz="3200" i="1">
                          <a:solidFill>
                            <a:srgbClr val="002060"/>
                          </a:solidFill>
                          <a:latin typeface="Cambria Math" panose="02040503050406030204" pitchFamily="18" charset="0"/>
                        </a:rPr>
                        <m:t>𝐶</m:t>
                      </m:r>
                      <m:func>
                        <m:funcPr>
                          <m:ctrlPr>
                            <a:rPr lang="en-US" sz="3200" i="1">
                              <a:solidFill>
                                <a:srgbClr val="002060"/>
                              </a:solidFill>
                              <a:latin typeface="Cambria Math" panose="02040503050406030204" pitchFamily="18" charset="0"/>
                            </a:rPr>
                          </m:ctrlPr>
                        </m:funcPr>
                        <m:fName>
                          <m:r>
                            <m:rPr>
                              <m:sty m:val="p"/>
                            </m:rPr>
                            <a:rPr lang="en-US" sz="3200" b="0" i="0" smtClean="0">
                              <a:solidFill>
                                <a:srgbClr val="002060"/>
                              </a:solidFill>
                              <a:latin typeface="Cambria Math" panose="02040503050406030204" pitchFamily="18" charset="0"/>
                            </a:rPr>
                            <m:t>cos</m:t>
                          </m:r>
                        </m:fName>
                        <m:e>
                          <m:d>
                            <m:dPr>
                              <m:ctrlPr>
                                <a:rPr lang="en-US" sz="3200" i="1">
                                  <a:solidFill>
                                    <a:srgbClr val="002060"/>
                                  </a:solidFill>
                                  <a:latin typeface="Cambria Math" panose="02040503050406030204" pitchFamily="18" charset="0"/>
                                </a:rPr>
                              </m:ctrlPr>
                            </m:dPr>
                            <m:e>
                              <m:r>
                                <a:rPr lang="en-US" sz="3200" b="0" i="1" smtClean="0">
                                  <a:solidFill>
                                    <a:srgbClr val="002060"/>
                                  </a:solidFill>
                                  <a:latin typeface="Cambria Math" panose="02040503050406030204" pitchFamily="18" charset="0"/>
                                </a:rPr>
                                <m:t>𝑘𝑥</m:t>
                              </m:r>
                              <m:r>
                                <a:rPr lang="en-US" sz="3200" b="0" i="1" smtClean="0">
                                  <a:solidFill>
                                    <a:srgbClr val="002060"/>
                                  </a:solidFill>
                                  <a:latin typeface="Cambria Math" panose="02040503050406030204" pitchFamily="18" charset="0"/>
                                </a:rPr>
                                <m:t>−</m:t>
                              </m:r>
                              <m:r>
                                <a:rPr lang="en-US" sz="3200" i="1" smtClean="0">
                                  <a:solidFill>
                                    <a:srgbClr val="002060"/>
                                  </a:solidFill>
                                  <a:latin typeface="Cambria Math" panose="02040503050406030204" pitchFamily="18" charset="0"/>
                                </a:rPr>
                                <m:t>𝜔</m:t>
                              </m:r>
                              <m:r>
                                <a:rPr lang="en-US" sz="3200" b="0" i="1" smtClean="0">
                                  <a:solidFill>
                                    <a:srgbClr val="002060"/>
                                  </a:solidFill>
                                  <a:latin typeface="Cambria Math" panose="02040503050406030204" pitchFamily="18" charset="0"/>
                                </a:rPr>
                                <m:t>𝑡</m:t>
                              </m:r>
                            </m:e>
                          </m:d>
                        </m:e>
                      </m:func>
                    </m:oMath>
                  </m:oMathPara>
                </a14:m>
                <a:endParaRPr lang="en-US" sz="3200" dirty="0"/>
              </a:p>
            </p:txBody>
          </p:sp>
        </mc:Choice>
        <mc:Fallback xmlns="">
          <p:sp>
            <p:nvSpPr>
              <p:cNvPr id="4" name="TextBox 3">
                <a:extLst>
                  <a:ext uri="{FF2B5EF4-FFF2-40B4-BE49-F238E27FC236}">
                    <a16:creationId xmlns:a16="http://schemas.microsoft.com/office/drawing/2014/main" id="{540B0188-893F-980B-16E8-63827B6FE4C3}"/>
                  </a:ext>
                </a:extLst>
              </p:cNvPr>
              <p:cNvSpPr txBox="1">
                <a:spLocks noRot="1" noChangeAspect="1" noMove="1" noResize="1" noEditPoints="1" noAdjustHandles="1" noChangeArrowheads="1" noChangeShapeType="1" noTextEdit="1"/>
              </p:cNvSpPr>
              <p:nvPr/>
            </p:nvSpPr>
            <p:spPr>
              <a:xfrm>
                <a:off x="1122985" y="695401"/>
                <a:ext cx="4026167" cy="49244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3ECF70E-E608-4F3B-9496-3E49931C7E9F}"/>
                  </a:ext>
                </a:extLst>
              </p:cNvPr>
              <p:cNvSpPr txBox="1"/>
              <p:nvPr/>
            </p:nvSpPr>
            <p:spPr>
              <a:xfrm>
                <a:off x="6675720" y="421552"/>
                <a:ext cx="4061368" cy="9219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r>
                        <a:rPr lang="en-US" sz="3200" i="1">
                          <a:latin typeface="Cambria Math" panose="02040503050406030204" pitchFamily="18" charset="0"/>
                        </a:rPr>
                        <m:t>𝐶</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ⅇ</m:t>
                          </m:r>
                        </m:e>
                        <m:sup>
                          <m:r>
                            <a:rPr lang="en-US" sz="3200" i="0">
                              <a:latin typeface="Cambria Math" panose="02040503050406030204" pitchFamily="18" charset="0"/>
                            </a:rPr>
                            <m:t>−</m:t>
                          </m:r>
                          <m:r>
                            <a:rPr lang="en-US" sz="3200" b="0" i="1" smtClean="0">
                              <a:latin typeface="Cambria Math" panose="02040503050406030204" pitchFamily="18" charset="0"/>
                            </a:rPr>
                            <m:t>𝑘</m:t>
                          </m:r>
                          <m:r>
                            <a:rPr lang="en-US" sz="3200" i="1">
                              <a:latin typeface="Cambria Math" panose="02040503050406030204" pitchFamily="18" charset="0"/>
                            </a:rPr>
                            <m:t>𝑧</m:t>
                          </m:r>
                        </m:sup>
                      </m:sSup>
                      <m:r>
                        <a:rPr lang="en-US" sz="3200" b="0" i="1" smtClean="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a:latin typeface="Cambria Math" panose="02040503050406030204" pitchFamily="18" charset="0"/>
                            </a:rPr>
                            <m:t>ⅇ</m:t>
                          </m:r>
                        </m:e>
                        <m:sup>
                          <m:r>
                            <m:rPr>
                              <m:sty m:val="p"/>
                            </m:rPr>
                            <a:rPr lang="en-US" sz="3200" b="0" i="0" smtClean="0">
                              <a:latin typeface="Cambria Math" panose="02040503050406030204" pitchFamily="18" charset="0"/>
                            </a:rPr>
                            <m:t>i</m:t>
                          </m:r>
                          <m:r>
                            <a:rPr lang="en-US" sz="3200" i="1">
                              <a:latin typeface="Cambria Math" panose="02040503050406030204" pitchFamily="18" charset="0"/>
                            </a:rPr>
                            <m:t>𝜔</m:t>
                          </m:r>
                          <m:r>
                            <a:rPr lang="en-US" sz="3200" b="0" i="1" smtClean="0">
                              <a:latin typeface="Cambria Math" panose="02040503050406030204" pitchFamily="18" charset="0"/>
                            </a:rPr>
                            <m:t>𝑡</m:t>
                          </m:r>
                        </m:sup>
                      </m:sSup>
                    </m:oMath>
                  </m:oMathPara>
                </a14:m>
                <a:endParaRPr lang="en-US" sz="3200" dirty="0"/>
              </a:p>
            </p:txBody>
          </p:sp>
        </mc:Choice>
        <mc:Fallback xmlns="">
          <p:sp>
            <p:nvSpPr>
              <p:cNvPr id="11" name="TextBox 10">
                <a:extLst>
                  <a:ext uri="{FF2B5EF4-FFF2-40B4-BE49-F238E27FC236}">
                    <a16:creationId xmlns:a16="http://schemas.microsoft.com/office/drawing/2014/main" id="{E3ECF70E-E608-4F3B-9496-3E49931C7E9F}"/>
                  </a:ext>
                </a:extLst>
              </p:cNvPr>
              <p:cNvSpPr txBox="1">
                <a:spLocks noRot="1" noChangeAspect="1" noMove="1" noResize="1" noEditPoints="1" noAdjustHandles="1" noChangeArrowheads="1" noChangeShapeType="1" noTextEdit="1"/>
              </p:cNvSpPr>
              <p:nvPr/>
            </p:nvSpPr>
            <p:spPr>
              <a:xfrm>
                <a:off x="6675720" y="421552"/>
                <a:ext cx="4061368" cy="921984"/>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7087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5000" fill="hold"/>
                                        <p:tgtEl>
                                          <p:spTgt spid="6"/>
                                        </p:tgtEl>
                                        <p:attrNameLst>
                                          <p:attrName>r</p:attrName>
                                        </p:attrNameLst>
                                      </p:cBhvr>
                                    </p:animRot>
                                  </p:childTnLst>
                                </p:cTn>
                              </p:par>
                              <p:par>
                                <p:cTn id="7" presetID="8" presetClass="emph" presetSubtype="0" fill="hold" nodeType="withEffect">
                                  <p:stCondLst>
                                    <p:cond delay="0"/>
                                  </p:stCondLst>
                                  <p:childTnLst>
                                    <p:animRot by="43200000">
                                      <p:cBhvr>
                                        <p:cTn id="8" dur="5000" fill="hold"/>
                                        <p:tgtEl>
                                          <p:spTgt spid="7"/>
                                        </p:tgtEl>
                                        <p:attrNameLst>
                                          <p:attrName>r</p:attrName>
                                        </p:attrNameLst>
                                      </p:cBhvr>
                                    </p:animRot>
                                  </p:childTnLst>
                                </p:cTn>
                              </p:par>
                              <p:par>
                                <p:cTn id="9" presetID="8" presetClass="emph" presetSubtype="0" fill="hold" nodeType="withEffect">
                                  <p:stCondLst>
                                    <p:cond delay="0"/>
                                  </p:stCondLst>
                                  <p:childTnLst>
                                    <p:animRot by="43200000">
                                      <p:cBhvr>
                                        <p:cTn id="10" dur="5000" fill="hold"/>
                                        <p:tgtEl>
                                          <p:spTgt spid="8"/>
                                        </p:tgtEl>
                                        <p:attrNameLst>
                                          <p:attrName>r</p:attrName>
                                        </p:attrNameLst>
                                      </p:cBhvr>
                                    </p:animRot>
                                  </p:childTnLst>
                                </p:cTn>
                              </p:par>
                              <p:par>
                                <p:cTn id="11" presetID="8" presetClass="emph" presetSubtype="0" fill="hold" nodeType="withEffect">
                                  <p:stCondLst>
                                    <p:cond delay="0"/>
                                  </p:stCondLst>
                                  <p:childTnLst>
                                    <p:animRot by="43200000">
                                      <p:cBhvr>
                                        <p:cTn id="12" dur="5000" fill="hold"/>
                                        <p:tgtEl>
                                          <p:spTgt spid="26"/>
                                        </p:tgtEl>
                                        <p:attrNameLst>
                                          <p:attrName>r</p:attrName>
                                        </p:attrNameLst>
                                      </p:cBhvr>
                                    </p:animRot>
                                  </p:childTnLst>
                                </p:cTn>
                              </p:par>
                              <p:par>
                                <p:cTn id="13" presetID="8" presetClass="emph" presetSubtype="0" fill="hold" nodeType="withEffect">
                                  <p:stCondLst>
                                    <p:cond delay="0"/>
                                  </p:stCondLst>
                                  <p:childTnLst>
                                    <p:animRot by="43200000">
                                      <p:cBhvr>
                                        <p:cTn id="14" dur="5000" fill="hold"/>
                                        <p:tgtEl>
                                          <p:spTgt spid="27"/>
                                        </p:tgtEl>
                                        <p:attrNameLst>
                                          <p:attrName>r</p:attrName>
                                        </p:attrNameLst>
                                      </p:cBhvr>
                                    </p:animRot>
                                  </p:childTnLst>
                                </p:cTn>
                              </p:par>
                              <p:par>
                                <p:cTn id="15" presetID="8" presetClass="emph" presetSubtype="0" fill="hold" nodeType="withEffect">
                                  <p:stCondLst>
                                    <p:cond delay="0"/>
                                  </p:stCondLst>
                                  <p:childTnLst>
                                    <p:animRot by="43200000">
                                      <p:cBhvr>
                                        <p:cTn id="16" dur="5000" fill="hold"/>
                                        <p:tgtEl>
                                          <p:spTgt spid="28"/>
                                        </p:tgtEl>
                                        <p:attrNameLst>
                                          <p:attrName>r</p:attrName>
                                        </p:attrNameLst>
                                      </p:cBhvr>
                                    </p:animRot>
                                  </p:childTnLst>
                                </p:cTn>
                              </p:par>
                              <p:par>
                                <p:cTn id="17" presetID="8" presetClass="emph" presetSubtype="0" fill="hold" nodeType="withEffect">
                                  <p:stCondLst>
                                    <p:cond delay="0"/>
                                  </p:stCondLst>
                                  <p:childTnLst>
                                    <p:animRot by="43200000">
                                      <p:cBhvr>
                                        <p:cTn id="18" dur="5000" fill="hold"/>
                                        <p:tgtEl>
                                          <p:spTgt spid="32"/>
                                        </p:tgtEl>
                                        <p:attrNameLst>
                                          <p:attrName>r</p:attrName>
                                        </p:attrNameLst>
                                      </p:cBhvr>
                                    </p:animRot>
                                  </p:childTnLst>
                                </p:cTn>
                              </p:par>
                              <p:par>
                                <p:cTn id="19" presetID="8" presetClass="emph" presetSubtype="0" fill="hold" nodeType="withEffect">
                                  <p:stCondLst>
                                    <p:cond delay="0"/>
                                  </p:stCondLst>
                                  <p:childTnLst>
                                    <p:animRot by="43200000">
                                      <p:cBhvr>
                                        <p:cTn id="20" dur="5000" fill="hold"/>
                                        <p:tgtEl>
                                          <p:spTgt spid="33"/>
                                        </p:tgtEl>
                                        <p:attrNameLst>
                                          <p:attrName>r</p:attrName>
                                        </p:attrNameLst>
                                      </p:cBhvr>
                                    </p:animRot>
                                  </p:childTnLst>
                                </p:cTn>
                              </p:par>
                              <p:par>
                                <p:cTn id="21" presetID="8" presetClass="emph" presetSubtype="0" fill="hold" nodeType="withEffect">
                                  <p:stCondLst>
                                    <p:cond delay="0"/>
                                  </p:stCondLst>
                                  <p:childTnLst>
                                    <p:animRot by="43200000">
                                      <p:cBhvr>
                                        <p:cTn id="22" dur="5000" fill="hold"/>
                                        <p:tgtEl>
                                          <p:spTgt spid="34"/>
                                        </p:tgtEl>
                                        <p:attrNameLst>
                                          <p:attrName>r</p:attrName>
                                        </p:attrNameLst>
                                      </p:cBhvr>
                                    </p:animRot>
                                  </p:childTnLst>
                                </p:cTn>
                              </p:par>
                              <p:par>
                                <p:cTn id="23" presetID="8" presetClass="emph" presetSubtype="0" fill="hold" nodeType="withEffect">
                                  <p:stCondLst>
                                    <p:cond delay="0"/>
                                  </p:stCondLst>
                                  <p:childTnLst>
                                    <p:animRot by="43200000">
                                      <p:cBhvr>
                                        <p:cTn id="24" dur="5000" fill="hold"/>
                                        <p:tgtEl>
                                          <p:spTgt spid="36"/>
                                        </p:tgtEl>
                                        <p:attrNameLst>
                                          <p:attrName>r</p:attrName>
                                        </p:attrNameLst>
                                      </p:cBhvr>
                                    </p:animRot>
                                  </p:childTnLst>
                                </p:cTn>
                              </p:par>
                              <p:par>
                                <p:cTn id="25" presetID="8" presetClass="emph" presetSubtype="0" fill="hold" nodeType="withEffect">
                                  <p:stCondLst>
                                    <p:cond delay="0"/>
                                  </p:stCondLst>
                                  <p:childTnLst>
                                    <p:animRot by="43200000">
                                      <p:cBhvr>
                                        <p:cTn id="26" dur="5000" fill="hold"/>
                                        <p:tgtEl>
                                          <p:spTgt spid="39"/>
                                        </p:tgtEl>
                                        <p:attrNameLst>
                                          <p:attrName>r</p:attrName>
                                        </p:attrNameLst>
                                      </p:cBhvr>
                                    </p:animRot>
                                  </p:childTnLst>
                                </p:cTn>
                              </p:par>
                              <p:par>
                                <p:cTn id="27" presetID="8" presetClass="emph" presetSubtype="0" fill="hold" nodeType="withEffect">
                                  <p:stCondLst>
                                    <p:cond delay="0"/>
                                  </p:stCondLst>
                                  <p:childTnLst>
                                    <p:animRot by="43200000">
                                      <p:cBhvr>
                                        <p:cTn id="28" dur="5000" fill="hold"/>
                                        <p:tgtEl>
                                          <p:spTgt spid="5"/>
                                        </p:tgtEl>
                                        <p:attrNameLst>
                                          <p:attrName>r</p:attrName>
                                        </p:attrNameLst>
                                      </p:cBhvr>
                                    </p:animRot>
                                  </p:childTnLst>
                                </p:cTn>
                              </p:par>
                              <p:par>
                                <p:cTn id="29" presetID="8" presetClass="emph" presetSubtype="0" fill="hold" nodeType="withEffect">
                                  <p:stCondLst>
                                    <p:cond delay="0"/>
                                  </p:stCondLst>
                                  <p:childTnLst>
                                    <p:animRot by="43200000">
                                      <p:cBhvr>
                                        <p:cTn id="30" dur="5000" fill="hold"/>
                                        <p:tgtEl>
                                          <p:spTgt spid="9"/>
                                        </p:tgtEl>
                                        <p:attrNameLst>
                                          <p:attrName>r</p:attrName>
                                        </p:attrNameLst>
                                      </p:cBhvr>
                                    </p:animRot>
                                  </p:childTnLst>
                                </p:cTn>
                              </p:par>
                              <p:par>
                                <p:cTn id="31" presetID="8" presetClass="emph" presetSubtype="0" fill="hold" nodeType="withEffect">
                                  <p:stCondLst>
                                    <p:cond delay="0"/>
                                  </p:stCondLst>
                                  <p:childTnLst>
                                    <p:animRot by="43200000">
                                      <p:cBhvr>
                                        <p:cTn id="32" dur="5000" fill="hold"/>
                                        <p:tgtEl>
                                          <p:spTgt spid="10"/>
                                        </p:tgtEl>
                                        <p:attrNameLst>
                                          <p:attrName>r</p:attrName>
                                        </p:attrNameLst>
                                      </p:cBhvr>
                                    </p:animRot>
                                  </p:childTnLst>
                                </p:cTn>
                              </p:par>
                              <p:par>
                                <p:cTn id="33" presetID="8" presetClass="emph" presetSubtype="0" fill="hold" nodeType="withEffect">
                                  <p:stCondLst>
                                    <p:cond delay="0"/>
                                  </p:stCondLst>
                                  <p:childTnLst>
                                    <p:animRot by="43200000">
                                      <p:cBhvr>
                                        <p:cTn id="34" dur="5000" fill="hold"/>
                                        <p:tgtEl>
                                          <p:spTgt spid="13"/>
                                        </p:tgtEl>
                                        <p:attrNameLst>
                                          <p:attrName>r</p:attrName>
                                        </p:attrNameLst>
                                      </p:cBhvr>
                                    </p:animRot>
                                  </p:childTnLst>
                                </p:cTn>
                              </p:par>
                              <p:par>
                                <p:cTn id="35" presetID="8" presetClass="emph" presetSubtype="0" fill="hold" nodeType="withEffect">
                                  <p:stCondLst>
                                    <p:cond delay="0"/>
                                  </p:stCondLst>
                                  <p:childTnLst>
                                    <p:animRot by="43200000">
                                      <p:cBhvr>
                                        <p:cTn id="36" dur="5000" fill="hold"/>
                                        <p:tgtEl>
                                          <p:spTgt spid="2"/>
                                        </p:tgtEl>
                                        <p:attrNameLst>
                                          <p:attrName>r</p:attrName>
                                        </p:attrNameLst>
                                      </p:cBhvr>
                                    </p:animRot>
                                  </p:childTnLst>
                                </p:cTn>
                              </p:par>
                              <p:par>
                                <p:cTn id="37" presetID="8" presetClass="emph" presetSubtype="0" fill="hold" nodeType="withEffect">
                                  <p:stCondLst>
                                    <p:cond delay="0"/>
                                  </p:stCondLst>
                                  <p:childTnLst>
                                    <p:animRot by="43200000">
                                      <p:cBhvr>
                                        <p:cTn id="38" dur="5000" fill="hold"/>
                                        <p:tgtEl>
                                          <p:spTgt spid="12"/>
                                        </p:tgtEl>
                                        <p:attrNameLst>
                                          <p:attrName>r</p:attrName>
                                        </p:attrNameLst>
                                      </p:cBhvr>
                                    </p:animRot>
                                  </p:childTnLst>
                                </p:cTn>
                              </p:par>
                              <p:par>
                                <p:cTn id="39" presetID="8" presetClass="emph" presetSubtype="0" fill="hold" nodeType="withEffect">
                                  <p:stCondLst>
                                    <p:cond delay="0"/>
                                  </p:stCondLst>
                                  <p:childTnLst>
                                    <p:animRot by="43200000">
                                      <p:cBhvr>
                                        <p:cTn id="40" dur="5000" fill="hold"/>
                                        <p:tgtEl>
                                          <p:spTgt spid="38"/>
                                        </p:tgtEl>
                                        <p:attrNameLst>
                                          <p:attrName>r</p:attrName>
                                        </p:attrNameLst>
                                      </p:cBhvr>
                                    </p:animRot>
                                  </p:childTnLst>
                                </p:cTn>
                              </p:par>
                              <p:par>
                                <p:cTn id="41" presetID="8" presetClass="emph" presetSubtype="0" fill="hold" nodeType="withEffect">
                                  <p:stCondLst>
                                    <p:cond delay="0"/>
                                  </p:stCondLst>
                                  <p:childTnLst>
                                    <p:animRot by="43200000">
                                      <p:cBhvr>
                                        <p:cTn id="42" dur="5000" fill="hold"/>
                                        <p:tgtEl>
                                          <p:spTgt spid="56"/>
                                        </p:tgtEl>
                                        <p:attrNameLst>
                                          <p:attrName>r</p:attrName>
                                        </p:attrNameLst>
                                      </p:cBhvr>
                                    </p:animRot>
                                  </p:childTnLst>
                                </p:cTn>
                              </p:par>
                              <p:par>
                                <p:cTn id="43" presetID="8" presetClass="emph" presetSubtype="0" fill="hold" nodeType="withEffect">
                                  <p:stCondLst>
                                    <p:cond delay="0"/>
                                  </p:stCondLst>
                                  <p:childTnLst>
                                    <p:animRot by="43200000">
                                      <p:cBhvr>
                                        <p:cTn id="44" dur="5000" fill="hold"/>
                                        <p:tgtEl>
                                          <p:spTgt spid="57"/>
                                        </p:tgtEl>
                                        <p:attrNameLst>
                                          <p:attrName>r</p:attrName>
                                        </p:attrNameLst>
                                      </p:cBhvr>
                                    </p:animRot>
                                  </p:childTnLst>
                                </p:cTn>
                              </p:par>
                              <p:par>
                                <p:cTn id="45" presetID="8" presetClass="emph" presetSubtype="0" fill="hold" nodeType="withEffect">
                                  <p:stCondLst>
                                    <p:cond delay="0"/>
                                  </p:stCondLst>
                                  <p:childTnLst>
                                    <p:animRot by="43200000">
                                      <p:cBhvr>
                                        <p:cTn id="46" dur="5000" fill="hold"/>
                                        <p:tgtEl>
                                          <p:spTgt spid="58"/>
                                        </p:tgtEl>
                                        <p:attrNameLst>
                                          <p:attrName>r</p:attrName>
                                        </p:attrNameLst>
                                      </p:cBhvr>
                                    </p:animRot>
                                  </p:childTnLst>
                                </p:cTn>
                              </p:par>
                              <p:par>
                                <p:cTn id="47" presetID="8" presetClass="emph" presetSubtype="0" fill="hold" nodeType="withEffect">
                                  <p:stCondLst>
                                    <p:cond delay="0"/>
                                  </p:stCondLst>
                                  <p:childTnLst>
                                    <p:animRot by="43200000">
                                      <p:cBhvr>
                                        <p:cTn id="48" dur="5000" fill="hold"/>
                                        <p:tgtEl>
                                          <p:spTgt spid="60"/>
                                        </p:tgtEl>
                                        <p:attrNameLst>
                                          <p:attrName>r</p:attrName>
                                        </p:attrNameLst>
                                      </p:cBhvr>
                                    </p:animRot>
                                  </p:childTnLst>
                                </p:cTn>
                              </p:par>
                              <p:par>
                                <p:cTn id="49" presetID="8" presetClass="emph" presetSubtype="0" fill="hold" nodeType="withEffect">
                                  <p:stCondLst>
                                    <p:cond delay="0"/>
                                  </p:stCondLst>
                                  <p:childTnLst>
                                    <p:animRot by="43200000">
                                      <p:cBhvr>
                                        <p:cTn id="50" dur="5000" fill="hold"/>
                                        <p:tgtEl>
                                          <p:spTgt spid="61"/>
                                        </p:tgtEl>
                                        <p:attrNameLst>
                                          <p:attrName>r</p:attrName>
                                        </p:attrNameLst>
                                      </p:cBhvr>
                                    </p:animRot>
                                  </p:childTnLst>
                                </p:cTn>
                              </p:par>
                              <p:par>
                                <p:cTn id="51" presetID="8" presetClass="emph" presetSubtype="0" fill="hold" nodeType="withEffect">
                                  <p:stCondLst>
                                    <p:cond delay="0"/>
                                  </p:stCondLst>
                                  <p:childTnLst>
                                    <p:animRot by="43200000">
                                      <p:cBhvr>
                                        <p:cTn id="52" dur="5000" fill="hold"/>
                                        <p:tgtEl>
                                          <p:spTgt spid="62"/>
                                        </p:tgtEl>
                                        <p:attrNameLst>
                                          <p:attrName>r</p:attrName>
                                        </p:attrNameLst>
                                      </p:cBhvr>
                                    </p:animRot>
                                  </p:childTnLst>
                                </p:cTn>
                              </p:par>
                              <p:par>
                                <p:cTn id="53" presetID="8" presetClass="emph" presetSubtype="0" fill="hold" nodeType="withEffect">
                                  <p:stCondLst>
                                    <p:cond delay="0"/>
                                  </p:stCondLst>
                                  <p:childTnLst>
                                    <p:animRot by="43200000">
                                      <p:cBhvr>
                                        <p:cTn id="54" dur="5000" fill="hold"/>
                                        <p:tgtEl>
                                          <p:spTgt spid="64"/>
                                        </p:tgtEl>
                                        <p:attrNameLst>
                                          <p:attrName>r</p:attrName>
                                        </p:attrNameLst>
                                      </p:cBhvr>
                                    </p:animRot>
                                  </p:childTnLst>
                                </p:cTn>
                              </p:par>
                              <p:par>
                                <p:cTn id="55" presetID="8" presetClass="emph" presetSubtype="0" fill="hold" nodeType="withEffect">
                                  <p:stCondLst>
                                    <p:cond delay="0"/>
                                  </p:stCondLst>
                                  <p:childTnLst>
                                    <p:animRot by="43200000">
                                      <p:cBhvr>
                                        <p:cTn id="56" dur="5000" fill="hold"/>
                                        <p:tgtEl>
                                          <p:spTgt spid="65"/>
                                        </p:tgtEl>
                                        <p:attrNameLst>
                                          <p:attrName>r</p:attrName>
                                        </p:attrNameLst>
                                      </p:cBhvr>
                                    </p:animRot>
                                  </p:childTnLst>
                                </p:cTn>
                              </p:par>
                              <p:par>
                                <p:cTn id="57" presetID="8" presetClass="emph" presetSubtype="0" fill="hold" nodeType="withEffect">
                                  <p:stCondLst>
                                    <p:cond delay="0"/>
                                  </p:stCondLst>
                                  <p:childTnLst>
                                    <p:animRot by="43200000">
                                      <p:cBhvr>
                                        <p:cTn id="58" dur="5000" fill="hold"/>
                                        <p:tgtEl>
                                          <p:spTgt spid="66"/>
                                        </p:tgtEl>
                                        <p:attrNameLst>
                                          <p:attrName>r</p:attrName>
                                        </p:attrNameLst>
                                      </p:cBhvr>
                                    </p:animRot>
                                  </p:childTnLst>
                                </p:cTn>
                              </p:par>
                              <p:par>
                                <p:cTn id="59" presetID="8" presetClass="emph" presetSubtype="0" fill="hold" nodeType="withEffect">
                                  <p:stCondLst>
                                    <p:cond delay="0"/>
                                  </p:stCondLst>
                                  <p:childTnLst>
                                    <p:animRot by="43200000">
                                      <p:cBhvr>
                                        <p:cTn id="60" dur="5000" fill="hold"/>
                                        <p:tgtEl>
                                          <p:spTgt spid="67"/>
                                        </p:tgtEl>
                                        <p:attrNameLst>
                                          <p:attrName>r</p:attrName>
                                        </p:attrNameLst>
                                      </p:cBhvr>
                                    </p:animRot>
                                  </p:childTnLst>
                                </p:cTn>
                              </p:par>
                              <p:par>
                                <p:cTn id="61" presetID="8" presetClass="emph" presetSubtype="0" fill="hold" nodeType="withEffect">
                                  <p:stCondLst>
                                    <p:cond delay="0"/>
                                  </p:stCondLst>
                                  <p:childTnLst>
                                    <p:animRot by="43200000">
                                      <p:cBhvr>
                                        <p:cTn id="62" dur="5000" fill="hold"/>
                                        <p:tgtEl>
                                          <p:spTgt spid="69"/>
                                        </p:tgtEl>
                                        <p:attrNameLst>
                                          <p:attrName>r</p:attrName>
                                        </p:attrNameLst>
                                      </p:cBhvr>
                                    </p:animRot>
                                  </p:childTnLst>
                                </p:cTn>
                              </p:par>
                              <p:par>
                                <p:cTn id="63" presetID="8" presetClass="emph" presetSubtype="0" fill="hold" nodeType="withEffect">
                                  <p:stCondLst>
                                    <p:cond delay="0"/>
                                  </p:stCondLst>
                                  <p:childTnLst>
                                    <p:animRot by="43200000">
                                      <p:cBhvr>
                                        <p:cTn id="64" dur="5000" fill="hold"/>
                                        <p:tgtEl>
                                          <p:spTgt spid="76"/>
                                        </p:tgtEl>
                                        <p:attrNameLst>
                                          <p:attrName>r</p:attrName>
                                        </p:attrNameLst>
                                      </p:cBhvr>
                                    </p:animRot>
                                  </p:childTnLst>
                                </p:cTn>
                              </p:par>
                              <p:par>
                                <p:cTn id="65" presetID="8" presetClass="emph" presetSubtype="0" fill="hold" nodeType="withEffect">
                                  <p:stCondLst>
                                    <p:cond delay="0"/>
                                  </p:stCondLst>
                                  <p:childTnLst>
                                    <p:animRot by="43200000">
                                      <p:cBhvr>
                                        <p:cTn id="66" dur="5000" fill="hold"/>
                                        <p:tgtEl>
                                          <p:spTgt spid="82"/>
                                        </p:tgtEl>
                                        <p:attrNameLst>
                                          <p:attrName>r</p:attrName>
                                        </p:attrNameLst>
                                      </p:cBhvr>
                                    </p:animRot>
                                  </p:childTnLst>
                                </p:cTn>
                              </p:par>
                              <p:par>
                                <p:cTn id="67" presetID="8" presetClass="emph" presetSubtype="0" fill="hold" nodeType="withEffect">
                                  <p:stCondLst>
                                    <p:cond delay="0"/>
                                  </p:stCondLst>
                                  <p:childTnLst>
                                    <p:animRot by="43200000">
                                      <p:cBhvr>
                                        <p:cTn id="68" dur="5000" fill="hold"/>
                                        <p:tgtEl>
                                          <p:spTgt spid="88"/>
                                        </p:tgtEl>
                                        <p:attrNameLst>
                                          <p:attrName>r</p:attrName>
                                        </p:attrNameLst>
                                      </p:cBhvr>
                                    </p:animRot>
                                  </p:childTnLst>
                                </p:cTn>
                              </p:par>
                              <p:par>
                                <p:cTn id="69" presetID="8" presetClass="emph" presetSubtype="0" fill="hold" nodeType="withEffect">
                                  <p:stCondLst>
                                    <p:cond delay="0"/>
                                  </p:stCondLst>
                                  <p:childTnLst>
                                    <p:animRot by="43200000">
                                      <p:cBhvr>
                                        <p:cTn id="70" dur="5000" fill="hold"/>
                                        <p:tgtEl>
                                          <p:spTgt spid="89"/>
                                        </p:tgtEl>
                                        <p:attrNameLst>
                                          <p:attrName>r</p:attrName>
                                        </p:attrNameLst>
                                      </p:cBhvr>
                                    </p:animRot>
                                  </p:childTnLst>
                                </p:cTn>
                              </p:par>
                              <p:par>
                                <p:cTn id="71" presetID="8" presetClass="emph" presetSubtype="0" fill="hold" nodeType="withEffect">
                                  <p:stCondLst>
                                    <p:cond delay="0"/>
                                  </p:stCondLst>
                                  <p:childTnLst>
                                    <p:animRot by="43200000">
                                      <p:cBhvr>
                                        <p:cTn id="72" dur="5000" fill="hold"/>
                                        <p:tgtEl>
                                          <p:spTgt spid="90"/>
                                        </p:tgtEl>
                                        <p:attrNameLst>
                                          <p:attrName>r</p:attrName>
                                        </p:attrNameLst>
                                      </p:cBhvr>
                                    </p:animRot>
                                  </p:childTnLst>
                                </p:cTn>
                              </p:par>
                              <p:par>
                                <p:cTn id="73" presetID="8" presetClass="emph" presetSubtype="0" fill="hold" nodeType="withEffect">
                                  <p:stCondLst>
                                    <p:cond delay="0"/>
                                  </p:stCondLst>
                                  <p:childTnLst>
                                    <p:animRot by="43200000">
                                      <p:cBhvr>
                                        <p:cTn id="74" dur="5000" fill="hold"/>
                                        <p:tgtEl>
                                          <p:spTgt spid="91"/>
                                        </p:tgtEl>
                                        <p:attrNameLst>
                                          <p:attrName>r</p:attrName>
                                        </p:attrNameLst>
                                      </p:cBhvr>
                                    </p:animRot>
                                  </p:childTnLst>
                                </p:cTn>
                              </p:par>
                              <p:par>
                                <p:cTn id="75" presetID="8" presetClass="emph" presetSubtype="0" fill="hold" nodeType="withEffect">
                                  <p:stCondLst>
                                    <p:cond delay="0"/>
                                  </p:stCondLst>
                                  <p:childTnLst>
                                    <p:animRot by="43200000">
                                      <p:cBhvr>
                                        <p:cTn id="76" dur="5000" fill="hold"/>
                                        <p:tgtEl>
                                          <p:spTgt spid="93"/>
                                        </p:tgtEl>
                                        <p:attrNameLst>
                                          <p:attrName>r</p:attrName>
                                        </p:attrNameLst>
                                      </p:cBhvr>
                                    </p:animRot>
                                  </p:childTnLst>
                                </p:cTn>
                              </p:par>
                              <p:par>
                                <p:cTn id="77" presetID="8" presetClass="emph" presetSubtype="0" fill="hold" nodeType="withEffect">
                                  <p:stCondLst>
                                    <p:cond delay="0"/>
                                  </p:stCondLst>
                                  <p:childTnLst>
                                    <p:animRot by="43200000">
                                      <p:cBhvr>
                                        <p:cTn id="78" dur="5000" fill="hold"/>
                                        <p:tgtEl>
                                          <p:spTgt spid="94"/>
                                        </p:tgtEl>
                                        <p:attrNameLst>
                                          <p:attrName>r</p:attrName>
                                        </p:attrNameLst>
                                      </p:cBhvr>
                                    </p:animRot>
                                  </p:childTnLst>
                                </p:cTn>
                              </p:par>
                              <p:par>
                                <p:cTn id="79" presetID="8" presetClass="emph" presetSubtype="0" fill="hold" nodeType="withEffect">
                                  <p:stCondLst>
                                    <p:cond delay="0"/>
                                  </p:stCondLst>
                                  <p:childTnLst>
                                    <p:animRot by="43200000">
                                      <p:cBhvr>
                                        <p:cTn id="80" dur="5000" fill="hold"/>
                                        <p:tgtEl>
                                          <p:spTgt spid="95"/>
                                        </p:tgtEl>
                                        <p:attrNameLst>
                                          <p:attrName>r</p:attrName>
                                        </p:attrNameLst>
                                      </p:cBhvr>
                                    </p:animRot>
                                  </p:childTnLst>
                                </p:cTn>
                              </p:par>
                              <p:par>
                                <p:cTn id="81" presetID="8" presetClass="emph" presetSubtype="0" fill="hold" nodeType="withEffect">
                                  <p:stCondLst>
                                    <p:cond delay="0"/>
                                  </p:stCondLst>
                                  <p:childTnLst>
                                    <p:animRot by="43200000">
                                      <p:cBhvr>
                                        <p:cTn id="82" dur="5000" fill="hold"/>
                                        <p:tgtEl>
                                          <p:spTgt spid="96"/>
                                        </p:tgtEl>
                                        <p:attrNameLst>
                                          <p:attrName>r</p:attrName>
                                        </p:attrNameLst>
                                      </p:cBhvr>
                                    </p:animRot>
                                  </p:childTnLst>
                                </p:cTn>
                              </p:par>
                              <p:par>
                                <p:cTn id="83" presetID="8" presetClass="emph" presetSubtype="0" fill="hold" nodeType="withEffect">
                                  <p:stCondLst>
                                    <p:cond delay="0"/>
                                  </p:stCondLst>
                                  <p:childTnLst>
                                    <p:animRot by="43200000">
                                      <p:cBhvr>
                                        <p:cTn id="84" dur="5000" fill="hold"/>
                                        <p:tgtEl>
                                          <p:spTgt spid="98"/>
                                        </p:tgtEl>
                                        <p:attrNameLst>
                                          <p:attrName>r</p:attrName>
                                        </p:attrNameLst>
                                      </p:cBhvr>
                                    </p:animRot>
                                  </p:childTnLst>
                                </p:cTn>
                              </p:par>
                              <p:par>
                                <p:cTn id="85" presetID="8" presetClass="emph" presetSubtype="0" fill="hold" nodeType="withEffect">
                                  <p:stCondLst>
                                    <p:cond delay="0"/>
                                  </p:stCondLst>
                                  <p:childTnLst>
                                    <p:animRot by="43200000">
                                      <p:cBhvr>
                                        <p:cTn id="86" dur="5000" fill="hold"/>
                                        <p:tgtEl>
                                          <p:spTgt spid="99"/>
                                        </p:tgtEl>
                                        <p:attrNameLst>
                                          <p:attrName>r</p:attrName>
                                        </p:attrNameLst>
                                      </p:cBhvr>
                                    </p:animRot>
                                  </p:childTnLst>
                                </p:cTn>
                              </p:par>
                              <p:par>
                                <p:cTn id="87" presetID="8" presetClass="emph" presetSubtype="0" fill="hold" nodeType="withEffect">
                                  <p:stCondLst>
                                    <p:cond delay="0"/>
                                  </p:stCondLst>
                                  <p:childTnLst>
                                    <p:animRot by="43200000">
                                      <p:cBhvr>
                                        <p:cTn id="88" dur="5000" fill="hold"/>
                                        <p:tgtEl>
                                          <p:spTgt spid="100"/>
                                        </p:tgtEl>
                                        <p:attrNameLst>
                                          <p:attrName>r</p:attrName>
                                        </p:attrNameLst>
                                      </p:cBhvr>
                                    </p:animRot>
                                  </p:childTnLst>
                                </p:cTn>
                              </p:par>
                              <p:par>
                                <p:cTn id="89" presetID="8" presetClass="emph" presetSubtype="0" fill="hold" nodeType="withEffect">
                                  <p:stCondLst>
                                    <p:cond delay="0"/>
                                  </p:stCondLst>
                                  <p:childTnLst>
                                    <p:animRot by="43200000">
                                      <p:cBhvr>
                                        <p:cTn id="90" dur="5000" fill="hold"/>
                                        <p:tgtEl>
                                          <p:spTgt spid="101"/>
                                        </p:tgtEl>
                                        <p:attrNameLst>
                                          <p:attrName>r</p:attrName>
                                        </p:attrNameLst>
                                      </p:cBhvr>
                                    </p:animRot>
                                  </p:childTnLst>
                                </p:cTn>
                              </p:par>
                              <p:par>
                                <p:cTn id="91" presetID="8" presetClass="emph" presetSubtype="0" fill="hold" nodeType="withEffect">
                                  <p:stCondLst>
                                    <p:cond delay="0"/>
                                  </p:stCondLst>
                                  <p:childTnLst>
                                    <p:animRot by="43200000">
                                      <p:cBhvr>
                                        <p:cTn id="92" dur="5000" fill="hold"/>
                                        <p:tgtEl>
                                          <p:spTgt spid="102"/>
                                        </p:tgtEl>
                                        <p:attrNameLst>
                                          <p:attrName>r</p:attrName>
                                        </p:attrNameLst>
                                      </p:cBhvr>
                                    </p:animRot>
                                  </p:childTnLst>
                                </p:cTn>
                              </p:par>
                              <p:par>
                                <p:cTn id="93" presetID="8" presetClass="emph" presetSubtype="0" fill="hold" nodeType="withEffect">
                                  <p:stCondLst>
                                    <p:cond delay="0"/>
                                  </p:stCondLst>
                                  <p:childTnLst>
                                    <p:animRot by="43200000">
                                      <p:cBhvr>
                                        <p:cTn id="94" dur="5000" fill="hold"/>
                                        <p:tgtEl>
                                          <p:spTgt spid="104"/>
                                        </p:tgtEl>
                                        <p:attrNameLst>
                                          <p:attrName>r</p:attrName>
                                        </p:attrNameLst>
                                      </p:cBhvr>
                                    </p:animRot>
                                  </p:childTnLst>
                                </p:cTn>
                              </p:par>
                              <p:par>
                                <p:cTn id="95" presetID="8" presetClass="emph" presetSubtype="0" fill="hold" nodeType="withEffect">
                                  <p:stCondLst>
                                    <p:cond delay="0"/>
                                  </p:stCondLst>
                                  <p:childTnLst>
                                    <p:animRot by="43200000">
                                      <p:cBhvr>
                                        <p:cTn id="96" dur="5000" fill="hold"/>
                                        <p:tgtEl>
                                          <p:spTgt spid="110"/>
                                        </p:tgtEl>
                                        <p:attrNameLst>
                                          <p:attrName>r</p:attrName>
                                        </p:attrNameLst>
                                      </p:cBhvr>
                                    </p:animRot>
                                  </p:childTnLst>
                                </p:cTn>
                              </p:par>
                              <p:par>
                                <p:cTn id="97" presetID="8" presetClass="emph" presetSubtype="0" fill="hold" nodeType="withEffect">
                                  <p:stCondLst>
                                    <p:cond delay="0"/>
                                  </p:stCondLst>
                                  <p:childTnLst>
                                    <p:animRot by="43200000">
                                      <p:cBhvr>
                                        <p:cTn id="98" dur="5000" fill="hold"/>
                                        <p:tgtEl>
                                          <p:spTgt spid="113"/>
                                        </p:tgtEl>
                                        <p:attrNameLst>
                                          <p:attrName>r</p:attrName>
                                        </p:attrNameLst>
                                      </p:cBhvr>
                                    </p:animRot>
                                  </p:childTnLst>
                                </p:cTn>
                              </p:par>
                              <p:par>
                                <p:cTn id="99" presetID="8" presetClass="emph" presetSubtype="0" fill="hold" nodeType="withEffect">
                                  <p:stCondLst>
                                    <p:cond delay="0"/>
                                  </p:stCondLst>
                                  <p:childTnLst>
                                    <p:animRot by="43200000">
                                      <p:cBhvr>
                                        <p:cTn id="100" dur="5000" fill="hold"/>
                                        <p:tgtEl>
                                          <p:spTgt spid="117"/>
                                        </p:tgtEl>
                                        <p:attrNameLst>
                                          <p:attrName>r</p:attrName>
                                        </p:attrNameLst>
                                      </p:cBhvr>
                                    </p:animRot>
                                  </p:childTnLst>
                                </p:cTn>
                              </p:par>
                              <p:par>
                                <p:cTn id="101" presetID="8" presetClass="emph" presetSubtype="0" fill="hold" nodeType="withEffect">
                                  <p:stCondLst>
                                    <p:cond delay="0"/>
                                  </p:stCondLst>
                                  <p:childTnLst>
                                    <p:animRot by="43200000">
                                      <p:cBhvr>
                                        <p:cTn id="102" dur="5000" fill="hold"/>
                                        <p:tgtEl>
                                          <p:spTgt spid="121"/>
                                        </p:tgtEl>
                                        <p:attrNameLst>
                                          <p:attrName>r</p:attrName>
                                        </p:attrNameLst>
                                      </p:cBhvr>
                                    </p:animRot>
                                  </p:childTnLst>
                                </p:cTn>
                              </p:par>
                              <p:par>
                                <p:cTn id="103" presetID="8" presetClass="emph" presetSubtype="0" fill="hold" nodeType="withEffect">
                                  <p:stCondLst>
                                    <p:cond delay="0"/>
                                  </p:stCondLst>
                                  <p:childTnLst>
                                    <p:animRot by="43200000">
                                      <p:cBhvr>
                                        <p:cTn id="104" dur="5000" fill="hold"/>
                                        <p:tgtEl>
                                          <p:spTgt spid="122"/>
                                        </p:tgtEl>
                                        <p:attrNameLst>
                                          <p:attrName>r</p:attrName>
                                        </p:attrNameLst>
                                      </p:cBhvr>
                                    </p:animRot>
                                  </p:childTnLst>
                                </p:cTn>
                              </p:par>
                              <p:par>
                                <p:cTn id="105" presetID="8" presetClass="emph" presetSubtype="0" fill="hold" nodeType="withEffect">
                                  <p:stCondLst>
                                    <p:cond delay="0"/>
                                  </p:stCondLst>
                                  <p:childTnLst>
                                    <p:animRot by="43200000">
                                      <p:cBhvr>
                                        <p:cTn id="106" dur="5000" fill="hold"/>
                                        <p:tgtEl>
                                          <p:spTgt spid="123"/>
                                        </p:tgtEl>
                                        <p:attrNameLst>
                                          <p:attrName>r</p:attrName>
                                        </p:attrNameLst>
                                      </p:cBhvr>
                                    </p:animRot>
                                  </p:childTnLst>
                                </p:cTn>
                              </p:par>
                              <p:par>
                                <p:cTn id="107" presetID="8" presetClass="emph" presetSubtype="0" fill="hold" nodeType="withEffect">
                                  <p:stCondLst>
                                    <p:cond delay="0"/>
                                  </p:stCondLst>
                                  <p:childTnLst>
                                    <p:animRot by="43200000">
                                      <p:cBhvr>
                                        <p:cTn id="108" dur="5000" fill="hold"/>
                                        <p:tgtEl>
                                          <p:spTgt spid="124"/>
                                        </p:tgtEl>
                                        <p:attrNameLst>
                                          <p:attrName>r</p:attrName>
                                        </p:attrNameLst>
                                      </p:cBhvr>
                                    </p:animRot>
                                  </p:childTnLst>
                                </p:cTn>
                              </p:par>
                              <p:par>
                                <p:cTn id="109" presetID="8" presetClass="emph" presetSubtype="0" fill="hold" nodeType="withEffect">
                                  <p:stCondLst>
                                    <p:cond delay="0"/>
                                  </p:stCondLst>
                                  <p:childTnLst>
                                    <p:animRot by="43200000">
                                      <p:cBhvr>
                                        <p:cTn id="110" dur="5000" fill="hold"/>
                                        <p:tgtEl>
                                          <p:spTgt spid="125"/>
                                        </p:tgtEl>
                                        <p:attrNameLst>
                                          <p:attrName>r</p:attrName>
                                        </p:attrNameLst>
                                      </p:cBhvr>
                                    </p:animRot>
                                  </p:childTnLst>
                                </p:cTn>
                              </p:par>
                              <p:par>
                                <p:cTn id="111" presetID="8" presetClass="emph" presetSubtype="0" fill="hold" nodeType="withEffect">
                                  <p:stCondLst>
                                    <p:cond delay="0"/>
                                  </p:stCondLst>
                                  <p:childTnLst>
                                    <p:animRot by="43200000">
                                      <p:cBhvr>
                                        <p:cTn id="112" dur="5000" fill="hold"/>
                                        <p:tgtEl>
                                          <p:spTgt spid="127"/>
                                        </p:tgtEl>
                                        <p:attrNameLst>
                                          <p:attrName>r</p:attrName>
                                        </p:attrNameLst>
                                      </p:cBhvr>
                                    </p:animRot>
                                  </p:childTnLst>
                                </p:cTn>
                              </p:par>
                              <p:par>
                                <p:cTn id="113" presetID="8" presetClass="emph" presetSubtype="0" fill="hold" nodeType="withEffect">
                                  <p:stCondLst>
                                    <p:cond delay="0"/>
                                  </p:stCondLst>
                                  <p:childTnLst>
                                    <p:animRot by="43200000">
                                      <p:cBhvr>
                                        <p:cTn id="114" dur="5000" fill="hold"/>
                                        <p:tgtEl>
                                          <p:spTgt spid="128"/>
                                        </p:tgtEl>
                                        <p:attrNameLst>
                                          <p:attrName>r</p:attrName>
                                        </p:attrNameLst>
                                      </p:cBhvr>
                                    </p:animRot>
                                  </p:childTnLst>
                                </p:cTn>
                              </p:par>
                              <p:par>
                                <p:cTn id="115" presetID="8" presetClass="emph" presetSubtype="0" fill="hold" nodeType="withEffect">
                                  <p:stCondLst>
                                    <p:cond delay="0"/>
                                  </p:stCondLst>
                                  <p:childTnLst>
                                    <p:animRot by="43200000">
                                      <p:cBhvr>
                                        <p:cTn id="116" dur="5000" fill="hold"/>
                                        <p:tgtEl>
                                          <p:spTgt spid="129"/>
                                        </p:tgtEl>
                                        <p:attrNameLst>
                                          <p:attrName>r</p:attrName>
                                        </p:attrNameLst>
                                      </p:cBhvr>
                                    </p:animRot>
                                  </p:childTnLst>
                                </p:cTn>
                              </p:par>
                              <p:par>
                                <p:cTn id="117" presetID="8" presetClass="emph" presetSubtype="0" fill="hold" nodeType="withEffect">
                                  <p:stCondLst>
                                    <p:cond delay="0"/>
                                  </p:stCondLst>
                                  <p:childTnLst>
                                    <p:animRot by="43200000">
                                      <p:cBhvr>
                                        <p:cTn id="118" dur="5000" fill="hold"/>
                                        <p:tgtEl>
                                          <p:spTgt spid="130"/>
                                        </p:tgtEl>
                                        <p:attrNameLst>
                                          <p:attrName>r</p:attrName>
                                        </p:attrNameLst>
                                      </p:cBhvr>
                                    </p:animRot>
                                  </p:childTnLst>
                                </p:cTn>
                              </p:par>
                              <p:par>
                                <p:cTn id="119" presetID="8" presetClass="emph" presetSubtype="0" fill="hold" nodeType="withEffect">
                                  <p:stCondLst>
                                    <p:cond delay="0"/>
                                  </p:stCondLst>
                                  <p:childTnLst>
                                    <p:animRot by="43200000">
                                      <p:cBhvr>
                                        <p:cTn id="120" dur="5000" fill="hold"/>
                                        <p:tgtEl>
                                          <p:spTgt spid="131"/>
                                        </p:tgtEl>
                                        <p:attrNameLst>
                                          <p:attrName>r</p:attrName>
                                        </p:attrNameLst>
                                      </p:cBhvr>
                                    </p:animRot>
                                  </p:childTnLst>
                                </p:cTn>
                              </p:par>
                              <p:par>
                                <p:cTn id="121" presetID="8" presetClass="emph" presetSubtype="0" fill="hold" nodeType="withEffect">
                                  <p:stCondLst>
                                    <p:cond delay="0"/>
                                  </p:stCondLst>
                                  <p:childTnLst>
                                    <p:animRot by="43200000">
                                      <p:cBhvr>
                                        <p:cTn id="122" dur="5000" fill="hold"/>
                                        <p:tgtEl>
                                          <p:spTgt spid="133"/>
                                        </p:tgtEl>
                                        <p:attrNameLst>
                                          <p:attrName>r</p:attrName>
                                        </p:attrNameLst>
                                      </p:cBhvr>
                                    </p:animRot>
                                  </p:childTnLst>
                                </p:cTn>
                              </p:par>
                              <p:par>
                                <p:cTn id="123" presetID="8" presetClass="emph" presetSubtype="0" fill="hold" nodeType="withEffect">
                                  <p:stCondLst>
                                    <p:cond delay="0"/>
                                  </p:stCondLst>
                                  <p:childTnLst>
                                    <p:animRot by="43200000">
                                      <p:cBhvr>
                                        <p:cTn id="124" dur="5000" fill="hold"/>
                                        <p:tgtEl>
                                          <p:spTgt spid="134"/>
                                        </p:tgtEl>
                                        <p:attrNameLst>
                                          <p:attrName>r</p:attrName>
                                        </p:attrNameLst>
                                      </p:cBhvr>
                                    </p:animRot>
                                  </p:childTnLst>
                                </p:cTn>
                              </p:par>
                              <p:par>
                                <p:cTn id="125" presetID="8" presetClass="emph" presetSubtype="0" fill="hold" nodeType="withEffect">
                                  <p:stCondLst>
                                    <p:cond delay="0"/>
                                  </p:stCondLst>
                                  <p:childTnLst>
                                    <p:animRot by="43200000">
                                      <p:cBhvr>
                                        <p:cTn id="126" dur="5000" fill="hold"/>
                                        <p:tgtEl>
                                          <p:spTgt spid="135"/>
                                        </p:tgtEl>
                                        <p:attrNameLst>
                                          <p:attrName>r</p:attrName>
                                        </p:attrNameLst>
                                      </p:cBhvr>
                                    </p:animRot>
                                  </p:childTnLst>
                                </p:cTn>
                              </p:par>
                              <p:par>
                                <p:cTn id="127" presetID="8" presetClass="emph" presetSubtype="0" fill="hold" nodeType="withEffect">
                                  <p:stCondLst>
                                    <p:cond delay="0"/>
                                  </p:stCondLst>
                                  <p:childTnLst>
                                    <p:animRot by="43200000">
                                      <p:cBhvr>
                                        <p:cTn id="128" dur="5000" fill="hold"/>
                                        <p:tgtEl>
                                          <p:spTgt spid="136"/>
                                        </p:tgtEl>
                                        <p:attrNameLst>
                                          <p:attrName>r</p:attrName>
                                        </p:attrNameLst>
                                      </p:cBhvr>
                                    </p:animRot>
                                  </p:childTnLst>
                                </p:cTn>
                              </p:par>
                              <p:par>
                                <p:cTn id="129" presetID="8" presetClass="emph" presetSubtype="0" fill="hold" nodeType="withEffect">
                                  <p:stCondLst>
                                    <p:cond delay="0"/>
                                  </p:stCondLst>
                                  <p:childTnLst>
                                    <p:animRot by="43200000">
                                      <p:cBhvr>
                                        <p:cTn id="130" dur="5000" fill="hold"/>
                                        <p:tgtEl>
                                          <p:spTgt spid="13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3931B3E4-6D5A-29F8-55A7-0D730B0255F7}"/>
              </a:ext>
            </a:extLst>
          </p:cNvPr>
          <p:cNvGrpSpPr/>
          <p:nvPr/>
        </p:nvGrpSpPr>
        <p:grpSpPr>
          <a:xfrm>
            <a:off x="1698522" y="3303551"/>
            <a:ext cx="4397478" cy="1256159"/>
            <a:chOff x="1698522" y="3303551"/>
            <a:chExt cx="4397478" cy="1256159"/>
          </a:xfrm>
        </p:grpSpPr>
        <p:grpSp>
          <p:nvGrpSpPr>
            <p:cNvPr id="51" name="Group 50">
              <a:extLst>
                <a:ext uri="{FF2B5EF4-FFF2-40B4-BE49-F238E27FC236}">
                  <a16:creationId xmlns:a16="http://schemas.microsoft.com/office/drawing/2014/main" id="{AA30F2E2-21E8-5A2D-8554-62415D7734BC}"/>
                </a:ext>
              </a:extLst>
            </p:cNvPr>
            <p:cNvGrpSpPr/>
            <p:nvPr/>
          </p:nvGrpSpPr>
          <p:grpSpPr>
            <a:xfrm>
              <a:off x="2363429" y="3519709"/>
              <a:ext cx="3067664" cy="779403"/>
              <a:chOff x="3136490" y="2560929"/>
              <a:chExt cx="3067664" cy="779403"/>
            </a:xfrm>
          </p:grpSpPr>
          <p:sp>
            <p:nvSpPr>
              <p:cNvPr id="3" name="Arc 2">
                <a:extLst>
                  <a:ext uri="{FF2B5EF4-FFF2-40B4-BE49-F238E27FC236}">
                    <a16:creationId xmlns:a16="http://schemas.microsoft.com/office/drawing/2014/main" id="{CA5C1982-3C62-148D-323D-CAA45F761358}"/>
                  </a:ext>
                </a:extLst>
              </p:cNvPr>
              <p:cNvSpPr/>
              <p:nvPr/>
            </p:nvSpPr>
            <p:spPr>
              <a:xfrm>
                <a:off x="3136490" y="2605371"/>
                <a:ext cx="3067664" cy="734961"/>
              </a:xfrm>
              <a:prstGeom prst="arc">
                <a:avLst>
                  <a:gd name="adj1" fmla="val 20040032"/>
                  <a:gd name="adj2" fmla="val 1251114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5" name="Group 14">
                <a:extLst>
                  <a:ext uri="{FF2B5EF4-FFF2-40B4-BE49-F238E27FC236}">
                    <a16:creationId xmlns:a16="http://schemas.microsoft.com/office/drawing/2014/main" id="{FD2AC39F-7D79-1A11-D4B9-D1B0C0F719BD}"/>
                  </a:ext>
                </a:extLst>
              </p:cNvPr>
              <p:cNvGrpSpPr/>
              <p:nvPr/>
            </p:nvGrpSpPr>
            <p:grpSpPr>
              <a:xfrm rot="16759539">
                <a:off x="5338693" y="2489429"/>
                <a:ext cx="199994" cy="342994"/>
                <a:chOff x="766916" y="1199535"/>
                <a:chExt cx="1278194" cy="1120878"/>
              </a:xfrm>
            </p:grpSpPr>
            <p:cxnSp>
              <p:nvCxnSpPr>
                <p:cNvPr id="12" name="Straight Connector 11">
                  <a:extLst>
                    <a:ext uri="{FF2B5EF4-FFF2-40B4-BE49-F238E27FC236}">
                      <a16:creationId xmlns:a16="http://schemas.microsoft.com/office/drawing/2014/main" id="{07523698-A532-A7C0-44D5-A4FDCB04C7EC}"/>
                    </a:ext>
                  </a:extLst>
                </p:cNvPr>
                <p:cNvCxnSpPr/>
                <p:nvPr/>
              </p:nvCxnSpPr>
              <p:spPr>
                <a:xfrm flipV="1">
                  <a:off x="766916"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429B0F7-6D9D-616B-ECD6-AB19ECA9F99E}"/>
                    </a:ext>
                  </a:extLst>
                </p:cNvPr>
                <p:cNvCxnSpPr/>
                <p:nvPr/>
              </p:nvCxnSpPr>
              <p:spPr>
                <a:xfrm flipH="1" flipV="1">
                  <a:off x="1406013"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grpSp>
        </p:grpSp>
        <p:grpSp>
          <p:nvGrpSpPr>
            <p:cNvPr id="70" name="Group 69">
              <a:extLst>
                <a:ext uri="{FF2B5EF4-FFF2-40B4-BE49-F238E27FC236}">
                  <a16:creationId xmlns:a16="http://schemas.microsoft.com/office/drawing/2014/main" id="{2F16F385-2D6A-27EE-0953-15502F867C81}"/>
                </a:ext>
              </a:extLst>
            </p:cNvPr>
            <p:cNvGrpSpPr/>
            <p:nvPr/>
          </p:nvGrpSpPr>
          <p:grpSpPr>
            <a:xfrm>
              <a:off x="1698522" y="3303551"/>
              <a:ext cx="4397478" cy="1256159"/>
              <a:chOff x="1698522" y="3303551"/>
              <a:chExt cx="4397478" cy="1256159"/>
            </a:xfrm>
          </p:grpSpPr>
          <p:sp>
            <p:nvSpPr>
              <p:cNvPr id="18" name="Arc 17">
                <a:extLst>
                  <a:ext uri="{FF2B5EF4-FFF2-40B4-BE49-F238E27FC236}">
                    <a16:creationId xmlns:a16="http://schemas.microsoft.com/office/drawing/2014/main" id="{4563D038-D41C-03FB-E67C-E9F4974B1805}"/>
                  </a:ext>
                </a:extLst>
              </p:cNvPr>
              <p:cNvSpPr/>
              <p:nvPr/>
            </p:nvSpPr>
            <p:spPr>
              <a:xfrm>
                <a:off x="1698522" y="3347967"/>
                <a:ext cx="4397478" cy="1211743"/>
              </a:xfrm>
              <a:prstGeom prst="arc">
                <a:avLst>
                  <a:gd name="adj1" fmla="val 19264961"/>
                  <a:gd name="adj2" fmla="val 13229809"/>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8" name="Group 47">
                <a:extLst>
                  <a:ext uri="{FF2B5EF4-FFF2-40B4-BE49-F238E27FC236}">
                    <a16:creationId xmlns:a16="http://schemas.microsoft.com/office/drawing/2014/main" id="{948BEC20-CDC5-4D5E-1927-31B97827789E}"/>
                  </a:ext>
                </a:extLst>
              </p:cNvPr>
              <p:cNvGrpSpPr/>
              <p:nvPr/>
            </p:nvGrpSpPr>
            <p:grpSpPr>
              <a:xfrm rot="16759539">
                <a:off x="4681003" y="3232051"/>
                <a:ext cx="199994" cy="342994"/>
                <a:chOff x="766916" y="1199535"/>
                <a:chExt cx="1278194" cy="1120878"/>
              </a:xfrm>
            </p:grpSpPr>
            <p:cxnSp>
              <p:nvCxnSpPr>
                <p:cNvPr id="49" name="Straight Connector 48">
                  <a:extLst>
                    <a:ext uri="{FF2B5EF4-FFF2-40B4-BE49-F238E27FC236}">
                      <a16:creationId xmlns:a16="http://schemas.microsoft.com/office/drawing/2014/main" id="{E214CDA7-839D-4594-B714-921B5E8D043A}"/>
                    </a:ext>
                  </a:extLst>
                </p:cNvPr>
                <p:cNvCxnSpPr/>
                <p:nvPr/>
              </p:nvCxnSpPr>
              <p:spPr>
                <a:xfrm flipV="1">
                  <a:off x="766916"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E512305-DB4A-8E81-D4AA-42D09DBE729A}"/>
                    </a:ext>
                  </a:extLst>
                </p:cNvPr>
                <p:cNvCxnSpPr/>
                <p:nvPr/>
              </p:nvCxnSpPr>
              <p:spPr>
                <a:xfrm flipH="1" flipV="1">
                  <a:off x="1406013"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grpSp>
        </p:grpSp>
      </p:grpSp>
      <p:cxnSp>
        <p:nvCxnSpPr>
          <p:cNvPr id="57" name="Straight Arrow Connector 56">
            <a:extLst>
              <a:ext uri="{FF2B5EF4-FFF2-40B4-BE49-F238E27FC236}">
                <a16:creationId xmlns:a16="http://schemas.microsoft.com/office/drawing/2014/main" id="{888A7209-788B-236F-0B0C-51E8CC6826C8}"/>
              </a:ext>
            </a:extLst>
          </p:cNvPr>
          <p:cNvCxnSpPr>
            <a:cxnSpLocks/>
          </p:cNvCxnSpPr>
          <p:nvPr/>
        </p:nvCxnSpPr>
        <p:spPr>
          <a:xfrm flipV="1">
            <a:off x="3897261" y="1268362"/>
            <a:ext cx="0" cy="2663269"/>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61" name="Straight Arrow Connector 60">
            <a:extLst>
              <a:ext uri="{FF2B5EF4-FFF2-40B4-BE49-F238E27FC236}">
                <a16:creationId xmlns:a16="http://schemas.microsoft.com/office/drawing/2014/main" id="{8A174CAE-ADB3-182F-461B-6C013B0F25E7}"/>
              </a:ext>
            </a:extLst>
          </p:cNvPr>
          <p:cNvCxnSpPr>
            <a:cxnSpLocks/>
          </p:cNvCxnSpPr>
          <p:nvPr/>
        </p:nvCxnSpPr>
        <p:spPr>
          <a:xfrm flipH="1">
            <a:off x="2448232" y="3931631"/>
            <a:ext cx="1449029" cy="438367"/>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a:extLst>
              <a:ext uri="{FF2B5EF4-FFF2-40B4-BE49-F238E27FC236}">
                <a16:creationId xmlns:a16="http://schemas.microsoft.com/office/drawing/2014/main" id="{CA5C7FC3-8C4B-F23C-99AD-739DDD23CFE0}"/>
              </a:ext>
            </a:extLst>
          </p:cNvPr>
          <p:cNvCxnSpPr/>
          <p:nvPr/>
        </p:nvCxnSpPr>
        <p:spPr>
          <a:xfrm>
            <a:off x="3897261" y="3931631"/>
            <a:ext cx="1156520" cy="512550"/>
          </a:xfrm>
          <a:prstGeom prst="straightConnector1">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72" name="Group 71">
            <a:extLst>
              <a:ext uri="{FF2B5EF4-FFF2-40B4-BE49-F238E27FC236}">
                <a16:creationId xmlns:a16="http://schemas.microsoft.com/office/drawing/2014/main" id="{74898096-820A-88E0-DB58-85588A7EC90D}"/>
              </a:ext>
            </a:extLst>
          </p:cNvPr>
          <p:cNvGrpSpPr/>
          <p:nvPr/>
        </p:nvGrpSpPr>
        <p:grpSpPr>
          <a:xfrm>
            <a:off x="3347733" y="3657329"/>
            <a:ext cx="983224" cy="452283"/>
            <a:chOff x="3347733" y="3657329"/>
            <a:chExt cx="983224" cy="452283"/>
          </a:xfrm>
        </p:grpSpPr>
        <p:sp>
          <p:nvSpPr>
            <p:cNvPr id="66" name="Arc 65">
              <a:extLst>
                <a:ext uri="{FF2B5EF4-FFF2-40B4-BE49-F238E27FC236}">
                  <a16:creationId xmlns:a16="http://schemas.microsoft.com/office/drawing/2014/main" id="{094C6AA1-ACDF-4DFF-98DD-855F907DE501}"/>
                </a:ext>
              </a:extLst>
            </p:cNvPr>
            <p:cNvSpPr/>
            <p:nvPr/>
          </p:nvSpPr>
          <p:spPr>
            <a:xfrm>
              <a:off x="3347733" y="3657329"/>
              <a:ext cx="983224" cy="452283"/>
            </a:xfrm>
            <a:prstGeom prst="arc">
              <a:avLst>
                <a:gd name="adj1" fmla="val 1593907"/>
                <a:gd name="adj2" fmla="val 9257406"/>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nvGrpSpPr>
            <p:cNvPr id="67" name="Group 66">
              <a:extLst>
                <a:ext uri="{FF2B5EF4-FFF2-40B4-BE49-F238E27FC236}">
                  <a16:creationId xmlns:a16="http://schemas.microsoft.com/office/drawing/2014/main" id="{82D1E86E-02E9-6103-9BC4-2E77ACAB5CFF}"/>
                </a:ext>
              </a:extLst>
            </p:cNvPr>
            <p:cNvGrpSpPr/>
            <p:nvPr/>
          </p:nvGrpSpPr>
          <p:grpSpPr>
            <a:xfrm rot="3945618">
              <a:off x="4094382" y="3961038"/>
              <a:ext cx="124369" cy="167962"/>
              <a:chOff x="766916" y="1199535"/>
              <a:chExt cx="1278194" cy="1120878"/>
            </a:xfrm>
          </p:grpSpPr>
          <p:cxnSp>
            <p:nvCxnSpPr>
              <p:cNvPr id="68" name="Straight Connector 67">
                <a:extLst>
                  <a:ext uri="{FF2B5EF4-FFF2-40B4-BE49-F238E27FC236}">
                    <a16:creationId xmlns:a16="http://schemas.microsoft.com/office/drawing/2014/main" id="{1120F673-2CE6-89B5-5BB9-3C9DF8655333}"/>
                  </a:ext>
                </a:extLst>
              </p:cNvPr>
              <p:cNvCxnSpPr/>
              <p:nvPr/>
            </p:nvCxnSpPr>
            <p:spPr>
              <a:xfrm flipV="1">
                <a:off x="766916"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cxnSp>
            <p:nvCxnSpPr>
              <p:cNvPr id="69" name="Straight Connector 68">
                <a:extLst>
                  <a:ext uri="{FF2B5EF4-FFF2-40B4-BE49-F238E27FC236}">
                    <a16:creationId xmlns:a16="http://schemas.microsoft.com/office/drawing/2014/main" id="{770886FF-298C-FC0F-A1E9-1BB6D1783808}"/>
                  </a:ext>
                </a:extLst>
              </p:cNvPr>
              <p:cNvCxnSpPr/>
              <p:nvPr/>
            </p:nvCxnSpPr>
            <p:spPr>
              <a:xfrm flipH="1" flipV="1">
                <a:off x="1406013"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grpSp>
      </p:grpSp>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AC0B0487-85E9-25C8-CAA9-D05CB7D014FA}"/>
                  </a:ext>
                </a:extLst>
              </p:cNvPr>
              <p:cNvSpPr txBox="1"/>
              <p:nvPr/>
            </p:nvSpPr>
            <p:spPr>
              <a:xfrm>
                <a:off x="4251029" y="3680745"/>
                <a:ext cx="201560"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solidFill>
                            <a:schemeClr val="accent6"/>
                          </a:solidFill>
                          <a:latin typeface="Cambria Math" panose="02040503050406030204" pitchFamily="18" charset="0"/>
                        </a:rPr>
                        <m:t>𝜃</m:t>
                      </m:r>
                    </m:oMath>
                  </m:oMathPara>
                </a14:m>
                <a:endParaRPr lang="en-US" sz="2800" dirty="0">
                  <a:solidFill>
                    <a:schemeClr val="accent6"/>
                  </a:solidFill>
                </a:endParaRPr>
              </a:p>
            </p:txBody>
          </p:sp>
        </mc:Choice>
        <mc:Fallback xmlns="">
          <p:sp>
            <p:nvSpPr>
              <p:cNvPr id="73" name="TextBox 72">
                <a:extLst>
                  <a:ext uri="{FF2B5EF4-FFF2-40B4-BE49-F238E27FC236}">
                    <a16:creationId xmlns:a16="http://schemas.microsoft.com/office/drawing/2014/main" id="{AC0B0487-85E9-25C8-CAA9-D05CB7D014FA}"/>
                  </a:ext>
                </a:extLst>
              </p:cNvPr>
              <p:cNvSpPr txBox="1">
                <a:spLocks noRot="1" noChangeAspect="1" noMove="1" noResize="1" noEditPoints="1" noAdjustHandles="1" noChangeArrowheads="1" noChangeShapeType="1" noTextEdit="1"/>
              </p:cNvSpPr>
              <p:nvPr/>
            </p:nvSpPr>
            <p:spPr>
              <a:xfrm>
                <a:off x="4251029" y="3680745"/>
                <a:ext cx="201560"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4" name="TextBox 73">
                <a:extLst>
                  <a:ext uri="{FF2B5EF4-FFF2-40B4-BE49-F238E27FC236}">
                    <a16:creationId xmlns:a16="http://schemas.microsoft.com/office/drawing/2014/main" id="{DA7800DB-D8DB-1CCB-F1AB-B80B2BDF67C7}"/>
                  </a:ext>
                </a:extLst>
              </p:cNvPr>
              <p:cNvSpPr txBox="1"/>
              <p:nvPr/>
            </p:nvSpPr>
            <p:spPr>
              <a:xfrm>
                <a:off x="2317650" y="3985914"/>
                <a:ext cx="26116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𝑟</m:t>
                      </m:r>
                    </m:oMath>
                  </m:oMathPara>
                </a14:m>
                <a:endParaRPr lang="en-US" sz="2800" dirty="0"/>
              </a:p>
            </p:txBody>
          </p:sp>
        </mc:Choice>
        <mc:Fallback xmlns="">
          <p:sp>
            <p:nvSpPr>
              <p:cNvPr id="74" name="TextBox 73">
                <a:extLst>
                  <a:ext uri="{FF2B5EF4-FFF2-40B4-BE49-F238E27FC236}">
                    <a16:creationId xmlns:a16="http://schemas.microsoft.com/office/drawing/2014/main" id="{DA7800DB-D8DB-1CCB-F1AB-B80B2BDF67C7}"/>
                  </a:ext>
                </a:extLst>
              </p:cNvPr>
              <p:cNvSpPr txBox="1">
                <a:spLocks noRot="1" noChangeAspect="1" noMove="1" noResize="1" noEditPoints="1" noAdjustHandles="1" noChangeArrowheads="1" noChangeShapeType="1" noTextEdit="1"/>
              </p:cNvSpPr>
              <p:nvPr/>
            </p:nvSpPr>
            <p:spPr>
              <a:xfrm>
                <a:off x="2317650" y="3985914"/>
                <a:ext cx="261162" cy="430887"/>
              </a:xfrm>
              <a:prstGeom prst="rect">
                <a:avLst/>
              </a:prstGeom>
              <a:blipFill>
                <a:blip r:embed="rId4"/>
                <a:stretch>
                  <a:fillRect/>
                </a:stretch>
              </a:blipFill>
            </p:spPr>
            <p:txBody>
              <a:bodyPr/>
              <a:lstStyle/>
              <a:p>
                <a:r>
                  <a:rPr lang="en-US">
                    <a:noFill/>
                  </a:rPr>
                  <a:t> </a:t>
                </a:r>
              </a:p>
            </p:txBody>
          </p:sp>
        </mc:Fallback>
      </mc:AlternateContent>
      <p:sp>
        <p:nvSpPr>
          <p:cNvPr id="75" name="TextBox 74">
            <a:extLst>
              <a:ext uri="{FF2B5EF4-FFF2-40B4-BE49-F238E27FC236}">
                <a16:creationId xmlns:a16="http://schemas.microsoft.com/office/drawing/2014/main" id="{740EFAF5-2469-BAAB-4EAC-2208FF70E4FC}"/>
              </a:ext>
            </a:extLst>
          </p:cNvPr>
          <p:cNvSpPr txBox="1"/>
          <p:nvPr/>
        </p:nvSpPr>
        <p:spPr>
          <a:xfrm>
            <a:off x="3425313" y="109038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cxnSp>
        <p:nvCxnSpPr>
          <p:cNvPr id="76" name="Straight Arrow Connector 75">
            <a:extLst>
              <a:ext uri="{FF2B5EF4-FFF2-40B4-BE49-F238E27FC236}">
                <a16:creationId xmlns:a16="http://schemas.microsoft.com/office/drawing/2014/main" id="{BACDDCE8-500A-07C4-151D-5A12D5865013}"/>
              </a:ext>
            </a:extLst>
          </p:cNvPr>
          <p:cNvCxnSpPr>
            <a:cxnSpLocks/>
          </p:cNvCxnSpPr>
          <p:nvPr/>
        </p:nvCxnSpPr>
        <p:spPr>
          <a:xfrm flipV="1">
            <a:off x="3897261" y="1929459"/>
            <a:ext cx="0" cy="50816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id="{7DDA0E89-6FB6-064F-E115-1CC82EFC82F0}"/>
                  </a:ext>
                </a:extLst>
              </p:cNvPr>
              <p:cNvSpPr txBox="1"/>
              <p:nvPr/>
            </p:nvSpPr>
            <p:spPr>
              <a:xfrm>
                <a:off x="4054459" y="2738049"/>
                <a:ext cx="94846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chemeClr val="accent1"/>
                              </a:solidFill>
                              <a:latin typeface="Cambria Math" panose="02040503050406030204" pitchFamily="18" charset="0"/>
                            </a:rPr>
                          </m:ctrlPr>
                        </m:sSubPr>
                        <m:e>
                          <m:r>
                            <a:rPr lang="en-US" sz="3200" i="1">
                              <a:solidFill>
                                <a:schemeClr val="accent1"/>
                              </a:solidFill>
                              <a:latin typeface="Cambria Math" panose="02040503050406030204" pitchFamily="18" charset="0"/>
                            </a:rPr>
                            <m:t>𝐽</m:t>
                          </m:r>
                        </m:e>
                        <m:sub>
                          <m:r>
                            <a:rPr lang="en-US" sz="3200" i="1">
                              <a:solidFill>
                                <a:schemeClr val="accent1"/>
                              </a:solidFill>
                              <a:latin typeface="Cambria Math" panose="02040503050406030204" pitchFamily="18" charset="0"/>
                            </a:rPr>
                            <m:t>𝑐</m:t>
                          </m:r>
                        </m:sub>
                      </m:sSub>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𝑟</m:t>
                          </m:r>
                        </m:e>
                      </m:d>
                    </m:oMath>
                  </m:oMathPara>
                </a14:m>
                <a:endParaRPr lang="en-US" sz="3200" dirty="0"/>
              </a:p>
            </p:txBody>
          </p:sp>
        </mc:Choice>
        <mc:Fallback xmlns="">
          <p:sp>
            <p:nvSpPr>
              <p:cNvPr id="78" name="TextBox 77">
                <a:extLst>
                  <a:ext uri="{FF2B5EF4-FFF2-40B4-BE49-F238E27FC236}">
                    <a16:creationId xmlns:a16="http://schemas.microsoft.com/office/drawing/2014/main" id="{7DDA0E89-6FB6-064F-E115-1CC82EFC82F0}"/>
                  </a:ext>
                </a:extLst>
              </p:cNvPr>
              <p:cNvSpPr txBox="1">
                <a:spLocks noRot="1" noChangeAspect="1" noMove="1" noResize="1" noEditPoints="1" noAdjustHandles="1" noChangeArrowheads="1" noChangeShapeType="1" noTextEdit="1"/>
              </p:cNvSpPr>
              <p:nvPr/>
            </p:nvSpPr>
            <p:spPr>
              <a:xfrm>
                <a:off x="4054459" y="2738049"/>
                <a:ext cx="948465" cy="492443"/>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DB7A83AE-6D72-D009-CF68-A41AEBFE6004}"/>
                  </a:ext>
                </a:extLst>
              </p:cNvPr>
              <p:cNvSpPr txBox="1"/>
              <p:nvPr/>
            </p:nvSpPr>
            <p:spPr>
              <a:xfrm>
                <a:off x="6582893" y="848175"/>
                <a:ext cx="4692182" cy="1409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𝐻</m:t>
                      </m:r>
                      <m:d>
                        <m:dPr>
                          <m:ctrlPr>
                            <a:rPr lang="en-US" sz="2800" i="1">
                              <a:latin typeface="Cambria Math" panose="02040503050406030204" pitchFamily="18" charset="0"/>
                            </a:rPr>
                          </m:ctrlPr>
                        </m:dPr>
                        <m:e>
                          <m:r>
                            <a:rPr lang="en-US" sz="2800" b="0" i="1" smtClean="0">
                              <a:latin typeface="Cambria Math" panose="02040503050406030204" pitchFamily="18" charset="0"/>
                            </a:rPr>
                            <m:t>𝑧</m:t>
                          </m:r>
                        </m:e>
                      </m:d>
                      <m:r>
                        <a:rPr lang="en-US" sz="2800" i="1">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ea typeface="Cambria Math" panose="02040503050406030204" pitchFamily="18" charset="0"/>
                                </a:rPr>
                                <m:t>𝜇</m:t>
                              </m:r>
                            </m:e>
                            <m:sub>
                              <m:r>
                                <a:rPr lang="en-US" sz="2800" i="1">
                                  <a:latin typeface="Cambria Math" panose="02040503050406030204" pitchFamily="18" charset="0"/>
                                </a:rPr>
                                <m:t>0</m:t>
                              </m:r>
                            </m:sub>
                          </m:sSub>
                        </m:num>
                        <m:den>
                          <m:r>
                            <a:rPr lang="en-US" sz="2800" i="1">
                              <a:latin typeface="Cambria Math" panose="02040503050406030204" pitchFamily="18" charset="0"/>
                            </a:rPr>
                            <m:t>2</m:t>
                          </m:r>
                        </m:den>
                      </m:f>
                      <m:r>
                        <a:rPr lang="en-US" sz="2800" i="1">
                          <a:latin typeface="Cambria Math" panose="02040503050406030204" pitchFamily="18" charset="0"/>
                        </a:rPr>
                        <m:t> </m:t>
                      </m:r>
                      <m:nary>
                        <m:naryPr>
                          <m:ctrlPr>
                            <a:rPr lang="en-US" sz="2800" i="1">
                              <a:latin typeface="Cambria Math" panose="02040503050406030204" pitchFamily="18" charset="0"/>
                            </a:rPr>
                          </m:ctrlPr>
                        </m:naryPr>
                        <m:sub>
                          <m:r>
                            <m:rPr>
                              <m:brk m:alnAt="23"/>
                            </m:rPr>
                            <a:rPr lang="en-US" sz="2800" i="1">
                              <a:latin typeface="Cambria Math" panose="02040503050406030204" pitchFamily="18" charset="0"/>
                            </a:rPr>
                            <m:t>0</m:t>
                          </m:r>
                        </m:sub>
                        <m:sup>
                          <m:r>
                            <a:rPr lang="en-US" sz="2800" i="1">
                              <a:latin typeface="Cambria Math" panose="02040503050406030204" pitchFamily="18" charset="0"/>
                              <a:ea typeface="Cambria Math" panose="02040503050406030204" pitchFamily="18" charset="0"/>
                            </a:rPr>
                            <m:t>∞</m:t>
                          </m:r>
                        </m:sup>
                        <m:e>
                          <m:f>
                            <m:fPr>
                              <m:ctrlPr>
                                <a:rPr lang="en-US" sz="2800" i="1">
                                  <a:latin typeface="Cambria Math" panose="02040503050406030204" pitchFamily="18" charset="0"/>
                                </a:rPr>
                              </m:ctrlPr>
                            </m:fPr>
                            <m:num>
                              <m:sSup>
                                <m:sSupPr>
                                  <m:ctrlPr>
                                    <a:rPr lang="en-US" sz="2800" i="1">
                                      <a:latin typeface="Cambria Math" panose="02040503050406030204" pitchFamily="18" charset="0"/>
                                    </a:rPr>
                                  </m:ctrlPr>
                                </m:sSupPr>
                                <m:e>
                                  <m:r>
                                    <a:rPr lang="en-US" sz="2800" i="1">
                                      <a:latin typeface="Cambria Math" panose="02040503050406030204" pitchFamily="18" charset="0"/>
                                    </a:rPr>
                                    <m:t>𝑟</m:t>
                                  </m:r>
                                </m:e>
                                <m:sup>
                                  <m:r>
                                    <a:rPr lang="en-US" sz="2800" i="1">
                                      <a:latin typeface="Cambria Math" panose="02040503050406030204" pitchFamily="18" charset="0"/>
                                    </a:rPr>
                                    <m:t>2</m:t>
                                  </m:r>
                                </m:sup>
                              </m:sSup>
                              <m:sSub>
                                <m:sSubPr>
                                  <m:ctrlPr>
                                    <a:rPr lang="en-US" sz="2800" i="1" smtClean="0">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𝐽</m:t>
                                  </m:r>
                                </m:e>
                                <m:sub>
                                  <m:r>
                                    <a:rPr lang="en-US" sz="2800" i="1">
                                      <a:solidFill>
                                        <a:schemeClr val="tx1"/>
                                      </a:solidFill>
                                      <a:latin typeface="Cambria Math" panose="02040503050406030204" pitchFamily="18" charset="0"/>
                                    </a:rPr>
                                    <m:t>𝑐</m:t>
                                  </m:r>
                                </m:sub>
                              </m:sSub>
                              <m:d>
                                <m:dPr>
                                  <m:ctrlPr>
                                    <a:rPr lang="en-US" sz="2800" i="1">
                                      <a:solidFill>
                                        <a:schemeClr val="tx1"/>
                                      </a:solidFill>
                                      <a:latin typeface="Cambria Math" panose="02040503050406030204" pitchFamily="18" charset="0"/>
                                    </a:rPr>
                                  </m:ctrlPr>
                                </m:dPr>
                                <m:e>
                                  <m:r>
                                    <a:rPr lang="en-US" sz="2800" i="1">
                                      <a:solidFill>
                                        <a:schemeClr val="tx1"/>
                                      </a:solidFill>
                                      <a:latin typeface="Cambria Math" panose="02040503050406030204" pitchFamily="18" charset="0"/>
                                    </a:rPr>
                                    <m:t>𝑟</m:t>
                                  </m:r>
                                </m:e>
                              </m:d>
                            </m:num>
                            <m:den>
                              <m:sSup>
                                <m:sSupPr>
                                  <m:ctrlPr>
                                    <a:rPr lang="en-US" sz="2800" i="1">
                                      <a:latin typeface="Cambria Math" panose="02040503050406030204" pitchFamily="18" charset="0"/>
                                    </a:rPr>
                                  </m:ctrlPr>
                                </m:sSupPr>
                                <m:e>
                                  <m:d>
                                    <m:dPr>
                                      <m:ctrlPr>
                                        <a:rPr lang="en-US" sz="2800" i="1">
                                          <a:latin typeface="Cambria Math" panose="02040503050406030204" pitchFamily="18" charset="0"/>
                                        </a:rPr>
                                      </m:ctrlPr>
                                    </m:dPr>
                                    <m:e>
                                      <m:sSup>
                                        <m:sSupPr>
                                          <m:ctrlPr>
                                            <a:rPr lang="en-US" sz="2800" i="1">
                                              <a:latin typeface="Cambria Math" panose="02040503050406030204" pitchFamily="18" charset="0"/>
                                            </a:rPr>
                                          </m:ctrlPr>
                                        </m:sSupPr>
                                        <m:e>
                                          <m:r>
                                            <a:rPr lang="en-US" sz="2800" i="1">
                                              <a:latin typeface="Cambria Math" panose="02040503050406030204" pitchFamily="18" charset="0"/>
                                            </a:rPr>
                                            <m:t>𝑟</m:t>
                                          </m:r>
                                        </m:e>
                                        <m:sup>
                                          <m:r>
                                            <a:rPr lang="en-US" sz="2800" i="1">
                                              <a:latin typeface="Cambria Math" panose="02040503050406030204" pitchFamily="18" charset="0"/>
                                            </a:rPr>
                                            <m:t>2</m:t>
                                          </m:r>
                                        </m:sup>
                                      </m:sSup>
                                      <m:r>
                                        <a:rPr lang="en-US" sz="2800" i="1">
                                          <a:latin typeface="Cambria Math" panose="02040503050406030204" pitchFamily="18" charset="0"/>
                                        </a:rPr>
                                        <m:t>+</m:t>
                                      </m:r>
                                      <m:sSup>
                                        <m:sSupPr>
                                          <m:ctrlPr>
                                            <a:rPr lang="en-US" sz="2800" i="1">
                                              <a:latin typeface="Cambria Math" panose="02040503050406030204" pitchFamily="18" charset="0"/>
                                            </a:rPr>
                                          </m:ctrlPr>
                                        </m:sSupPr>
                                        <m:e>
                                          <m:r>
                                            <a:rPr lang="en-US" sz="2800" b="0" i="1" smtClean="0">
                                              <a:latin typeface="Cambria Math" panose="02040503050406030204" pitchFamily="18" charset="0"/>
                                            </a:rPr>
                                            <m:t>𝑧</m:t>
                                          </m:r>
                                        </m:e>
                                        <m:sup>
                                          <m:r>
                                            <a:rPr lang="en-US" sz="2800" i="1">
                                              <a:latin typeface="Cambria Math" panose="02040503050406030204" pitchFamily="18" charset="0"/>
                                            </a:rPr>
                                            <m:t>2</m:t>
                                          </m:r>
                                        </m:sup>
                                      </m:sSup>
                                    </m:e>
                                  </m:d>
                                </m:e>
                                <m:sup>
                                  <m:f>
                                    <m:fPr>
                                      <m:ctrlPr>
                                        <a:rPr lang="en-US" sz="2800" i="1">
                                          <a:latin typeface="Cambria Math" panose="02040503050406030204" pitchFamily="18" charset="0"/>
                                        </a:rPr>
                                      </m:ctrlPr>
                                    </m:fPr>
                                    <m:num>
                                      <m:r>
                                        <a:rPr lang="en-US" sz="2800" i="1">
                                          <a:latin typeface="Cambria Math" panose="02040503050406030204" pitchFamily="18" charset="0"/>
                                        </a:rPr>
                                        <m:t>3</m:t>
                                      </m:r>
                                    </m:num>
                                    <m:den>
                                      <m:r>
                                        <a:rPr lang="en-US" sz="2800" i="1">
                                          <a:latin typeface="Cambria Math" panose="02040503050406030204" pitchFamily="18" charset="0"/>
                                        </a:rPr>
                                        <m:t>2</m:t>
                                      </m:r>
                                    </m:den>
                                  </m:f>
                                </m:sup>
                              </m:sSup>
                            </m:den>
                          </m:f>
                        </m:e>
                      </m:nary>
                      <m:r>
                        <a:rPr lang="en-US" sz="2800" i="1">
                          <a:latin typeface="Cambria Math" panose="02040503050406030204" pitchFamily="18" charset="0"/>
                        </a:rPr>
                        <m:t>𝑑𝑟</m:t>
                      </m:r>
                    </m:oMath>
                  </m:oMathPara>
                </a14:m>
                <a:endParaRPr lang="en-US" sz="2800" dirty="0"/>
              </a:p>
              <a:p>
                <a:endParaRPr lang="en-US" dirty="0"/>
              </a:p>
            </p:txBody>
          </p:sp>
        </mc:Choice>
        <mc:Fallback xmlns="">
          <p:sp>
            <p:nvSpPr>
              <p:cNvPr id="79" name="TextBox 78">
                <a:extLst>
                  <a:ext uri="{FF2B5EF4-FFF2-40B4-BE49-F238E27FC236}">
                    <a16:creationId xmlns:a16="http://schemas.microsoft.com/office/drawing/2014/main" id="{DB7A83AE-6D72-D009-CF68-A41AEBFE6004}"/>
                  </a:ext>
                </a:extLst>
              </p:cNvPr>
              <p:cNvSpPr txBox="1">
                <a:spLocks noRot="1" noChangeAspect="1" noMove="1" noResize="1" noEditPoints="1" noAdjustHandles="1" noChangeArrowheads="1" noChangeShapeType="1" noTextEdit="1"/>
              </p:cNvSpPr>
              <p:nvPr/>
            </p:nvSpPr>
            <p:spPr>
              <a:xfrm>
                <a:off x="6582893" y="848175"/>
                <a:ext cx="4692182" cy="140955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2B16E72C-1792-8F4E-7725-D105B3723107}"/>
                  </a:ext>
                </a:extLst>
              </p:cNvPr>
              <p:cNvSpPr txBox="1"/>
              <p:nvPr/>
            </p:nvSpPr>
            <p:spPr>
              <a:xfrm>
                <a:off x="6749542" y="3452886"/>
                <a:ext cx="4623731" cy="2844368"/>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sSub>
                        <m:sSubPr>
                          <m:ctrlPr>
                            <a:rPr lang="en-US" sz="2800" i="1">
                              <a:solidFill>
                                <a:srgbClr val="836967"/>
                              </a:solidFill>
                              <a:latin typeface="Cambria Math" panose="02040503050406030204" pitchFamily="18" charset="0"/>
                            </a:rPr>
                          </m:ctrlPr>
                        </m:sSubPr>
                        <m:e>
                          <m:r>
                            <a:rPr lang="en-US" sz="2800" i="1">
                              <a:latin typeface="Cambria Math" panose="02040503050406030204" pitchFamily="18" charset="0"/>
                            </a:rPr>
                            <m:t>𝐽</m:t>
                          </m:r>
                        </m:e>
                        <m:sub>
                          <m:r>
                            <a:rPr lang="en-US" sz="2800" i="1">
                              <a:latin typeface="Cambria Math" panose="02040503050406030204" pitchFamily="18" charset="0"/>
                            </a:rPr>
                            <m:t>𝑐</m:t>
                          </m:r>
                        </m:sub>
                      </m:sSub>
                      <m:d>
                        <m:dPr>
                          <m:ctrlPr>
                            <a:rPr lang="en-US" sz="2800" i="1">
                              <a:solidFill>
                                <a:srgbClr val="836967"/>
                              </a:solidFill>
                              <a:latin typeface="Cambria Math" panose="02040503050406030204" pitchFamily="18" charset="0"/>
                            </a:rPr>
                          </m:ctrlPr>
                        </m:dPr>
                        <m:e>
                          <m:r>
                            <a:rPr lang="en-US" sz="2800" i="1">
                              <a:latin typeface="Cambria Math" panose="02040503050406030204" pitchFamily="18" charset="0"/>
                            </a:rPr>
                            <m:t>𝑟</m:t>
                          </m:r>
                        </m:e>
                      </m:d>
                      <m:r>
                        <a:rPr lang="en-US" sz="2800" i="1">
                          <a:latin typeface="Cambria Math" panose="02040503050406030204" pitchFamily="18" charset="0"/>
                          <a:ea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𝑟</m:t>
                          </m:r>
                        </m:den>
                      </m:f>
                      <m:r>
                        <a:rPr lang="en-US" sz="2800" i="1">
                          <a:latin typeface="Cambria Math" panose="02040503050406030204" pitchFamily="18" charset="0"/>
                        </a:rPr>
                        <m:t>            </m:t>
                      </m:r>
                      <m:r>
                        <a:rPr lang="en-US" sz="2800" i="1">
                          <a:latin typeface="Cambria Math" panose="02040503050406030204" pitchFamily="18" charset="0"/>
                        </a:rPr>
                        <m:t>𝐵</m:t>
                      </m:r>
                      <m:r>
                        <a:rPr lang="en-US" sz="2800" i="1">
                          <a:latin typeface="Cambria Math" panose="02040503050406030204" pitchFamily="18" charset="0"/>
                        </a:rPr>
                        <m:t>(</m:t>
                      </m:r>
                      <m:r>
                        <a:rPr lang="en-US" sz="2800" b="0" i="1" smtClean="0">
                          <a:latin typeface="Cambria Math" panose="02040503050406030204" pitchFamily="18" charset="0"/>
                        </a:rPr>
                        <m:t>𝑧</m:t>
                      </m:r>
                      <m:r>
                        <a:rPr lang="en-US" sz="2800" i="1">
                          <a:latin typeface="Cambria Math" panose="02040503050406030204" pitchFamily="18" charset="0"/>
                        </a:rPr>
                        <m:t>)∼</m:t>
                      </m:r>
                      <m:f>
                        <m:fPr>
                          <m:ctrlPr>
                            <a:rPr lang="en-US" sz="2800" i="1">
                              <a:latin typeface="Cambria Math" panose="02040503050406030204" pitchFamily="18" charset="0"/>
                              <a:ea typeface="Cambria Math" panose="02040503050406030204" pitchFamily="18" charset="0"/>
                            </a:rPr>
                          </m:ctrlPr>
                        </m:fPr>
                        <m:num>
                          <m:r>
                            <a:rPr lang="en-US" sz="2800" i="1">
                              <a:latin typeface="Cambria Math" panose="02040503050406030204" pitchFamily="18" charset="0"/>
                              <a:ea typeface="Cambria Math" panose="02040503050406030204" pitchFamily="18" charset="0"/>
                            </a:rPr>
                            <m:t>1</m:t>
                          </m:r>
                        </m:num>
                        <m:den>
                          <m:r>
                            <a:rPr lang="en-US" sz="2800" b="0" i="1" smtClean="0">
                              <a:latin typeface="Cambria Math" panose="02040503050406030204" pitchFamily="18" charset="0"/>
                              <a:ea typeface="Cambria Math" panose="02040503050406030204" pitchFamily="18" charset="0"/>
                            </a:rPr>
                            <m:t>𝑧</m:t>
                          </m:r>
                        </m:den>
                      </m:f>
                    </m:oMath>
                  </m:oMathPara>
                </a14:m>
                <a:endParaRPr lang="en-US" sz="2800" dirty="0"/>
              </a:p>
              <a:p>
                <a:endParaRPr lang="en-US" sz="2800" dirty="0"/>
              </a:p>
              <a:p>
                <a:pPr/>
                <a14:m>
                  <m:oMathPara xmlns:m="http://schemas.openxmlformats.org/officeDocument/2006/math">
                    <m:oMathParaPr>
                      <m:jc m:val="center"/>
                    </m:oMathParaPr>
                    <m:oMath xmlns:m="http://schemas.openxmlformats.org/officeDocument/2006/math">
                      <m:sSub>
                        <m:sSubPr>
                          <m:ctrlPr>
                            <a:rPr lang="en-US" sz="2800" i="1">
                              <a:solidFill>
                                <a:srgbClr val="836967"/>
                              </a:solidFill>
                              <a:latin typeface="Cambria Math" panose="02040503050406030204" pitchFamily="18" charset="0"/>
                            </a:rPr>
                          </m:ctrlPr>
                        </m:sSubPr>
                        <m:e>
                          <m:r>
                            <a:rPr lang="en-US" sz="2800" i="1">
                              <a:latin typeface="Cambria Math" panose="02040503050406030204" pitchFamily="18" charset="0"/>
                            </a:rPr>
                            <m:t>𝐽</m:t>
                          </m:r>
                        </m:e>
                        <m:sub>
                          <m:r>
                            <a:rPr lang="en-US" sz="2800" i="1">
                              <a:latin typeface="Cambria Math" panose="02040503050406030204" pitchFamily="18" charset="0"/>
                            </a:rPr>
                            <m:t>𝑐</m:t>
                          </m:r>
                        </m:sub>
                      </m:sSub>
                      <m:d>
                        <m:dPr>
                          <m:ctrlPr>
                            <a:rPr lang="en-US" sz="2800" i="1">
                              <a:solidFill>
                                <a:srgbClr val="836967"/>
                              </a:solidFill>
                              <a:latin typeface="Cambria Math" panose="02040503050406030204" pitchFamily="18" charset="0"/>
                            </a:rPr>
                          </m:ctrlPr>
                        </m:dPr>
                        <m:e>
                          <m:r>
                            <a:rPr lang="en-US" sz="2800" i="1">
                              <a:latin typeface="Cambria Math" panose="02040503050406030204" pitchFamily="18" charset="0"/>
                            </a:rPr>
                            <m:t>𝑟</m:t>
                          </m:r>
                        </m:e>
                      </m:d>
                      <m:r>
                        <a:rPr lang="en-US" sz="2800" i="1">
                          <a:latin typeface="Cambria Math" panose="02040503050406030204" pitchFamily="18" charset="0"/>
                          <a:ea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1</m:t>
                          </m:r>
                        </m:num>
                        <m:den>
                          <m:sSup>
                            <m:sSupPr>
                              <m:ctrlPr>
                                <a:rPr lang="en-US" sz="2800" i="1">
                                  <a:latin typeface="Cambria Math" panose="02040503050406030204" pitchFamily="18" charset="0"/>
                                </a:rPr>
                              </m:ctrlPr>
                            </m:sSupPr>
                            <m:e>
                              <m:r>
                                <a:rPr lang="en-US" sz="2800" i="1">
                                  <a:latin typeface="Cambria Math" panose="02040503050406030204" pitchFamily="18" charset="0"/>
                                </a:rPr>
                                <m:t>𝑟</m:t>
                              </m:r>
                            </m:e>
                            <m:sup>
                              <m:r>
                                <a:rPr lang="en-US" sz="2800" i="1">
                                  <a:latin typeface="Cambria Math" panose="02040503050406030204" pitchFamily="18" charset="0"/>
                                </a:rPr>
                                <m:t>2</m:t>
                              </m:r>
                            </m:sup>
                          </m:sSup>
                        </m:den>
                      </m:f>
                      <m:r>
                        <a:rPr lang="en-US" sz="2800" i="1">
                          <a:latin typeface="Cambria Math" panose="02040503050406030204" pitchFamily="18" charset="0"/>
                        </a:rPr>
                        <m:t>            </m:t>
                      </m:r>
                      <m:r>
                        <a:rPr lang="en-US" sz="2800" i="1">
                          <a:latin typeface="Cambria Math" panose="02040503050406030204" pitchFamily="18" charset="0"/>
                        </a:rPr>
                        <m:t>𝐵</m:t>
                      </m:r>
                      <m:r>
                        <a:rPr lang="en-US" sz="2800" i="1">
                          <a:latin typeface="Cambria Math" panose="02040503050406030204" pitchFamily="18" charset="0"/>
                        </a:rPr>
                        <m:t>(</m:t>
                      </m:r>
                      <m:r>
                        <a:rPr lang="en-US" sz="2800" b="0" i="1" smtClean="0">
                          <a:latin typeface="Cambria Math" panose="02040503050406030204" pitchFamily="18" charset="0"/>
                        </a:rPr>
                        <m:t>𝑧</m:t>
                      </m:r>
                      <m:r>
                        <a:rPr lang="en-US" sz="2800" i="1">
                          <a:latin typeface="Cambria Math" panose="02040503050406030204" pitchFamily="18" charset="0"/>
                        </a:rPr>
                        <m:t>)∼</m:t>
                      </m:r>
                      <m:f>
                        <m:fPr>
                          <m:ctrlPr>
                            <a:rPr lang="en-US" sz="2800" i="1">
                              <a:latin typeface="Cambria Math" panose="02040503050406030204" pitchFamily="18" charset="0"/>
                              <a:ea typeface="Cambria Math" panose="02040503050406030204" pitchFamily="18" charset="0"/>
                            </a:rPr>
                          </m:ctrlPr>
                        </m:fPr>
                        <m:num>
                          <m:r>
                            <a:rPr lang="en-US" sz="2800" i="1">
                              <a:latin typeface="Cambria Math" panose="02040503050406030204" pitchFamily="18" charset="0"/>
                              <a:ea typeface="Cambria Math" panose="02040503050406030204" pitchFamily="18" charset="0"/>
                            </a:rPr>
                            <m:t>1</m:t>
                          </m:r>
                        </m:num>
                        <m:den>
                          <m:sSup>
                            <m:sSupPr>
                              <m:ctrlPr>
                                <a:rPr lang="en-US" sz="2800" i="1">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𝑧</m:t>
                              </m:r>
                            </m:e>
                            <m:sup>
                              <m:r>
                                <a:rPr lang="en-US" sz="2800" i="1">
                                  <a:latin typeface="Cambria Math" panose="02040503050406030204" pitchFamily="18" charset="0"/>
                                  <a:ea typeface="Cambria Math" panose="02040503050406030204" pitchFamily="18" charset="0"/>
                                </a:rPr>
                                <m:t>2</m:t>
                              </m:r>
                            </m:sup>
                          </m:sSup>
                        </m:den>
                      </m:f>
                    </m:oMath>
                  </m:oMathPara>
                </a14:m>
                <a:endParaRPr lang="en-US" sz="2800" dirty="0"/>
              </a:p>
              <a:p>
                <a:pPr algn="ctr"/>
                <a:endParaRPr lang="en-US" sz="2800" dirty="0"/>
              </a:p>
              <a:p>
                <a:endParaRPr lang="en-US" dirty="0"/>
              </a:p>
            </p:txBody>
          </p:sp>
        </mc:Choice>
        <mc:Fallback xmlns="">
          <p:sp>
            <p:nvSpPr>
              <p:cNvPr id="80" name="TextBox 79">
                <a:extLst>
                  <a:ext uri="{FF2B5EF4-FFF2-40B4-BE49-F238E27FC236}">
                    <a16:creationId xmlns:a16="http://schemas.microsoft.com/office/drawing/2014/main" id="{2B16E72C-1792-8F4E-7725-D105B3723107}"/>
                  </a:ext>
                </a:extLst>
              </p:cNvPr>
              <p:cNvSpPr txBox="1">
                <a:spLocks noRot="1" noChangeAspect="1" noMove="1" noResize="1" noEditPoints="1" noAdjustHandles="1" noChangeArrowheads="1" noChangeShapeType="1" noTextEdit="1"/>
              </p:cNvSpPr>
              <p:nvPr/>
            </p:nvSpPr>
            <p:spPr>
              <a:xfrm>
                <a:off x="6749542" y="3452886"/>
                <a:ext cx="4623731" cy="2844368"/>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52BF99CE-45AD-B4EF-70E0-372FEAEC0155}"/>
                  </a:ext>
                </a:extLst>
              </p:cNvPr>
              <p:cNvSpPr txBox="1"/>
              <p:nvPr/>
            </p:nvSpPr>
            <p:spPr>
              <a:xfrm>
                <a:off x="4021621" y="1885293"/>
                <a:ext cx="949555" cy="552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𝐻</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p>
            </p:txBody>
          </p:sp>
        </mc:Choice>
        <mc:Fallback xmlns="">
          <p:sp>
            <p:nvSpPr>
              <p:cNvPr id="81" name="TextBox 80">
                <a:extLst>
                  <a:ext uri="{FF2B5EF4-FFF2-40B4-BE49-F238E27FC236}">
                    <a16:creationId xmlns:a16="http://schemas.microsoft.com/office/drawing/2014/main" id="{52BF99CE-45AD-B4EF-70E0-372FEAEC0155}"/>
                  </a:ext>
                </a:extLst>
              </p:cNvPr>
              <p:cNvSpPr txBox="1">
                <a:spLocks noRot="1" noChangeAspect="1" noMove="1" noResize="1" noEditPoints="1" noAdjustHandles="1" noChangeArrowheads="1" noChangeShapeType="1" noTextEdit="1"/>
              </p:cNvSpPr>
              <p:nvPr/>
            </p:nvSpPr>
            <p:spPr>
              <a:xfrm>
                <a:off x="4021621" y="1885293"/>
                <a:ext cx="949555" cy="552331"/>
              </a:xfrm>
              <a:prstGeom prst="rect">
                <a:avLst/>
              </a:prstGeom>
              <a:blipFill>
                <a:blip r:embed="rId8"/>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852FBDBB-AE02-AF60-D31C-4B24B1C099E1}"/>
              </a:ext>
            </a:extLst>
          </p:cNvPr>
          <p:cNvSpPr txBox="1"/>
          <p:nvPr/>
        </p:nvSpPr>
        <p:spPr>
          <a:xfrm>
            <a:off x="526029" y="107397"/>
            <a:ext cx="11139941" cy="584775"/>
          </a:xfrm>
          <a:prstGeom prst="rect">
            <a:avLst/>
          </a:prstGeom>
          <a:noFill/>
        </p:spPr>
        <p:txBody>
          <a:bodyPr wrap="square" rtlCol="0">
            <a:spAutoFit/>
          </a:bodyPr>
          <a:lstStyle/>
          <a:p>
            <a:r>
              <a:rPr lang="en-US" sz="3200" dirty="0">
                <a:latin typeface="Sylfaen" panose="010A0502050306030303" pitchFamily="18" charset="0"/>
              </a:rPr>
              <a:t>Circular currents and magnetic field with axial symmetry</a:t>
            </a:r>
            <a:endParaRPr lang="en-US" dirty="0">
              <a:latin typeface="Sylfaen" panose="010A0502050306030303" pitchFamily="18" charset="0"/>
            </a:endParaRPr>
          </a:p>
        </p:txBody>
      </p:sp>
    </p:spTree>
    <p:extLst>
      <p:ext uri="{BB962C8B-B14F-4D97-AF65-F5344CB8AC3E}">
        <p14:creationId xmlns:p14="http://schemas.microsoft.com/office/powerpoint/2010/main" val="3701611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97A2D0E-1FD0-B762-99DE-71FC485859BC}"/>
              </a:ext>
            </a:extLst>
          </p:cNvPr>
          <p:cNvGrpSpPr/>
          <p:nvPr/>
        </p:nvGrpSpPr>
        <p:grpSpPr>
          <a:xfrm>
            <a:off x="1042220" y="1034846"/>
            <a:ext cx="9389807" cy="4716000"/>
            <a:chOff x="1042220" y="1034846"/>
            <a:chExt cx="9389807" cy="4716000"/>
          </a:xfrm>
        </p:grpSpPr>
        <p:cxnSp>
          <p:nvCxnSpPr>
            <p:cNvPr id="5" name="Straight Arrow Connector 4">
              <a:extLst>
                <a:ext uri="{FF2B5EF4-FFF2-40B4-BE49-F238E27FC236}">
                  <a16:creationId xmlns:a16="http://schemas.microsoft.com/office/drawing/2014/main" id="{6E0B43AD-912B-F339-FB7C-784C342F99D5}"/>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3DDBA95A-CFB1-4E51-AC8F-BF2FBAF64E58}"/>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9" name="Straight Arrow Connector 8">
              <a:extLst>
                <a:ext uri="{FF2B5EF4-FFF2-40B4-BE49-F238E27FC236}">
                  <a16:creationId xmlns:a16="http://schemas.microsoft.com/office/drawing/2014/main" id="{861109EB-25CB-26FD-9DC3-573B1E818A27}"/>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12" name="TextBox 11">
            <a:extLst>
              <a:ext uri="{FF2B5EF4-FFF2-40B4-BE49-F238E27FC236}">
                <a16:creationId xmlns:a16="http://schemas.microsoft.com/office/drawing/2014/main" id="{55290677-3BB4-9771-17E3-DE596454D8C2}"/>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cxnSp>
        <p:nvCxnSpPr>
          <p:cNvPr id="16" name="Straight Arrow Connector 15">
            <a:extLst>
              <a:ext uri="{FF2B5EF4-FFF2-40B4-BE49-F238E27FC236}">
                <a16:creationId xmlns:a16="http://schemas.microsoft.com/office/drawing/2014/main" id="{6F6B51F4-A830-DDE1-6F98-782022C7CFC8}"/>
              </a:ext>
            </a:extLst>
          </p:cNvPr>
          <p:cNvCxnSpPr>
            <a:cxnSpLocks/>
          </p:cNvCxnSpPr>
          <p:nvPr/>
        </p:nvCxnSpPr>
        <p:spPr>
          <a:xfrm flipV="1">
            <a:off x="6764594" y="3752174"/>
            <a:ext cx="1258529" cy="2767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1A434D0-70AD-6669-7CCE-1A36AD3DC414}"/>
              </a:ext>
            </a:extLst>
          </p:cNvPr>
          <p:cNvCxnSpPr/>
          <p:nvPr/>
        </p:nvCxnSpPr>
        <p:spPr>
          <a:xfrm flipV="1">
            <a:off x="7005484" y="2889394"/>
            <a:ext cx="776748" cy="759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3483550-3738-9A29-D950-8200FFBD9698}"/>
              </a:ext>
            </a:extLst>
          </p:cNvPr>
          <p:cNvCxnSpPr>
            <a:cxnSpLocks/>
          </p:cNvCxnSpPr>
          <p:nvPr/>
        </p:nvCxnSpPr>
        <p:spPr>
          <a:xfrm flipV="1">
            <a:off x="5184059" y="2966762"/>
            <a:ext cx="243348" cy="7854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F517B04-7C69-B455-19E5-0F12457291B5}"/>
              </a:ext>
            </a:extLst>
          </p:cNvPr>
          <p:cNvCxnSpPr>
            <a:cxnSpLocks/>
          </p:cNvCxnSpPr>
          <p:nvPr/>
        </p:nvCxnSpPr>
        <p:spPr>
          <a:xfrm flipH="1">
            <a:off x="5874775" y="4741483"/>
            <a:ext cx="889819" cy="5187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C6B984E-73A6-7E10-FC3F-D52CA9B1ED0D}"/>
              </a:ext>
            </a:extLst>
          </p:cNvPr>
          <p:cNvCxnSpPr>
            <a:cxnSpLocks/>
          </p:cNvCxnSpPr>
          <p:nvPr/>
        </p:nvCxnSpPr>
        <p:spPr>
          <a:xfrm flipH="1" flipV="1">
            <a:off x="5227690" y="4436283"/>
            <a:ext cx="232287" cy="8613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01C82AF-B92E-BED2-8A25-F8395E644DC3}"/>
              </a:ext>
            </a:extLst>
          </p:cNvPr>
          <p:cNvCxnSpPr>
            <a:cxnSpLocks/>
          </p:cNvCxnSpPr>
          <p:nvPr/>
        </p:nvCxnSpPr>
        <p:spPr>
          <a:xfrm>
            <a:off x="2379407" y="4904077"/>
            <a:ext cx="823451" cy="4446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757C53E-E4D5-F3AF-A850-AEED2C233FFA}"/>
              </a:ext>
            </a:extLst>
          </p:cNvPr>
          <p:cNvCxnSpPr>
            <a:cxnSpLocks/>
          </p:cNvCxnSpPr>
          <p:nvPr/>
        </p:nvCxnSpPr>
        <p:spPr>
          <a:xfrm flipH="1" flipV="1">
            <a:off x="2379407" y="3737886"/>
            <a:ext cx="309717" cy="5009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10B3B4D-47F0-A25D-3390-D01F0D9BBC2A}"/>
              </a:ext>
            </a:extLst>
          </p:cNvPr>
          <p:cNvCxnSpPr>
            <a:cxnSpLocks/>
          </p:cNvCxnSpPr>
          <p:nvPr/>
        </p:nvCxnSpPr>
        <p:spPr>
          <a:xfrm flipV="1">
            <a:off x="3456039" y="3948696"/>
            <a:ext cx="919316" cy="592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158FC5F-A7ED-FE0C-F77D-96DEE0AEB913}"/>
              </a:ext>
            </a:extLst>
          </p:cNvPr>
          <p:cNvCxnSpPr>
            <a:cxnSpLocks/>
          </p:cNvCxnSpPr>
          <p:nvPr/>
        </p:nvCxnSpPr>
        <p:spPr>
          <a:xfrm flipV="1">
            <a:off x="95252" y="2121552"/>
            <a:ext cx="3650533" cy="328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E792A6-7B5F-EA07-6263-AB36D76E1D04}"/>
              </a:ext>
            </a:extLst>
          </p:cNvPr>
          <p:cNvCxnSpPr>
            <a:cxnSpLocks/>
          </p:cNvCxnSpPr>
          <p:nvPr/>
        </p:nvCxnSpPr>
        <p:spPr>
          <a:xfrm flipV="1">
            <a:off x="135813" y="5316793"/>
            <a:ext cx="7995464" cy="890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52AD5FB-8C92-E620-E6A3-62FB897D23F4}"/>
              </a:ext>
            </a:extLst>
          </p:cNvPr>
          <p:cNvCxnSpPr>
            <a:cxnSpLocks/>
          </p:cNvCxnSpPr>
          <p:nvPr/>
        </p:nvCxnSpPr>
        <p:spPr>
          <a:xfrm flipV="1">
            <a:off x="3745785" y="2121552"/>
            <a:ext cx="7728766" cy="8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ED112D2-00E4-2249-5085-A04D429E7D76}"/>
              </a:ext>
            </a:extLst>
          </p:cNvPr>
          <p:cNvCxnSpPr>
            <a:cxnSpLocks/>
          </p:cNvCxnSpPr>
          <p:nvPr/>
        </p:nvCxnSpPr>
        <p:spPr>
          <a:xfrm flipV="1">
            <a:off x="8060606" y="2143432"/>
            <a:ext cx="3515032" cy="320531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C26758A-F4D7-0131-AA05-5BE21B773CB8}"/>
              </a:ext>
            </a:extLst>
          </p:cNvPr>
          <p:cNvCxnSpPr>
            <a:cxnSpLocks/>
          </p:cNvCxnSpPr>
          <p:nvPr/>
        </p:nvCxnSpPr>
        <p:spPr>
          <a:xfrm flipV="1">
            <a:off x="4835014" y="1244382"/>
            <a:ext cx="267928" cy="5046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3AB2E2D-2D0E-6D1B-D3C4-0A862CF32F52}"/>
              </a:ext>
            </a:extLst>
          </p:cNvPr>
          <p:cNvCxnSpPr/>
          <p:nvPr/>
        </p:nvCxnSpPr>
        <p:spPr>
          <a:xfrm flipV="1">
            <a:off x="4840853" y="1430832"/>
            <a:ext cx="698090" cy="6885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0AD067F-1987-2827-360A-AB43CC10BB4B}"/>
              </a:ext>
            </a:extLst>
          </p:cNvPr>
          <p:cNvCxnSpPr>
            <a:cxnSpLocks/>
          </p:cNvCxnSpPr>
          <p:nvPr/>
        </p:nvCxnSpPr>
        <p:spPr>
          <a:xfrm flipV="1">
            <a:off x="4864511" y="2305784"/>
            <a:ext cx="639708" cy="908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353969A6-4A10-301C-F988-F48BEA24BB65}"/>
              </a:ext>
            </a:extLst>
          </p:cNvPr>
          <p:cNvCxnSpPr>
            <a:cxnSpLocks/>
          </p:cNvCxnSpPr>
          <p:nvPr/>
        </p:nvCxnSpPr>
        <p:spPr>
          <a:xfrm flipH="1" flipV="1">
            <a:off x="3893269" y="2412893"/>
            <a:ext cx="960485" cy="25468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D665FD2-952A-57F0-FDEC-EB12DB691E43}"/>
              </a:ext>
            </a:extLst>
          </p:cNvPr>
          <p:cNvCxnSpPr/>
          <p:nvPr/>
        </p:nvCxnSpPr>
        <p:spPr>
          <a:xfrm flipV="1">
            <a:off x="4817806" y="2493631"/>
            <a:ext cx="698090" cy="6885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9DBF0BB-602A-0E7D-B8AC-9EB3EC2406E7}"/>
              </a:ext>
            </a:extLst>
          </p:cNvPr>
          <p:cNvCxnSpPr>
            <a:cxnSpLocks/>
          </p:cNvCxnSpPr>
          <p:nvPr/>
        </p:nvCxnSpPr>
        <p:spPr>
          <a:xfrm flipH="1" flipV="1">
            <a:off x="4744219" y="3222425"/>
            <a:ext cx="106310" cy="3984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5048E069-BE6B-ECCA-DDD9-D5544C7FDDC4}"/>
              </a:ext>
            </a:extLst>
          </p:cNvPr>
          <p:cNvCxnSpPr>
            <a:cxnSpLocks/>
          </p:cNvCxnSpPr>
          <p:nvPr/>
        </p:nvCxnSpPr>
        <p:spPr>
          <a:xfrm>
            <a:off x="4837470" y="3797831"/>
            <a:ext cx="884904" cy="1508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1660C577-DC17-47B8-8D18-1F9FD35A71C0}"/>
                  </a:ext>
                </a:extLst>
              </p:cNvPr>
              <p:cNvSpPr txBox="1"/>
              <p:nvPr/>
            </p:nvSpPr>
            <p:spPr>
              <a:xfrm>
                <a:off x="5503607" y="1051846"/>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63" name="TextBox 62">
                <a:extLst>
                  <a:ext uri="{FF2B5EF4-FFF2-40B4-BE49-F238E27FC236}">
                    <a16:creationId xmlns:a16="http://schemas.microsoft.com/office/drawing/2014/main" id="{1660C577-DC17-47B8-8D18-1F9FD35A71C0}"/>
                  </a:ext>
                </a:extLst>
              </p:cNvPr>
              <p:cNvSpPr txBox="1">
                <a:spLocks noRot="1" noChangeAspect="1" noMove="1" noResize="1" noEditPoints="1" noAdjustHandles="1" noChangeArrowheads="1" noChangeShapeType="1" noTextEdit="1"/>
              </p:cNvSpPr>
              <p:nvPr/>
            </p:nvSpPr>
            <p:spPr>
              <a:xfrm>
                <a:off x="5503607" y="1051846"/>
                <a:ext cx="816077" cy="644664"/>
              </a:xfrm>
              <a:prstGeom prst="rect">
                <a:avLst/>
              </a:prstGeom>
              <a:blipFill>
                <a:blip r:embed="rId3"/>
                <a:stretch>
                  <a:fillRect r="-7463"/>
                </a:stretch>
              </a:blipFill>
            </p:spPr>
            <p:txBody>
              <a:bodyPr/>
              <a:lstStyle/>
              <a:p>
                <a:r>
                  <a:rPr lang="en-US">
                    <a:noFill/>
                  </a:rPr>
                  <a:t> </a:t>
                </a:r>
              </a:p>
            </p:txBody>
          </p:sp>
        </mc:Fallback>
      </mc:AlternateContent>
      <p:cxnSp>
        <p:nvCxnSpPr>
          <p:cNvPr id="3" name="Straight Connector 2">
            <a:extLst>
              <a:ext uri="{FF2B5EF4-FFF2-40B4-BE49-F238E27FC236}">
                <a16:creationId xmlns:a16="http://schemas.microsoft.com/office/drawing/2014/main" id="{9BF7D0A1-FB25-4A64-92BB-DCA7C7944036}"/>
              </a:ext>
            </a:extLst>
          </p:cNvPr>
          <p:cNvCxnSpPr>
            <a:cxnSpLocks/>
          </p:cNvCxnSpPr>
          <p:nvPr/>
        </p:nvCxnSpPr>
        <p:spPr>
          <a:xfrm flipV="1">
            <a:off x="4817806" y="3649058"/>
            <a:ext cx="2187678" cy="73612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884BD89-881C-523C-BF03-ABF65C0437D1}"/>
                  </a:ext>
                </a:extLst>
              </p:cNvPr>
              <p:cNvSpPr txBox="1"/>
              <p:nvPr/>
            </p:nvSpPr>
            <p:spPr>
              <a:xfrm>
                <a:off x="6232736" y="3435409"/>
                <a:ext cx="26116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𝑟</m:t>
                      </m:r>
                    </m:oMath>
                  </m:oMathPara>
                </a14:m>
                <a:endParaRPr lang="en-US" sz="2800" dirty="0"/>
              </a:p>
            </p:txBody>
          </p:sp>
        </mc:Choice>
        <mc:Fallback xmlns="">
          <p:sp>
            <p:nvSpPr>
              <p:cNvPr id="24" name="TextBox 23">
                <a:extLst>
                  <a:ext uri="{FF2B5EF4-FFF2-40B4-BE49-F238E27FC236}">
                    <a16:creationId xmlns:a16="http://schemas.microsoft.com/office/drawing/2014/main" id="{E884BD89-881C-523C-BF03-ABF65C0437D1}"/>
                  </a:ext>
                </a:extLst>
              </p:cNvPr>
              <p:cNvSpPr txBox="1">
                <a:spLocks noRot="1" noChangeAspect="1" noMove="1" noResize="1" noEditPoints="1" noAdjustHandles="1" noChangeArrowheads="1" noChangeShapeType="1" noTextEdit="1"/>
              </p:cNvSpPr>
              <p:nvPr/>
            </p:nvSpPr>
            <p:spPr>
              <a:xfrm>
                <a:off x="6232736" y="3435409"/>
                <a:ext cx="261162" cy="430887"/>
              </a:xfrm>
              <a:prstGeom prst="rect">
                <a:avLst/>
              </a:prstGeom>
              <a:blipFill>
                <a:blip r:embed="rId4"/>
                <a:stretch>
                  <a:fillRect/>
                </a:stretch>
              </a:blipFill>
            </p:spPr>
            <p:txBody>
              <a:bodyPr/>
              <a:lstStyle/>
              <a:p>
                <a:r>
                  <a:rPr lang="en-US">
                    <a:noFill/>
                  </a:rPr>
                  <a:t> </a:t>
                </a:r>
              </a:p>
            </p:txBody>
          </p:sp>
        </mc:Fallback>
      </mc:AlternateContent>
      <p:grpSp>
        <p:nvGrpSpPr>
          <p:cNvPr id="25" name="Group 24">
            <a:extLst>
              <a:ext uri="{FF2B5EF4-FFF2-40B4-BE49-F238E27FC236}">
                <a16:creationId xmlns:a16="http://schemas.microsoft.com/office/drawing/2014/main" id="{28D40A2D-D67F-1A5D-5F1C-56714A67DF50}"/>
              </a:ext>
            </a:extLst>
          </p:cNvPr>
          <p:cNvGrpSpPr/>
          <p:nvPr/>
        </p:nvGrpSpPr>
        <p:grpSpPr>
          <a:xfrm rot="16522060">
            <a:off x="5890578" y="4019424"/>
            <a:ext cx="621699" cy="266791"/>
            <a:chOff x="3347733" y="3657329"/>
            <a:chExt cx="983224" cy="452283"/>
          </a:xfrm>
        </p:grpSpPr>
        <p:sp>
          <p:nvSpPr>
            <p:cNvPr id="26" name="Arc 25">
              <a:extLst>
                <a:ext uri="{FF2B5EF4-FFF2-40B4-BE49-F238E27FC236}">
                  <a16:creationId xmlns:a16="http://schemas.microsoft.com/office/drawing/2014/main" id="{97274418-7B40-AFA3-0C07-2951A0B1A377}"/>
                </a:ext>
              </a:extLst>
            </p:cNvPr>
            <p:cNvSpPr/>
            <p:nvPr/>
          </p:nvSpPr>
          <p:spPr>
            <a:xfrm>
              <a:off x="3347733" y="3657329"/>
              <a:ext cx="983224" cy="452283"/>
            </a:xfrm>
            <a:prstGeom prst="arc">
              <a:avLst>
                <a:gd name="adj1" fmla="val 1593907"/>
                <a:gd name="adj2" fmla="val 9257406"/>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nvGrpSpPr>
            <p:cNvPr id="27" name="Group 26">
              <a:extLst>
                <a:ext uri="{FF2B5EF4-FFF2-40B4-BE49-F238E27FC236}">
                  <a16:creationId xmlns:a16="http://schemas.microsoft.com/office/drawing/2014/main" id="{A1A5D737-86D0-6137-F204-A5BBBED702F7}"/>
                </a:ext>
              </a:extLst>
            </p:cNvPr>
            <p:cNvGrpSpPr/>
            <p:nvPr/>
          </p:nvGrpSpPr>
          <p:grpSpPr>
            <a:xfrm rot="3945618">
              <a:off x="4094382" y="3961038"/>
              <a:ext cx="124369" cy="167962"/>
              <a:chOff x="766916" y="1199535"/>
              <a:chExt cx="1278194" cy="1120878"/>
            </a:xfrm>
          </p:grpSpPr>
          <p:cxnSp>
            <p:nvCxnSpPr>
              <p:cNvPr id="28" name="Straight Connector 27">
                <a:extLst>
                  <a:ext uri="{FF2B5EF4-FFF2-40B4-BE49-F238E27FC236}">
                    <a16:creationId xmlns:a16="http://schemas.microsoft.com/office/drawing/2014/main" id="{73E04B9A-2DAC-87D5-B046-38B077FF2840}"/>
                  </a:ext>
                </a:extLst>
              </p:cNvPr>
              <p:cNvCxnSpPr/>
              <p:nvPr/>
            </p:nvCxnSpPr>
            <p:spPr>
              <a:xfrm flipV="1">
                <a:off x="766916"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cxnSp>
            <p:nvCxnSpPr>
              <p:cNvPr id="29" name="Straight Connector 28">
                <a:extLst>
                  <a:ext uri="{FF2B5EF4-FFF2-40B4-BE49-F238E27FC236}">
                    <a16:creationId xmlns:a16="http://schemas.microsoft.com/office/drawing/2014/main" id="{1BA56E4D-6145-9026-80EC-B18EC26524E1}"/>
                  </a:ext>
                </a:extLst>
              </p:cNvPr>
              <p:cNvCxnSpPr/>
              <p:nvPr/>
            </p:nvCxnSpPr>
            <p:spPr>
              <a:xfrm flipH="1" flipV="1">
                <a:off x="1406013"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grpSp>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75EF4CCE-F47C-D9D5-A23C-0F6E0347FFE4}"/>
                  </a:ext>
                </a:extLst>
              </p:cNvPr>
              <p:cNvSpPr txBox="1"/>
              <p:nvPr/>
            </p:nvSpPr>
            <p:spPr>
              <a:xfrm>
                <a:off x="6385440" y="3908435"/>
                <a:ext cx="201560"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solidFill>
                            <a:schemeClr val="accent6"/>
                          </a:solidFill>
                          <a:latin typeface="Cambria Math" panose="02040503050406030204" pitchFamily="18" charset="0"/>
                        </a:rPr>
                        <m:t>𝜃</m:t>
                      </m:r>
                    </m:oMath>
                  </m:oMathPara>
                </a14:m>
                <a:endParaRPr lang="en-US" sz="2800" dirty="0">
                  <a:solidFill>
                    <a:schemeClr val="accent6"/>
                  </a:solidFill>
                </a:endParaRPr>
              </a:p>
            </p:txBody>
          </p:sp>
        </mc:Choice>
        <mc:Fallback xmlns="">
          <p:sp>
            <p:nvSpPr>
              <p:cNvPr id="30" name="TextBox 29">
                <a:extLst>
                  <a:ext uri="{FF2B5EF4-FFF2-40B4-BE49-F238E27FC236}">
                    <a16:creationId xmlns:a16="http://schemas.microsoft.com/office/drawing/2014/main" id="{75EF4CCE-F47C-D9D5-A23C-0F6E0347FFE4}"/>
                  </a:ext>
                </a:extLst>
              </p:cNvPr>
              <p:cNvSpPr txBox="1">
                <a:spLocks noRot="1" noChangeAspect="1" noMove="1" noResize="1" noEditPoints="1" noAdjustHandles="1" noChangeArrowheads="1" noChangeShapeType="1" noTextEdit="1"/>
              </p:cNvSpPr>
              <p:nvPr/>
            </p:nvSpPr>
            <p:spPr>
              <a:xfrm>
                <a:off x="6385440" y="3908435"/>
                <a:ext cx="201560" cy="430887"/>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7417054A-137B-B40E-6C39-D1959A285D29}"/>
                  </a:ext>
                </a:extLst>
              </p:cNvPr>
              <p:cNvSpPr txBox="1"/>
              <p:nvPr/>
            </p:nvSpPr>
            <p:spPr>
              <a:xfrm>
                <a:off x="7870722" y="2566463"/>
                <a:ext cx="1199559" cy="552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chemeClr val="accent1"/>
                              </a:solidFill>
                              <a:latin typeface="Cambria Math" panose="02040503050406030204" pitchFamily="18" charset="0"/>
                            </a:rPr>
                          </m:ctrlPr>
                        </m:accPr>
                        <m:e>
                          <m:r>
                            <a:rPr lang="en-US" sz="3200" i="1">
                              <a:solidFill>
                                <a:schemeClr val="accent1"/>
                              </a:solidFill>
                              <a:latin typeface="Cambria Math" panose="02040503050406030204" pitchFamily="18" charset="0"/>
                            </a:rPr>
                            <m:t>𝐽</m:t>
                          </m:r>
                        </m:e>
                      </m:acc>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𝑟</m:t>
                          </m:r>
                          <m:r>
                            <a:rPr lang="en-US" sz="3200" i="0">
                              <a:solidFill>
                                <a:schemeClr val="accent1"/>
                              </a:solidFill>
                              <a:latin typeface="Cambria Math" panose="02040503050406030204" pitchFamily="18" charset="0"/>
                            </a:rPr>
                            <m:t>,</m:t>
                          </m:r>
                          <m:r>
                            <a:rPr lang="en-US" sz="3200" i="1">
                              <a:solidFill>
                                <a:schemeClr val="accent1"/>
                              </a:solidFill>
                              <a:latin typeface="Cambria Math" panose="02040503050406030204" pitchFamily="18" charset="0"/>
                            </a:rPr>
                            <m:t>𝜃</m:t>
                          </m:r>
                        </m:e>
                      </m:d>
                    </m:oMath>
                  </m:oMathPara>
                </a14:m>
                <a:endParaRPr lang="en-US" sz="3200" dirty="0"/>
              </a:p>
            </p:txBody>
          </p:sp>
        </mc:Choice>
        <mc:Fallback xmlns="">
          <p:sp>
            <p:nvSpPr>
              <p:cNvPr id="31" name="TextBox 30">
                <a:extLst>
                  <a:ext uri="{FF2B5EF4-FFF2-40B4-BE49-F238E27FC236}">
                    <a16:creationId xmlns:a16="http://schemas.microsoft.com/office/drawing/2014/main" id="{7417054A-137B-B40E-6C39-D1959A285D29}"/>
                  </a:ext>
                </a:extLst>
              </p:cNvPr>
              <p:cNvSpPr txBox="1">
                <a:spLocks noRot="1" noChangeAspect="1" noMove="1" noResize="1" noEditPoints="1" noAdjustHandles="1" noChangeArrowheads="1" noChangeShapeType="1" noTextEdit="1"/>
              </p:cNvSpPr>
              <p:nvPr/>
            </p:nvSpPr>
            <p:spPr>
              <a:xfrm>
                <a:off x="7870722" y="2566463"/>
                <a:ext cx="1199559" cy="552331"/>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633ED086-54F0-982C-A234-F272C6A2620B}"/>
                  </a:ext>
                </a:extLst>
              </p:cNvPr>
              <p:cNvSpPr txBox="1"/>
              <p:nvPr/>
            </p:nvSpPr>
            <p:spPr>
              <a:xfrm>
                <a:off x="1045968" y="544333"/>
                <a:ext cx="3087577" cy="552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r>
                            <a:rPr lang="en-US" sz="3200" i="1">
                              <a:latin typeface="Cambria Math" panose="02040503050406030204" pitchFamily="18" charset="0"/>
                            </a:rPr>
                            <m:t>𝐵</m:t>
                          </m:r>
                        </m:e>
                        <m:sub>
                          <m:r>
                            <a:rPr lang="en-US" sz="3200" i="1">
                              <a:latin typeface="Cambria Math" panose="02040503050406030204" pitchFamily="18" charset="0"/>
                            </a:rPr>
                            <m:t>𝑧</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𝐵</m:t>
                          </m:r>
                        </m:e>
                      </m:acc>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𝑒</m:t>
                              </m:r>
                            </m:e>
                            <m:sub>
                              <m:r>
                                <a:rPr lang="en-US" sz="3200" i="1">
                                  <a:latin typeface="Cambria Math" panose="02040503050406030204" pitchFamily="18" charset="0"/>
                                </a:rPr>
                                <m:t>𝑧</m:t>
                              </m:r>
                            </m:sub>
                          </m:sSub>
                        </m:e>
                      </m:acc>
                    </m:oMath>
                  </m:oMathPara>
                </a14:m>
                <a:endParaRPr lang="en-US" sz="3200" dirty="0"/>
              </a:p>
            </p:txBody>
          </p:sp>
        </mc:Choice>
        <mc:Fallback xmlns="">
          <p:sp>
            <p:nvSpPr>
              <p:cNvPr id="32" name="TextBox 31">
                <a:extLst>
                  <a:ext uri="{FF2B5EF4-FFF2-40B4-BE49-F238E27FC236}">
                    <a16:creationId xmlns:a16="http://schemas.microsoft.com/office/drawing/2014/main" id="{633ED086-54F0-982C-A234-F272C6A2620B}"/>
                  </a:ext>
                </a:extLst>
              </p:cNvPr>
              <p:cNvSpPr txBox="1">
                <a:spLocks noRot="1" noChangeAspect="1" noMove="1" noResize="1" noEditPoints="1" noAdjustHandles="1" noChangeArrowheads="1" noChangeShapeType="1" noTextEdit="1"/>
              </p:cNvSpPr>
              <p:nvPr/>
            </p:nvSpPr>
            <p:spPr>
              <a:xfrm>
                <a:off x="1045968" y="544333"/>
                <a:ext cx="3087577" cy="552331"/>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7796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621899F-1982-587E-293D-95F6D87030F1}"/>
              </a:ext>
            </a:extLst>
          </p:cNvPr>
          <p:cNvPicPr>
            <a:picLocks noChangeAspect="1"/>
          </p:cNvPicPr>
          <p:nvPr/>
        </p:nvPicPr>
        <p:blipFill>
          <a:blip r:embed="rId2"/>
          <a:stretch>
            <a:fillRect/>
          </a:stretch>
        </p:blipFill>
        <p:spPr>
          <a:xfrm>
            <a:off x="0" y="0"/>
            <a:ext cx="3891429" cy="4298482"/>
          </a:xfrm>
          <a:prstGeom prst="rect">
            <a:avLst/>
          </a:prstGeom>
        </p:spPr>
      </p:pic>
      <p:pic>
        <p:nvPicPr>
          <p:cNvPr id="7" name="Picture 6">
            <a:extLst>
              <a:ext uri="{FF2B5EF4-FFF2-40B4-BE49-F238E27FC236}">
                <a16:creationId xmlns:a16="http://schemas.microsoft.com/office/drawing/2014/main" id="{FCDF8AEC-807E-1B17-FD54-58789849450C}"/>
              </a:ext>
            </a:extLst>
          </p:cNvPr>
          <p:cNvPicPr>
            <a:picLocks noChangeAspect="1"/>
          </p:cNvPicPr>
          <p:nvPr/>
        </p:nvPicPr>
        <p:blipFill>
          <a:blip r:embed="rId3"/>
          <a:stretch>
            <a:fillRect/>
          </a:stretch>
        </p:blipFill>
        <p:spPr>
          <a:xfrm>
            <a:off x="0" y="4168879"/>
            <a:ext cx="7541875" cy="2340980"/>
          </a:xfrm>
          <a:prstGeom prst="rect">
            <a:avLst/>
          </a:prstGeom>
        </p:spPr>
      </p:pic>
    </p:spTree>
    <p:extLst>
      <p:ext uri="{BB962C8B-B14F-4D97-AF65-F5344CB8AC3E}">
        <p14:creationId xmlns:p14="http://schemas.microsoft.com/office/powerpoint/2010/main" val="2270250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97A2D0E-1FD0-B762-99DE-71FC485859BC}"/>
              </a:ext>
            </a:extLst>
          </p:cNvPr>
          <p:cNvGrpSpPr/>
          <p:nvPr/>
        </p:nvGrpSpPr>
        <p:grpSpPr>
          <a:xfrm>
            <a:off x="6350846" y="2790174"/>
            <a:ext cx="4964303" cy="3098323"/>
            <a:chOff x="1042220" y="1034846"/>
            <a:chExt cx="9389807" cy="4716000"/>
          </a:xfrm>
        </p:grpSpPr>
        <p:cxnSp>
          <p:nvCxnSpPr>
            <p:cNvPr id="5" name="Straight Arrow Connector 4">
              <a:extLst>
                <a:ext uri="{FF2B5EF4-FFF2-40B4-BE49-F238E27FC236}">
                  <a16:creationId xmlns:a16="http://schemas.microsoft.com/office/drawing/2014/main" id="{6E0B43AD-912B-F339-FB7C-784C342F99D5}"/>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3DDBA95A-CFB1-4E51-AC8F-BF2FBAF64E58}"/>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9" name="Straight Arrow Connector 8">
              <a:extLst>
                <a:ext uri="{FF2B5EF4-FFF2-40B4-BE49-F238E27FC236}">
                  <a16:creationId xmlns:a16="http://schemas.microsoft.com/office/drawing/2014/main" id="{861109EB-25CB-26FD-9DC3-573B1E818A27}"/>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12" name="TextBox 11">
            <a:extLst>
              <a:ext uri="{FF2B5EF4-FFF2-40B4-BE49-F238E27FC236}">
                <a16:creationId xmlns:a16="http://schemas.microsoft.com/office/drawing/2014/main" id="{55290677-3BB4-9771-17E3-DE596454D8C2}"/>
              </a:ext>
            </a:extLst>
          </p:cNvPr>
          <p:cNvSpPr txBox="1"/>
          <p:nvPr/>
        </p:nvSpPr>
        <p:spPr>
          <a:xfrm>
            <a:off x="7985037" y="2624929"/>
            <a:ext cx="249515" cy="384185"/>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cxnSp>
        <p:nvCxnSpPr>
          <p:cNvPr id="16" name="Straight Arrow Connector 15">
            <a:extLst>
              <a:ext uri="{FF2B5EF4-FFF2-40B4-BE49-F238E27FC236}">
                <a16:creationId xmlns:a16="http://schemas.microsoft.com/office/drawing/2014/main" id="{6F6B51F4-A830-DDE1-6F98-782022C7CFC8}"/>
              </a:ext>
            </a:extLst>
          </p:cNvPr>
          <p:cNvCxnSpPr>
            <a:cxnSpLocks/>
          </p:cNvCxnSpPr>
          <p:nvPr/>
        </p:nvCxnSpPr>
        <p:spPr>
          <a:xfrm flipV="1">
            <a:off x="9376212" y="4575407"/>
            <a:ext cx="665373" cy="18179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1A434D0-70AD-6669-7CCE-1A36AD3DC414}"/>
              </a:ext>
            </a:extLst>
          </p:cNvPr>
          <p:cNvCxnSpPr/>
          <p:nvPr/>
        </p:nvCxnSpPr>
        <p:spPr>
          <a:xfrm flipV="1">
            <a:off x="9503568" y="4008577"/>
            <a:ext cx="410659" cy="4990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3483550-3738-9A29-D950-8200FFBD9698}"/>
              </a:ext>
            </a:extLst>
          </p:cNvPr>
          <p:cNvCxnSpPr>
            <a:cxnSpLocks/>
          </p:cNvCxnSpPr>
          <p:nvPr/>
        </p:nvCxnSpPr>
        <p:spPr>
          <a:xfrm flipV="1">
            <a:off x="8540598" y="4059407"/>
            <a:ext cx="128656" cy="5160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F517B04-7C69-B455-19E5-0F12457291B5}"/>
              </a:ext>
            </a:extLst>
          </p:cNvPr>
          <p:cNvCxnSpPr>
            <a:cxnSpLocks/>
          </p:cNvCxnSpPr>
          <p:nvPr/>
        </p:nvCxnSpPr>
        <p:spPr>
          <a:xfrm flipH="1">
            <a:off x="8905773" y="5225365"/>
            <a:ext cx="470439" cy="34082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C6B984E-73A6-7E10-FC3F-D52CA9B1ED0D}"/>
              </a:ext>
            </a:extLst>
          </p:cNvPr>
          <p:cNvCxnSpPr>
            <a:cxnSpLocks/>
          </p:cNvCxnSpPr>
          <p:nvPr/>
        </p:nvCxnSpPr>
        <p:spPr>
          <a:xfrm flipH="1" flipV="1">
            <a:off x="8563665" y="5024854"/>
            <a:ext cx="122808" cy="56590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01C82AF-B92E-BED2-8A25-F8395E644DC3}"/>
              </a:ext>
            </a:extLst>
          </p:cNvPr>
          <p:cNvCxnSpPr>
            <a:cxnSpLocks/>
          </p:cNvCxnSpPr>
          <p:nvPr/>
        </p:nvCxnSpPr>
        <p:spPr>
          <a:xfrm>
            <a:off x="7057804" y="5332186"/>
            <a:ext cx="435351" cy="2921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757C53E-E4D5-F3AF-A850-AEED2C233FFA}"/>
              </a:ext>
            </a:extLst>
          </p:cNvPr>
          <p:cNvCxnSpPr>
            <a:cxnSpLocks/>
          </p:cNvCxnSpPr>
          <p:nvPr/>
        </p:nvCxnSpPr>
        <p:spPr>
          <a:xfrm flipH="1" flipV="1">
            <a:off x="7057804" y="4566020"/>
            <a:ext cx="163744" cy="3291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10B3B4D-47F0-A25D-3390-D01F0D9BBC2A}"/>
              </a:ext>
            </a:extLst>
          </p:cNvPr>
          <p:cNvCxnSpPr>
            <a:cxnSpLocks/>
          </p:cNvCxnSpPr>
          <p:nvPr/>
        </p:nvCxnSpPr>
        <p:spPr>
          <a:xfrm flipV="1">
            <a:off x="7627010" y="4704519"/>
            <a:ext cx="486034" cy="389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158FC5F-A7ED-FE0C-F77D-96DEE0AEB913}"/>
              </a:ext>
            </a:extLst>
          </p:cNvPr>
          <p:cNvCxnSpPr>
            <a:cxnSpLocks/>
          </p:cNvCxnSpPr>
          <p:nvPr/>
        </p:nvCxnSpPr>
        <p:spPr>
          <a:xfrm flipV="1">
            <a:off x="5850193" y="3504120"/>
            <a:ext cx="1930003" cy="21577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E792A6-7B5F-EA07-6263-AB36D76E1D04}"/>
              </a:ext>
            </a:extLst>
          </p:cNvPr>
          <p:cNvCxnSpPr>
            <a:cxnSpLocks/>
          </p:cNvCxnSpPr>
          <p:nvPr/>
        </p:nvCxnSpPr>
        <p:spPr>
          <a:xfrm flipV="1">
            <a:off x="5871637" y="5603332"/>
            <a:ext cx="4227127" cy="58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52AD5FB-8C92-E620-E6A3-62FB897D23F4}"/>
              </a:ext>
            </a:extLst>
          </p:cNvPr>
          <p:cNvCxnSpPr>
            <a:cxnSpLocks/>
          </p:cNvCxnSpPr>
          <p:nvPr/>
        </p:nvCxnSpPr>
        <p:spPr>
          <a:xfrm flipV="1">
            <a:off x="7780196" y="3504120"/>
            <a:ext cx="4086126" cy="5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ED112D2-00E4-2249-5085-A04D429E7D76}"/>
              </a:ext>
            </a:extLst>
          </p:cNvPr>
          <p:cNvCxnSpPr>
            <a:cxnSpLocks/>
          </p:cNvCxnSpPr>
          <p:nvPr/>
        </p:nvCxnSpPr>
        <p:spPr>
          <a:xfrm flipV="1">
            <a:off x="10061401" y="3518494"/>
            <a:ext cx="1858365" cy="2105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C26758A-F4D7-0131-AA05-5BE21B773CB8}"/>
              </a:ext>
            </a:extLst>
          </p:cNvPr>
          <p:cNvCxnSpPr>
            <a:cxnSpLocks/>
          </p:cNvCxnSpPr>
          <p:nvPr/>
        </p:nvCxnSpPr>
        <p:spPr>
          <a:xfrm flipV="1">
            <a:off x="8356061" y="2927836"/>
            <a:ext cx="141651" cy="33154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3AB2E2D-2D0E-6D1B-D3C4-0A862CF32F52}"/>
              </a:ext>
            </a:extLst>
          </p:cNvPr>
          <p:cNvCxnSpPr/>
          <p:nvPr/>
        </p:nvCxnSpPr>
        <p:spPr>
          <a:xfrm flipV="1">
            <a:off x="8359148" y="3050330"/>
            <a:ext cx="369074" cy="4523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0AD067F-1987-2827-360A-AB43CC10BB4B}"/>
              </a:ext>
            </a:extLst>
          </p:cNvPr>
          <p:cNvCxnSpPr>
            <a:cxnSpLocks/>
          </p:cNvCxnSpPr>
          <p:nvPr/>
        </p:nvCxnSpPr>
        <p:spPr>
          <a:xfrm flipV="1">
            <a:off x="8371656" y="3625157"/>
            <a:ext cx="338208" cy="5967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353969A6-4A10-301C-F988-F48BEA24BB65}"/>
              </a:ext>
            </a:extLst>
          </p:cNvPr>
          <p:cNvCxnSpPr>
            <a:cxnSpLocks/>
          </p:cNvCxnSpPr>
          <p:nvPr/>
        </p:nvCxnSpPr>
        <p:spPr>
          <a:xfrm flipH="1" flipV="1">
            <a:off x="7858169" y="3695525"/>
            <a:ext cx="507799" cy="16732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D665FD2-952A-57F0-FDEC-EB12DB691E43}"/>
              </a:ext>
            </a:extLst>
          </p:cNvPr>
          <p:cNvCxnSpPr/>
          <p:nvPr/>
        </p:nvCxnSpPr>
        <p:spPr>
          <a:xfrm flipV="1">
            <a:off x="8346963" y="3748569"/>
            <a:ext cx="369074" cy="4523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9DBF0BB-602A-0E7D-B8AC-9EB3EC2406E7}"/>
              </a:ext>
            </a:extLst>
          </p:cNvPr>
          <p:cNvCxnSpPr>
            <a:cxnSpLocks/>
          </p:cNvCxnSpPr>
          <p:nvPr/>
        </p:nvCxnSpPr>
        <p:spPr>
          <a:xfrm flipH="1" flipV="1">
            <a:off x="8308058" y="4227372"/>
            <a:ext cx="56205" cy="2617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5048E069-BE6B-ECCA-DDD9-D5544C7FDDC4}"/>
              </a:ext>
            </a:extLst>
          </p:cNvPr>
          <p:cNvCxnSpPr>
            <a:cxnSpLocks/>
          </p:cNvCxnSpPr>
          <p:nvPr/>
        </p:nvCxnSpPr>
        <p:spPr>
          <a:xfrm>
            <a:off x="8357359" y="4605403"/>
            <a:ext cx="467840" cy="9911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1660C577-DC17-47B8-8D18-1F9FD35A71C0}"/>
                  </a:ext>
                </a:extLst>
              </p:cNvPr>
              <p:cNvSpPr txBox="1"/>
              <p:nvPr/>
            </p:nvSpPr>
            <p:spPr>
              <a:xfrm>
                <a:off x="8709540" y="2801343"/>
                <a:ext cx="431452" cy="4235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63" name="TextBox 62">
                <a:extLst>
                  <a:ext uri="{FF2B5EF4-FFF2-40B4-BE49-F238E27FC236}">
                    <a16:creationId xmlns:a16="http://schemas.microsoft.com/office/drawing/2014/main" id="{1660C577-DC17-47B8-8D18-1F9FD35A71C0}"/>
                  </a:ext>
                </a:extLst>
              </p:cNvPr>
              <p:cNvSpPr txBox="1">
                <a:spLocks noRot="1" noChangeAspect="1" noMove="1" noResize="1" noEditPoints="1" noAdjustHandles="1" noChangeArrowheads="1" noChangeShapeType="1" noTextEdit="1"/>
              </p:cNvSpPr>
              <p:nvPr/>
            </p:nvSpPr>
            <p:spPr>
              <a:xfrm>
                <a:off x="8709540" y="2801343"/>
                <a:ext cx="431452" cy="423532"/>
              </a:xfrm>
              <a:prstGeom prst="rect">
                <a:avLst/>
              </a:prstGeom>
              <a:blipFill>
                <a:blip r:embed="rId3"/>
                <a:stretch>
                  <a:fillRect r="-102817" b="-31884"/>
                </a:stretch>
              </a:blipFill>
            </p:spPr>
            <p:txBody>
              <a:bodyPr/>
              <a:lstStyle/>
              <a:p>
                <a:r>
                  <a:rPr lang="en-US">
                    <a:noFill/>
                  </a:rPr>
                  <a:t> </a:t>
                </a:r>
              </a:p>
            </p:txBody>
          </p:sp>
        </mc:Fallback>
      </mc:AlternateContent>
      <p:cxnSp>
        <p:nvCxnSpPr>
          <p:cNvPr id="3" name="Straight Connector 2">
            <a:extLst>
              <a:ext uri="{FF2B5EF4-FFF2-40B4-BE49-F238E27FC236}">
                <a16:creationId xmlns:a16="http://schemas.microsoft.com/office/drawing/2014/main" id="{9BF7D0A1-FB25-4A64-92BB-DCA7C7944036}"/>
              </a:ext>
            </a:extLst>
          </p:cNvPr>
          <p:cNvCxnSpPr>
            <a:cxnSpLocks/>
          </p:cNvCxnSpPr>
          <p:nvPr/>
        </p:nvCxnSpPr>
        <p:spPr>
          <a:xfrm flipV="1">
            <a:off x="8346963" y="4507662"/>
            <a:ext cx="1156605" cy="48362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884BD89-881C-523C-BF03-ABF65C0437D1}"/>
                  </a:ext>
                </a:extLst>
              </p:cNvPr>
              <p:cNvSpPr txBox="1"/>
              <p:nvPr/>
            </p:nvSpPr>
            <p:spPr>
              <a:xfrm>
                <a:off x="9095080" y="4237902"/>
                <a:ext cx="138074" cy="2830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𝑟</m:t>
                      </m:r>
                    </m:oMath>
                  </m:oMathPara>
                </a14:m>
                <a:endParaRPr lang="en-US" sz="2800" dirty="0"/>
              </a:p>
            </p:txBody>
          </p:sp>
        </mc:Choice>
        <mc:Fallback xmlns="">
          <p:sp>
            <p:nvSpPr>
              <p:cNvPr id="24" name="TextBox 23">
                <a:extLst>
                  <a:ext uri="{FF2B5EF4-FFF2-40B4-BE49-F238E27FC236}">
                    <a16:creationId xmlns:a16="http://schemas.microsoft.com/office/drawing/2014/main" id="{E884BD89-881C-523C-BF03-ABF65C0437D1}"/>
                  </a:ext>
                </a:extLst>
              </p:cNvPr>
              <p:cNvSpPr txBox="1">
                <a:spLocks noRot="1" noChangeAspect="1" noMove="1" noResize="1" noEditPoints="1" noAdjustHandles="1" noChangeArrowheads="1" noChangeShapeType="1" noTextEdit="1"/>
              </p:cNvSpPr>
              <p:nvPr/>
            </p:nvSpPr>
            <p:spPr>
              <a:xfrm>
                <a:off x="9095080" y="4237902"/>
                <a:ext cx="138074" cy="283085"/>
              </a:xfrm>
              <a:prstGeom prst="rect">
                <a:avLst/>
              </a:prstGeom>
              <a:blipFill>
                <a:blip r:embed="rId4"/>
                <a:stretch>
                  <a:fillRect r="-17391" b="-19149"/>
                </a:stretch>
              </a:blipFill>
            </p:spPr>
            <p:txBody>
              <a:bodyPr/>
              <a:lstStyle/>
              <a:p>
                <a:r>
                  <a:rPr lang="en-US">
                    <a:noFill/>
                  </a:rPr>
                  <a:t> </a:t>
                </a:r>
              </a:p>
            </p:txBody>
          </p:sp>
        </mc:Fallback>
      </mc:AlternateContent>
      <p:grpSp>
        <p:nvGrpSpPr>
          <p:cNvPr id="25" name="Group 24">
            <a:extLst>
              <a:ext uri="{FF2B5EF4-FFF2-40B4-BE49-F238E27FC236}">
                <a16:creationId xmlns:a16="http://schemas.microsoft.com/office/drawing/2014/main" id="{28D40A2D-D67F-1A5D-5F1C-56714A67DF50}"/>
              </a:ext>
            </a:extLst>
          </p:cNvPr>
          <p:cNvGrpSpPr/>
          <p:nvPr/>
        </p:nvGrpSpPr>
        <p:grpSpPr>
          <a:xfrm rot="16522060">
            <a:off x="8874249" y="4768099"/>
            <a:ext cx="408444" cy="141050"/>
            <a:chOff x="3347733" y="3657329"/>
            <a:chExt cx="983224" cy="452283"/>
          </a:xfrm>
        </p:grpSpPr>
        <p:sp>
          <p:nvSpPr>
            <p:cNvPr id="26" name="Arc 25">
              <a:extLst>
                <a:ext uri="{FF2B5EF4-FFF2-40B4-BE49-F238E27FC236}">
                  <a16:creationId xmlns:a16="http://schemas.microsoft.com/office/drawing/2014/main" id="{97274418-7B40-AFA3-0C07-2951A0B1A377}"/>
                </a:ext>
              </a:extLst>
            </p:cNvPr>
            <p:cNvSpPr/>
            <p:nvPr/>
          </p:nvSpPr>
          <p:spPr>
            <a:xfrm>
              <a:off x="3347733" y="3657329"/>
              <a:ext cx="983224" cy="452283"/>
            </a:xfrm>
            <a:prstGeom prst="arc">
              <a:avLst>
                <a:gd name="adj1" fmla="val 1593907"/>
                <a:gd name="adj2" fmla="val 9257406"/>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nvGrpSpPr>
            <p:cNvPr id="27" name="Group 26">
              <a:extLst>
                <a:ext uri="{FF2B5EF4-FFF2-40B4-BE49-F238E27FC236}">
                  <a16:creationId xmlns:a16="http://schemas.microsoft.com/office/drawing/2014/main" id="{A1A5D737-86D0-6137-F204-A5BBBED702F7}"/>
                </a:ext>
              </a:extLst>
            </p:cNvPr>
            <p:cNvGrpSpPr/>
            <p:nvPr/>
          </p:nvGrpSpPr>
          <p:grpSpPr>
            <a:xfrm rot="3945618">
              <a:off x="4094382" y="3961038"/>
              <a:ext cx="124369" cy="167962"/>
              <a:chOff x="766916" y="1199535"/>
              <a:chExt cx="1278194" cy="1120878"/>
            </a:xfrm>
          </p:grpSpPr>
          <p:cxnSp>
            <p:nvCxnSpPr>
              <p:cNvPr id="28" name="Straight Connector 27">
                <a:extLst>
                  <a:ext uri="{FF2B5EF4-FFF2-40B4-BE49-F238E27FC236}">
                    <a16:creationId xmlns:a16="http://schemas.microsoft.com/office/drawing/2014/main" id="{73E04B9A-2DAC-87D5-B046-38B077FF2840}"/>
                  </a:ext>
                </a:extLst>
              </p:cNvPr>
              <p:cNvCxnSpPr/>
              <p:nvPr/>
            </p:nvCxnSpPr>
            <p:spPr>
              <a:xfrm flipV="1">
                <a:off x="766916"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cxnSp>
            <p:nvCxnSpPr>
              <p:cNvPr id="29" name="Straight Connector 28">
                <a:extLst>
                  <a:ext uri="{FF2B5EF4-FFF2-40B4-BE49-F238E27FC236}">
                    <a16:creationId xmlns:a16="http://schemas.microsoft.com/office/drawing/2014/main" id="{1BA56E4D-6145-9026-80EC-B18EC26524E1}"/>
                  </a:ext>
                </a:extLst>
              </p:cNvPr>
              <p:cNvCxnSpPr/>
              <p:nvPr/>
            </p:nvCxnSpPr>
            <p:spPr>
              <a:xfrm flipH="1" flipV="1">
                <a:off x="1406013"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grpSp>
      </p:gr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75EF4CCE-F47C-D9D5-A23C-0F6E0347FFE4}"/>
                  </a:ext>
                </a:extLst>
              </p:cNvPr>
              <p:cNvSpPr txBox="1"/>
              <p:nvPr/>
            </p:nvSpPr>
            <p:spPr>
              <a:xfrm>
                <a:off x="9166523" y="4589045"/>
                <a:ext cx="106563" cy="28308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solidFill>
                            <a:schemeClr val="accent6"/>
                          </a:solidFill>
                          <a:latin typeface="Cambria Math" panose="02040503050406030204" pitchFamily="18" charset="0"/>
                        </a:rPr>
                        <m:t>𝜃</m:t>
                      </m:r>
                    </m:oMath>
                  </m:oMathPara>
                </a14:m>
                <a:endParaRPr lang="en-US" sz="2800" dirty="0">
                  <a:solidFill>
                    <a:schemeClr val="accent6"/>
                  </a:solidFill>
                </a:endParaRPr>
              </a:p>
            </p:txBody>
          </p:sp>
        </mc:Choice>
        <mc:Fallback xmlns="">
          <p:sp>
            <p:nvSpPr>
              <p:cNvPr id="30" name="TextBox 29">
                <a:extLst>
                  <a:ext uri="{FF2B5EF4-FFF2-40B4-BE49-F238E27FC236}">
                    <a16:creationId xmlns:a16="http://schemas.microsoft.com/office/drawing/2014/main" id="{75EF4CCE-F47C-D9D5-A23C-0F6E0347FFE4}"/>
                  </a:ext>
                </a:extLst>
              </p:cNvPr>
              <p:cNvSpPr txBox="1">
                <a:spLocks noRot="1" noChangeAspect="1" noMove="1" noResize="1" noEditPoints="1" noAdjustHandles="1" noChangeArrowheads="1" noChangeShapeType="1" noTextEdit="1"/>
              </p:cNvSpPr>
              <p:nvPr/>
            </p:nvSpPr>
            <p:spPr>
              <a:xfrm>
                <a:off x="9166523" y="4589045"/>
                <a:ext cx="106563" cy="283085"/>
              </a:xfrm>
              <a:prstGeom prst="rect">
                <a:avLst/>
              </a:prstGeom>
              <a:blipFill>
                <a:blip r:embed="rId5"/>
                <a:stretch>
                  <a:fillRect r="-76471" b="-217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7417054A-137B-B40E-6C39-D1959A285D29}"/>
                  </a:ext>
                </a:extLst>
              </p:cNvPr>
              <p:cNvSpPr txBox="1"/>
              <p:nvPr/>
            </p:nvSpPr>
            <p:spPr>
              <a:xfrm>
                <a:off x="9961011" y="3796418"/>
                <a:ext cx="634196" cy="3628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chemeClr val="accent1"/>
                              </a:solidFill>
                              <a:latin typeface="Cambria Math" panose="02040503050406030204" pitchFamily="18" charset="0"/>
                            </a:rPr>
                          </m:ctrlPr>
                        </m:accPr>
                        <m:e>
                          <m:r>
                            <a:rPr lang="en-US" sz="3200" i="1">
                              <a:solidFill>
                                <a:schemeClr val="accent1"/>
                              </a:solidFill>
                              <a:latin typeface="Cambria Math" panose="02040503050406030204" pitchFamily="18" charset="0"/>
                            </a:rPr>
                            <m:t>𝐽</m:t>
                          </m:r>
                        </m:e>
                      </m:acc>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𝑟</m:t>
                          </m:r>
                          <m:r>
                            <a:rPr lang="en-US" sz="3200" i="0">
                              <a:solidFill>
                                <a:schemeClr val="accent1"/>
                              </a:solidFill>
                              <a:latin typeface="Cambria Math" panose="02040503050406030204" pitchFamily="18" charset="0"/>
                            </a:rPr>
                            <m:t>,</m:t>
                          </m:r>
                          <m:r>
                            <a:rPr lang="en-US" sz="3200" i="1">
                              <a:solidFill>
                                <a:schemeClr val="accent1"/>
                              </a:solidFill>
                              <a:latin typeface="Cambria Math" panose="02040503050406030204" pitchFamily="18" charset="0"/>
                            </a:rPr>
                            <m:t>𝜃</m:t>
                          </m:r>
                        </m:e>
                      </m:d>
                    </m:oMath>
                  </m:oMathPara>
                </a14:m>
                <a:endParaRPr lang="en-US" sz="3200" dirty="0"/>
              </a:p>
            </p:txBody>
          </p:sp>
        </mc:Choice>
        <mc:Fallback xmlns="">
          <p:sp>
            <p:nvSpPr>
              <p:cNvPr id="31" name="TextBox 30">
                <a:extLst>
                  <a:ext uri="{FF2B5EF4-FFF2-40B4-BE49-F238E27FC236}">
                    <a16:creationId xmlns:a16="http://schemas.microsoft.com/office/drawing/2014/main" id="{7417054A-137B-B40E-6C39-D1959A285D29}"/>
                  </a:ext>
                </a:extLst>
              </p:cNvPr>
              <p:cNvSpPr txBox="1">
                <a:spLocks noRot="1" noChangeAspect="1" noMove="1" noResize="1" noEditPoints="1" noAdjustHandles="1" noChangeArrowheads="1" noChangeShapeType="1" noTextEdit="1"/>
              </p:cNvSpPr>
              <p:nvPr/>
            </p:nvSpPr>
            <p:spPr>
              <a:xfrm>
                <a:off x="9961011" y="3796418"/>
                <a:ext cx="634196" cy="362871"/>
              </a:xfrm>
              <a:prstGeom prst="rect">
                <a:avLst/>
              </a:prstGeom>
              <a:blipFill>
                <a:blip r:embed="rId6"/>
                <a:stretch>
                  <a:fillRect l="-5769" r="-68269" b="-45763"/>
                </a:stretch>
              </a:blipFill>
            </p:spPr>
            <p:txBody>
              <a:bodyPr/>
              <a:lstStyle/>
              <a:p>
                <a:r>
                  <a:rPr lang="en-US">
                    <a:noFill/>
                  </a:rPr>
                  <a:t> </a:t>
                </a:r>
              </a:p>
            </p:txBody>
          </p:sp>
        </mc:Fallback>
      </mc:AlternateContent>
      <p:grpSp>
        <p:nvGrpSpPr>
          <p:cNvPr id="62" name="Group 61">
            <a:extLst>
              <a:ext uri="{FF2B5EF4-FFF2-40B4-BE49-F238E27FC236}">
                <a16:creationId xmlns:a16="http://schemas.microsoft.com/office/drawing/2014/main" id="{7D0FE243-7055-6061-F380-60ABA5CEC258}"/>
              </a:ext>
            </a:extLst>
          </p:cNvPr>
          <p:cNvGrpSpPr/>
          <p:nvPr/>
        </p:nvGrpSpPr>
        <p:grpSpPr>
          <a:xfrm>
            <a:off x="1058950" y="2623578"/>
            <a:ext cx="4397478" cy="3469329"/>
            <a:chOff x="1698522" y="1090381"/>
            <a:chExt cx="4397478" cy="3469329"/>
          </a:xfrm>
        </p:grpSpPr>
        <p:grpSp>
          <p:nvGrpSpPr>
            <p:cNvPr id="4" name="Group 3">
              <a:extLst>
                <a:ext uri="{FF2B5EF4-FFF2-40B4-BE49-F238E27FC236}">
                  <a16:creationId xmlns:a16="http://schemas.microsoft.com/office/drawing/2014/main" id="{B4AE0DE5-5019-6888-F1D9-A897AD4A5193}"/>
                </a:ext>
              </a:extLst>
            </p:cNvPr>
            <p:cNvGrpSpPr/>
            <p:nvPr/>
          </p:nvGrpSpPr>
          <p:grpSpPr>
            <a:xfrm>
              <a:off x="1698522" y="3303551"/>
              <a:ext cx="4397478" cy="1256159"/>
              <a:chOff x="1698522" y="3303551"/>
              <a:chExt cx="4397478" cy="1256159"/>
            </a:xfrm>
          </p:grpSpPr>
          <p:grpSp>
            <p:nvGrpSpPr>
              <p:cNvPr id="6" name="Group 5">
                <a:extLst>
                  <a:ext uri="{FF2B5EF4-FFF2-40B4-BE49-F238E27FC236}">
                    <a16:creationId xmlns:a16="http://schemas.microsoft.com/office/drawing/2014/main" id="{D719ECD8-55E2-7775-9CDD-956617EF5FA3}"/>
                  </a:ext>
                </a:extLst>
              </p:cNvPr>
              <p:cNvGrpSpPr/>
              <p:nvPr/>
            </p:nvGrpSpPr>
            <p:grpSpPr>
              <a:xfrm>
                <a:off x="2363429" y="3519709"/>
                <a:ext cx="3067664" cy="779403"/>
                <a:chOff x="3136490" y="2560929"/>
                <a:chExt cx="3067664" cy="779403"/>
              </a:xfrm>
            </p:grpSpPr>
            <p:sp>
              <p:nvSpPr>
                <p:cNvPr id="33" name="Arc 32">
                  <a:extLst>
                    <a:ext uri="{FF2B5EF4-FFF2-40B4-BE49-F238E27FC236}">
                      <a16:creationId xmlns:a16="http://schemas.microsoft.com/office/drawing/2014/main" id="{80DEB51E-69D2-E97E-EDCC-B158FE79F795}"/>
                    </a:ext>
                  </a:extLst>
                </p:cNvPr>
                <p:cNvSpPr/>
                <p:nvPr/>
              </p:nvSpPr>
              <p:spPr>
                <a:xfrm>
                  <a:off x="3136490" y="2605371"/>
                  <a:ext cx="3067664" cy="734961"/>
                </a:xfrm>
                <a:prstGeom prst="arc">
                  <a:avLst>
                    <a:gd name="adj1" fmla="val 20040032"/>
                    <a:gd name="adj2" fmla="val 1251114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34" name="Group 33">
                  <a:extLst>
                    <a:ext uri="{FF2B5EF4-FFF2-40B4-BE49-F238E27FC236}">
                      <a16:creationId xmlns:a16="http://schemas.microsoft.com/office/drawing/2014/main" id="{B9F37129-C747-A321-F1FD-374F394521AF}"/>
                    </a:ext>
                  </a:extLst>
                </p:cNvPr>
                <p:cNvGrpSpPr/>
                <p:nvPr/>
              </p:nvGrpSpPr>
              <p:grpSpPr>
                <a:xfrm rot="16759539">
                  <a:off x="5338693" y="2489429"/>
                  <a:ext cx="199994" cy="342994"/>
                  <a:chOff x="766916" y="1199535"/>
                  <a:chExt cx="1278194" cy="1120878"/>
                </a:xfrm>
              </p:grpSpPr>
              <p:cxnSp>
                <p:nvCxnSpPr>
                  <p:cNvPr id="35" name="Straight Connector 34">
                    <a:extLst>
                      <a:ext uri="{FF2B5EF4-FFF2-40B4-BE49-F238E27FC236}">
                        <a16:creationId xmlns:a16="http://schemas.microsoft.com/office/drawing/2014/main" id="{CC834783-3071-F9C6-D828-656421FE6E11}"/>
                      </a:ext>
                    </a:extLst>
                  </p:cNvPr>
                  <p:cNvCxnSpPr/>
                  <p:nvPr/>
                </p:nvCxnSpPr>
                <p:spPr>
                  <a:xfrm flipV="1">
                    <a:off x="766916"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609A337-143C-8315-4E27-4155C198E14F}"/>
                      </a:ext>
                    </a:extLst>
                  </p:cNvPr>
                  <p:cNvCxnSpPr/>
                  <p:nvPr/>
                </p:nvCxnSpPr>
                <p:spPr>
                  <a:xfrm flipH="1" flipV="1">
                    <a:off x="1406013"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grpSp>
          </p:grpSp>
          <p:grpSp>
            <p:nvGrpSpPr>
              <p:cNvPr id="8" name="Group 7">
                <a:extLst>
                  <a:ext uri="{FF2B5EF4-FFF2-40B4-BE49-F238E27FC236}">
                    <a16:creationId xmlns:a16="http://schemas.microsoft.com/office/drawing/2014/main" id="{75B5A618-0EA8-2097-D12F-920C330B47C1}"/>
                  </a:ext>
                </a:extLst>
              </p:cNvPr>
              <p:cNvGrpSpPr/>
              <p:nvPr/>
            </p:nvGrpSpPr>
            <p:grpSpPr>
              <a:xfrm>
                <a:off x="1698522" y="3303551"/>
                <a:ext cx="4397478" cy="1256159"/>
                <a:chOff x="1698522" y="3303551"/>
                <a:chExt cx="4397478" cy="1256159"/>
              </a:xfrm>
            </p:grpSpPr>
            <p:sp>
              <p:nvSpPr>
                <p:cNvPr id="10" name="Arc 9">
                  <a:extLst>
                    <a:ext uri="{FF2B5EF4-FFF2-40B4-BE49-F238E27FC236}">
                      <a16:creationId xmlns:a16="http://schemas.microsoft.com/office/drawing/2014/main" id="{C666F82E-3723-5CC5-200A-95FD1BA27151}"/>
                    </a:ext>
                  </a:extLst>
                </p:cNvPr>
                <p:cNvSpPr/>
                <p:nvPr/>
              </p:nvSpPr>
              <p:spPr>
                <a:xfrm>
                  <a:off x="1698522" y="3347967"/>
                  <a:ext cx="4397478" cy="1211743"/>
                </a:xfrm>
                <a:prstGeom prst="arc">
                  <a:avLst>
                    <a:gd name="adj1" fmla="val 19264961"/>
                    <a:gd name="adj2" fmla="val 13229809"/>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3" name="Group 12">
                  <a:extLst>
                    <a:ext uri="{FF2B5EF4-FFF2-40B4-BE49-F238E27FC236}">
                      <a16:creationId xmlns:a16="http://schemas.microsoft.com/office/drawing/2014/main" id="{BD3FA48D-00B8-52A0-0B58-A3289EF7343B}"/>
                    </a:ext>
                  </a:extLst>
                </p:cNvPr>
                <p:cNvGrpSpPr/>
                <p:nvPr/>
              </p:nvGrpSpPr>
              <p:grpSpPr>
                <a:xfrm rot="16759539">
                  <a:off x="4681003" y="3232051"/>
                  <a:ext cx="199994" cy="342994"/>
                  <a:chOff x="766916" y="1199535"/>
                  <a:chExt cx="1278194" cy="1120878"/>
                </a:xfrm>
              </p:grpSpPr>
              <p:cxnSp>
                <p:nvCxnSpPr>
                  <p:cNvPr id="14" name="Straight Connector 13">
                    <a:extLst>
                      <a:ext uri="{FF2B5EF4-FFF2-40B4-BE49-F238E27FC236}">
                        <a16:creationId xmlns:a16="http://schemas.microsoft.com/office/drawing/2014/main" id="{C38374B6-247B-1084-2A8E-DBC7362F7401}"/>
                      </a:ext>
                    </a:extLst>
                  </p:cNvPr>
                  <p:cNvCxnSpPr/>
                  <p:nvPr/>
                </p:nvCxnSpPr>
                <p:spPr>
                  <a:xfrm flipV="1">
                    <a:off x="766916"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2B348E-8C4C-9367-C68F-94E0F2928E89}"/>
                      </a:ext>
                    </a:extLst>
                  </p:cNvPr>
                  <p:cNvCxnSpPr/>
                  <p:nvPr/>
                </p:nvCxnSpPr>
                <p:spPr>
                  <a:xfrm flipH="1" flipV="1">
                    <a:off x="1406013" y="1199535"/>
                    <a:ext cx="639097" cy="1120878"/>
                  </a:xfrm>
                  <a:prstGeom prst="line">
                    <a:avLst/>
                  </a:prstGeom>
                  <a:ln w="38100"/>
                </p:spPr>
                <p:style>
                  <a:lnRef idx="1">
                    <a:schemeClr val="accent1"/>
                  </a:lnRef>
                  <a:fillRef idx="0">
                    <a:schemeClr val="accent1"/>
                  </a:fillRef>
                  <a:effectRef idx="0">
                    <a:schemeClr val="accent1"/>
                  </a:effectRef>
                  <a:fontRef idx="minor">
                    <a:schemeClr val="tx1"/>
                  </a:fontRef>
                </p:style>
              </p:cxnSp>
            </p:grpSp>
          </p:grpSp>
        </p:grpSp>
        <p:cxnSp>
          <p:nvCxnSpPr>
            <p:cNvPr id="41" name="Straight Arrow Connector 40">
              <a:extLst>
                <a:ext uri="{FF2B5EF4-FFF2-40B4-BE49-F238E27FC236}">
                  <a16:creationId xmlns:a16="http://schemas.microsoft.com/office/drawing/2014/main" id="{B5DEF149-168C-15F9-5D99-C657440D22CF}"/>
                </a:ext>
              </a:extLst>
            </p:cNvPr>
            <p:cNvCxnSpPr>
              <a:cxnSpLocks/>
            </p:cNvCxnSpPr>
            <p:nvPr/>
          </p:nvCxnSpPr>
          <p:spPr>
            <a:xfrm flipV="1">
              <a:off x="3897261" y="1268362"/>
              <a:ext cx="0" cy="2663269"/>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42" name="Straight Arrow Connector 41">
              <a:extLst>
                <a:ext uri="{FF2B5EF4-FFF2-40B4-BE49-F238E27FC236}">
                  <a16:creationId xmlns:a16="http://schemas.microsoft.com/office/drawing/2014/main" id="{95A987B8-0EEB-3A6E-8E6A-7DB52791A3A9}"/>
                </a:ext>
              </a:extLst>
            </p:cNvPr>
            <p:cNvCxnSpPr>
              <a:cxnSpLocks/>
            </p:cNvCxnSpPr>
            <p:nvPr/>
          </p:nvCxnSpPr>
          <p:spPr>
            <a:xfrm flipH="1">
              <a:off x="2448232" y="3931631"/>
              <a:ext cx="1449029" cy="438367"/>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61D0AA12-D75A-6E82-220E-B283DF200FBF}"/>
                </a:ext>
              </a:extLst>
            </p:cNvPr>
            <p:cNvCxnSpPr/>
            <p:nvPr/>
          </p:nvCxnSpPr>
          <p:spPr>
            <a:xfrm>
              <a:off x="3897261" y="3931631"/>
              <a:ext cx="1156520" cy="512550"/>
            </a:xfrm>
            <a:prstGeom prst="straightConnector1">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44" name="Group 43">
              <a:extLst>
                <a:ext uri="{FF2B5EF4-FFF2-40B4-BE49-F238E27FC236}">
                  <a16:creationId xmlns:a16="http://schemas.microsoft.com/office/drawing/2014/main" id="{38D86E87-C86E-4295-FDD1-47EF2B3B2214}"/>
                </a:ext>
              </a:extLst>
            </p:cNvPr>
            <p:cNvGrpSpPr/>
            <p:nvPr/>
          </p:nvGrpSpPr>
          <p:grpSpPr>
            <a:xfrm>
              <a:off x="3347733" y="3657329"/>
              <a:ext cx="983224" cy="452283"/>
              <a:chOff x="3347733" y="3657329"/>
              <a:chExt cx="983224" cy="452283"/>
            </a:xfrm>
          </p:grpSpPr>
          <p:sp>
            <p:nvSpPr>
              <p:cNvPr id="45" name="Arc 44">
                <a:extLst>
                  <a:ext uri="{FF2B5EF4-FFF2-40B4-BE49-F238E27FC236}">
                    <a16:creationId xmlns:a16="http://schemas.microsoft.com/office/drawing/2014/main" id="{98ED0755-21EA-F79D-59D2-AEF419231D0B}"/>
                  </a:ext>
                </a:extLst>
              </p:cNvPr>
              <p:cNvSpPr/>
              <p:nvPr/>
            </p:nvSpPr>
            <p:spPr>
              <a:xfrm>
                <a:off x="3347733" y="3657329"/>
                <a:ext cx="983224" cy="452283"/>
              </a:xfrm>
              <a:prstGeom prst="arc">
                <a:avLst>
                  <a:gd name="adj1" fmla="val 1593907"/>
                  <a:gd name="adj2" fmla="val 9257406"/>
                </a:avLst>
              </a:prstGeom>
              <a:ln w="38100"/>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nvGrpSpPr>
              <p:cNvPr id="46" name="Group 45">
                <a:extLst>
                  <a:ext uri="{FF2B5EF4-FFF2-40B4-BE49-F238E27FC236}">
                    <a16:creationId xmlns:a16="http://schemas.microsoft.com/office/drawing/2014/main" id="{9A4C8410-7B23-1106-EF11-F186424F96DE}"/>
                  </a:ext>
                </a:extLst>
              </p:cNvPr>
              <p:cNvGrpSpPr/>
              <p:nvPr/>
            </p:nvGrpSpPr>
            <p:grpSpPr>
              <a:xfrm rot="3945618">
                <a:off x="4094382" y="3961038"/>
                <a:ext cx="124369" cy="167962"/>
                <a:chOff x="766916" y="1199535"/>
                <a:chExt cx="1278194" cy="1120878"/>
              </a:xfrm>
            </p:grpSpPr>
            <p:cxnSp>
              <p:nvCxnSpPr>
                <p:cNvPr id="47" name="Straight Connector 46">
                  <a:extLst>
                    <a:ext uri="{FF2B5EF4-FFF2-40B4-BE49-F238E27FC236}">
                      <a16:creationId xmlns:a16="http://schemas.microsoft.com/office/drawing/2014/main" id="{4BD760CB-2738-14F3-2C9B-BE49BD2F3E99}"/>
                    </a:ext>
                  </a:extLst>
                </p:cNvPr>
                <p:cNvCxnSpPr/>
                <p:nvPr/>
              </p:nvCxnSpPr>
              <p:spPr>
                <a:xfrm flipV="1">
                  <a:off x="766916"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cxnSp>
              <p:nvCxnSpPr>
                <p:cNvPr id="48" name="Straight Connector 47">
                  <a:extLst>
                    <a:ext uri="{FF2B5EF4-FFF2-40B4-BE49-F238E27FC236}">
                      <a16:creationId xmlns:a16="http://schemas.microsoft.com/office/drawing/2014/main" id="{5C38E47C-16BE-2E56-6DB8-956AC8441116}"/>
                    </a:ext>
                  </a:extLst>
                </p:cNvPr>
                <p:cNvCxnSpPr/>
                <p:nvPr/>
              </p:nvCxnSpPr>
              <p:spPr>
                <a:xfrm flipH="1" flipV="1">
                  <a:off x="1406013" y="1199535"/>
                  <a:ext cx="639097" cy="1120878"/>
                </a:xfrm>
                <a:prstGeom prst="line">
                  <a:avLst/>
                </a:prstGeom>
                <a:ln w="38100">
                  <a:solidFill>
                    <a:schemeClr val="accent6"/>
                  </a:solidFill>
                </a:ln>
              </p:spPr>
              <p:style>
                <a:lnRef idx="3">
                  <a:schemeClr val="accent6"/>
                </a:lnRef>
                <a:fillRef idx="0">
                  <a:schemeClr val="accent6"/>
                </a:fillRef>
                <a:effectRef idx="2">
                  <a:schemeClr val="accent6"/>
                </a:effectRef>
                <a:fontRef idx="minor">
                  <a:schemeClr val="tx1"/>
                </a:fontRef>
              </p:style>
            </p:cxnSp>
          </p:grpSp>
        </p:gr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F210F10A-13BD-7181-BF57-518FFFBC4A55}"/>
                    </a:ext>
                  </a:extLst>
                </p:cNvPr>
                <p:cNvSpPr txBox="1"/>
                <p:nvPr/>
              </p:nvSpPr>
              <p:spPr>
                <a:xfrm>
                  <a:off x="4251029" y="3680745"/>
                  <a:ext cx="201560"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solidFill>
                              <a:schemeClr val="accent6"/>
                            </a:solidFill>
                            <a:latin typeface="Cambria Math" panose="02040503050406030204" pitchFamily="18" charset="0"/>
                          </a:rPr>
                          <m:t>𝜃</m:t>
                        </m:r>
                      </m:oMath>
                    </m:oMathPara>
                  </a14:m>
                  <a:endParaRPr lang="en-US" sz="2800" dirty="0">
                    <a:solidFill>
                      <a:schemeClr val="accent6"/>
                    </a:solidFill>
                  </a:endParaRPr>
                </a:p>
              </p:txBody>
            </p:sp>
          </mc:Choice>
          <mc:Fallback xmlns="">
            <p:sp>
              <p:nvSpPr>
                <p:cNvPr id="56" name="TextBox 55">
                  <a:extLst>
                    <a:ext uri="{FF2B5EF4-FFF2-40B4-BE49-F238E27FC236}">
                      <a16:creationId xmlns:a16="http://schemas.microsoft.com/office/drawing/2014/main" id="{F210F10A-13BD-7181-BF57-518FFFBC4A55}"/>
                    </a:ext>
                  </a:extLst>
                </p:cNvPr>
                <p:cNvSpPr txBox="1">
                  <a:spLocks noRot="1" noChangeAspect="1" noMove="1" noResize="1" noEditPoints="1" noAdjustHandles="1" noChangeArrowheads="1" noChangeShapeType="1" noTextEdit="1"/>
                </p:cNvSpPr>
                <p:nvPr/>
              </p:nvSpPr>
              <p:spPr>
                <a:xfrm>
                  <a:off x="4251029" y="3680745"/>
                  <a:ext cx="201560" cy="43088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B7A3254E-970F-565B-9B53-6BDFFF78FE83}"/>
                    </a:ext>
                  </a:extLst>
                </p:cNvPr>
                <p:cNvSpPr txBox="1"/>
                <p:nvPr/>
              </p:nvSpPr>
              <p:spPr>
                <a:xfrm>
                  <a:off x="2317650" y="3985914"/>
                  <a:ext cx="26116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𝑟</m:t>
                        </m:r>
                      </m:oMath>
                    </m:oMathPara>
                  </a14:m>
                  <a:endParaRPr lang="en-US" sz="2800" dirty="0"/>
                </a:p>
              </p:txBody>
            </p:sp>
          </mc:Choice>
          <mc:Fallback xmlns="">
            <p:sp>
              <p:nvSpPr>
                <p:cNvPr id="57" name="TextBox 56">
                  <a:extLst>
                    <a:ext uri="{FF2B5EF4-FFF2-40B4-BE49-F238E27FC236}">
                      <a16:creationId xmlns:a16="http://schemas.microsoft.com/office/drawing/2014/main" id="{B7A3254E-970F-565B-9B53-6BDFFF78FE83}"/>
                    </a:ext>
                  </a:extLst>
                </p:cNvPr>
                <p:cNvSpPr txBox="1">
                  <a:spLocks noRot="1" noChangeAspect="1" noMove="1" noResize="1" noEditPoints="1" noAdjustHandles="1" noChangeArrowheads="1" noChangeShapeType="1" noTextEdit="1"/>
                </p:cNvSpPr>
                <p:nvPr/>
              </p:nvSpPr>
              <p:spPr>
                <a:xfrm>
                  <a:off x="2317650" y="3985914"/>
                  <a:ext cx="261162" cy="430887"/>
                </a:xfrm>
                <a:prstGeom prst="rect">
                  <a:avLst/>
                </a:prstGeom>
                <a:blipFill>
                  <a:blip r:embed="rId8"/>
                  <a:stretch>
                    <a:fillRect/>
                  </a:stretch>
                </a:blipFill>
              </p:spPr>
              <p:txBody>
                <a:bodyPr/>
                <a:lstStyle/>
                <a:p>
                  <a:r>
                    <a:rPr lang="en-US">
                      <a:noFill/>
                    </a:rPr>
                    <a:t> </a:t>
                  </a:r>
                </a:p>
              </p:txBody>
            </p:sp>
          </mc:Fallback>
        </mc:AlternateContent>
        <p:sp>
          <p:nvSpPr>
            <p:cNvPr id="58" name="TextBox 57">
              <a:extLst>
                <a:ext uri="{FF2B5EF4-FFF2-40B4-BE49-F238E27FC236}">
                  <a16:creationId xmlns:a16="http://schemas.microsoft.com/office/drawing/2014/main" id="{E1258FD4-EDCF-2692-F395-F78AB1258ABC}"/>
                </a:ext>
              </a:extLst>
            </p:cNvPr>
            <p:cNvSpPr txBox="1"/>
            <p:nvPr/>
          </p:nvSpPr>
          <p:spPr>
            <a:xfrm>
              <a:off x="3425313" y="109038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cxnSp>
          <p:nvCxnSpPr>
            <p:cNvPr id="59" name="Straight Arrow Connector 58">
              <a:extLst>
                <a:ext uri="{FF2B5EF4-FFF2-40B4-BE49-F238E27FC236}">
                  <a16:creationId xmlns:a16="http://schemas.microsoft.com/office/drawing/2014/main" id="{DBEE1D9D-F987-6210-8308-F7984E08B0C1}"/>
                </a:ext>
              </a:extLst>
            </p:cNvPr>
            <p:cNvCxnSpPr>
              <a:cxnSpLocks/>
            </p:cNvCxnSpPr>
            <p:nvPr/>
          </p:nvCxnSpPr>
          <p:spPr>
            <a:xfrm flipV="1">
              <a:off x="3897261" y="1929459"/>
              <a:ext cx="0" cy="50816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id="{3B0F5D65-679B-ED5D-D5D9-714BB6188CB1}"/>
                    </a:ext>
                  </a:extLst>
                </p:cNvPr>
                <p:cNvSpPr txBox="1"/>
                <p:nvPr/>
              </p:nvSpPr>
              <p:spPr>
                <a:xfrm>
                  <a:off x="4054459" y="2738049"/>
                  <a:ext cx="94846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chemeClr val="accent1"/>
                                </a:solidFill>
                                <a:latin typeface="Cambria Math" panose="02040503050406030204" pitchFamily="18" charset="0"/>
                              </a:rPr>
                            </m:ctrlPr>
                          </m:sSubPr>
                          <m:e>
                            <m:r>
                              <a:rPr lang="en-US" sz="3200" i="1">
                                <a:solidFill>
                                  <a:schemeClr val="accent1"/>
                                </a:solidFill>
                                <a:latin typeface="Cambria Math" panose="02040503050406030204" pitchFamily="18" charset="0"/>
                              </a:rPr>
                              <m:t>𝐽</m:t>
                            </m:r>
                          </m:e>
                          <m:sub>
                            <m:r>
                              <a:rPr lang="en-US" sz="3200" i="1">
                                <a:solidFill>
                                  <a:schemeClr val="accent1"/>
                                </a:solidFill>
                                <a:latin typeface="Cambria Math" panose="02040503050406030204" pitchFamily="18" charset="0"/>
                              </a:rPr>
                              <m:t>𝑐</m:t>
                            </m:r>
                          </m:sub>
                        </m:sSub>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𝑟</m:t>
                            </m:r>
                          </m:e>
                        </m:d>
                      </m:oMath>
                    </m:oMathPara>
                  </a14:m>
                  <a:endParaRPr lang="en-US" sz="3200" dirty="0"/>
                </a:p>
              </p:txBody>
            </p:sp>
          </mc:Choice>
          <mc:Fallback xmlns="">
            <p:sp>
              <p:nvSpPr>
                <p:cNvPr id="60" name="TextBox 59">
                  <a:extLst>
                    <a:ext uri="{FF2B5EF4-FFF2-40B4-BE49-F238E27FC236}">
                      <a16:creationId xmlns:a16="http://schemas.microsoft.com/office/drawing/2014/main" id="{3B0F5D65-679B-ED5D-D5D9-714BB6188CB1}"/>
                    </a:ext>
                  </a:extLst>
                </p:cNvPr>
                <p:cNvSpPr txBox="1">
                  <a:spLocks noRot="1" noChangeAspect="1" noMove="1" noResize="1" noEditPoints="1" noAdjustHandles="1" noChangeArrowheads="1" noChangeShapeType="1" noTextEdit="1"/>
                </p:cNvSpPr>
                <p:nvPr/>
              </p:nvSpPr>
              <p:spPr>
                <a:xfrm>
                  <a:off x="4054459" y="2738049"/>
                  <a:ext cx="948465" cy="492443"/>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E736EEA7-C713-E1CA-D7A1-D968638EEF10}"/>
                    </a:ext>
                  </a:extLst>
                </p:cNvPr>
                <p:cNvSpPr txBox="1"/>
                <p:nvPr/>
              </p:nvSpPr>
              <p:spPr>
                <a:xfrm>
                  <a:off x="4021621" y="1885293"/>
                  <a:ext cx="949555" cy="552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𝐻</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p>
              </p:txBody>
            </p:sp>
          </mc:Choice>
          <mc:Fallback xmlns="">
            <p:sp>
              <p:nvSpPr>
                <p:cNvPr id="61" name="TextBox 60">
                  <a:extLst>
                    <a:ext uri="{FF2B5EF4-FFF2-40B4-BE49-F238E27FC236}">
                      <a16:creationId xmlns:a16="http://schemas.microsoft.com/office/drawing/2014/main" id="{E736EEA7-C713-E1CA-D7A1-D968638EEF10}"/>
                    </a:ext>
                  </a:extLst>
                </p:cNvPr>
                <p:cNvSpPr txBox="1">
                  <a:spLocks noRot="1" noChangeAspect="1" noMove="1" noResize="1" noEditPoints="1" noAdjustHandles="1" noChangeArrowheads="1" noChangeShapeType="1" noTextEdit="1"/>
                </p:cNvSpPr>
                <p:nvPr/>
              </p:nvSpPr>
              <p:spPr>
                <a:xfrm>
                  <a:off x="4021621" y="1885293"/>
                  <a:ext cx="949555" cy="552331"/>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ED1813E9-89B1-3C80-5D7B-C3E2BD8ECD46}"/>
                  </a:ext>
                </a:extLst>
              </p:cNvPr>
              <p:cNvSpPr txBox="1"/>
              <p:nvPr/>
            </p:nvSpPr>
            <p:spPr>
              <a:xfrm>
                <a:off x="1342103" y="663678"/>
                <a:ext cx="4727383" cy="552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𝐻</m:t>
                          </m:r>
                        </m:e>
                      </m:acc>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ka-GE" sz="3200" b="0" i="1" smtClean="0">
                          <a:latin typeface="Cambria Math" panose="02040503050406030204" pitchFamily="18" charset="0"/>
                        </a:rPr>
                        <m:t> </m:t>
                      </m:r>
                      <m:r>
                        <a:rPr lang="en-US" sz="3200" b="0" i="1" smtClean="0">
                          <a:latin typeface="Cambria Math" panose="02040503050406030204" pitchFamily="18" charset="0"/>
                        </a:rPr>
                        <m:t>h𝑎𝑠</m:t>
                      </m:r>
                      <m:r>
                        <a:rPr lang="en-US" sz="3200" b="0" i="1" smtClean="0">
                          <a:latin typeface="Cambria Math" panose="02040503050406030204" pitchFamily="18" charset="0"/>
                        </a:rPr>
                        <m:t> </m:t>
                      </m:r>
                      <m:r>
                        <a:rPr lang="en-US" sz="3200" b="0" i="1" smtClean="0">
                          <a:latin typeface="Cambria Math" panose="02040503050406030204" pitchFamily="18" charset="0"/>
                        </a:rPr>
                        <m:t>𝑎𝑥𝑖𝑎𝑙</m:t>
                      </m:r>
                      <m:r>
                        <a:rPr lang="en-US" sz="3200" b="0" i="1" smtClean="0">
                          <a:latin typeface="Cambria Math" panose="02040503050406030204" pitchFamily="18" charset="0"/>
                        </a:rPr>
                        <m:t> </m:t>
                      </m:r>
                      <m:r>
                        <a:rPr lang="en-US" sz="3200" b="0" i="1" smtClean="0">
                          <a:latin typeface="Cambria Math" panose="02040503050406030204" pitchFamily="18" charset="0"/>
                        </a:rPr>
                        <m:t>𝑠𝑦𝑚𝑚𝑒𝑡𝑟𝑦</m:t>
                      </m:r>
                    </m:oMath>
                  </m:oMathPara>
                </a14:m>
                <a:endParaRPr lang="en-US" sz="3200" dirty="0"/>
              </a:p>
            </p:txBody>
          </p:sp>
        </mc:Choice>
        <mc:Fallback xmlns="">
          <p:sp>
            <p:nvSpPr>
              <p:cNvPr id="64" name="TextBox 63">
                <a:extLst>
                  <a:ext uri="{FF2B5EF4-FFF2-40B4-BE49-F238E27FC236}">
                    <a16:creationId xmlns:a16="http://schemas.microsoft.com/office/drawing/2014/main" id="{ED1813E9-89B1-3C80-5D7B-C3E2BD8ECD46}"/>
                  </a:ext>
                </a:extLst>
              </p:cNvPr>
              <p:cNvSpPr txBox="1">
                <a:spLocks noRot="1" noChangeAspect="1" noMove="1" noResize="1" noEditPoints="1" noAdjustHandles="1" noChangeArrowheads="1" noChangeShapeType="1" noTextEdit="1"/>
              </p:cNvSpPr>
              <p:nvPr/>
            </p:nvSpPr>
            <p:spPr>
              <a:xfrm>
                <a:off x="1342103" y="663678"/>
                <a:ext cx="4727383" cy="552331"/>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A9D41D31-D152-4E69-500F-BA1A8781708F}"/>
                  </a:ext>
                </a:extLst>
              </p:cNvPr>
              <p:cNvSpPr txBox="1"/>
              <p:nvPr/>
            </p:nvSpPr>
            <p:spPr>
              <a:xfrm>
                <a:off x="7929717" y="723566"/>
                <a:ext cx="2445734"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𝐻</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𝐵</m:t>
                          </m:r>
                        </m:e>
                        <m:sub>
                          <m:r>
                            <a:rPr lang="en-US" sz="3200" i="1">
                              <a:latin typeface="Cambria Math" panose="02040503050406030204" pitchFamily="18" charset="0"/>
                            </a:rPr>
                            <m:t>𝑧</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oMath>
                  </m:oMathPara>
                </a14:m>
                <a:endParaRPr lang="en-US" sz="3200" dirty="0"/>
              </a:p>
            </p:txBody>
          </p:sp>
        </mc:Choice>
        <mc:Fallback xmlns="">
          <p:sp>
            <p:nvSpPr>
              <p:cNvPr id="65" name="TextBox 64">
                <a:extLst>
                  <a:ext uri="{FF2B5EF4-FFF2-40B4-BE49-F238E27FC236}">
                    <a16:creationId xmlns:a16="http://schemas.microsoft.com/office/drawing/2014/main" id="{A9D41D31-D152-4E69-500F-BA1A8781708F}"/>
                  </a:ext>
                </a:extLst>
              </p:cNvPr>
              <p:cNvSpPr txBox="1">
                <a:spLocks noRot="1" noChangeAspect="1" noMove="1" noResize="1" noEditPoints="1" noAdjustHandles="1" noChangeArrowheads="1" noChangeShapeType="1" noTextEdit="1"/>
              </p:cNvSpPr>
              <p:nvPr/>
            </p:nvSpPr>
            <p:spPr>
              <a:xfrm>
                <a:off x="7929717" y="723566"/>
                <a:ext cx="2445734" cy="492443"/>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5210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54C7F88A-9ABD-3807-ADD5-63E5E4E2A2B8}"/>
              </a:ext>
            </a:extLst>
          </p:cNvPr>
          <p:cNvSpPr/>
          <p:nvPr/>
        </p:nvSpPr>
        <p:spPr>
          <a:xfrm>
            <a:off x="1877961" y="1954161"/>
            <a:ext cx="2939846" cy="2949677"/>
          </a:xfrm>
          <a:prstGeom prst="ellipse">
            <a:avLst/>
          </a:prstGeom>
          <a:ln w="28575">
            <a:solidFill>
              <a:srgbClr val="FF33CC"/>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069687BE-8933-1B68-E8BF-AC4895989B6B}"/>
              </a:ext>
            </a:extLst>
          </p:cNvPr>
          <p:cNvCxnSpPr>
            <a:cxnSpLocks/>
          </p:cNvCxnSpPr>
          <p:nvPr/>
        </p:nvCxnSpPr>
        <p:spPr>
          <a:xfrm flipV="1">
            <a:off x="3347884" y="1406013"/>
            <a:ext cx="0" cy="4070555"/>
          </a:xfrm>
          <a:prstGeom prst="straightConnector1">
            <a:avLst/>
          </a:prstGeom>
          <a:ln w="38100">
            <a:solidFill>
              <a:srgbClr val="9832D6"/>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41D0EEA-5B86-D186-0D6C-E2E5CF1F47A6}"/>
              </a:ext>
            </a:extLst>
          </p:cNvPr>
          <p:cNvCxnSpPr>
            <a:cxnSpLocks/>
          </p:cNvCxnSpPr>
          <p:nvPr/>
        </p:nvCxnSpPr>
        <p:spPr>
          <a:xfrm flipV="1">
            <a:off x="1199535" y="3428999"/>
            <a:ext cx="4208207" cy="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179F99E4-1705-64FF-FF43-3A313E9F7217}"/>
              </a:ext>
            </a:extLst>
          </p:cNvPr>
          <p:cNvSpPr/>
          <p:nvPr/>
        </p:nvSpPr>
        <p:spPr>
          <a:xfrm>
            <a:off x="6769511" y="1954160"/>
            <a:ext cx="2939846" cy="2949677"/>
          </a:xfrm>
          <a:prstGeom prst="ellipse">
            <a:avLst/>
          </a:prstGeom>
          <a:ln w="28575">
            <a:solidFill>
              <a:srgbClr val="FF33CC"/>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CE72BEAF-3D4B-BCA5-3CC6-FC47052FBD5F}"/>
              </a:ext>
            </a:extLst>
          </p:cNvPr>
          <p:cNvCxnSpPr>
            <a:cxnSpLocks/>
          </p:cNvCxnSpPr>
          <p:nvPr/>
        </p:nvCxnSpPr>
        <p:spPr>
          <a:xfrm flipV="1">
            <a:off x="8239434" y="1406012"/>
            <a:ext cx="0" cy="4070555"/>
          </a:xfrm>
          <a:prstGeom prst="straightConnector1">
            <a:avLst/>
          </a:prstGeom>
          <a:ln w="38100">
            <a:solidFill>
              <a:srgbClr val="9832D6"/>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3D8068C-871B-E750-776B-F8B5FB58B8B6}"/>
              </a:ext>
            </a:extLst>
          </p:cNvPr>
          <p:cNvCxnSpPr>
            <a:cxnSpLocks/>
          </p:cNvCxnSpPr>
          <p:nvPr/>
        </p:nvCxnSpPr>
        <p:spPr>
          <a:xfrm flipV="1">
            <a:off x="6091085" y="3428998"/>
            <a:ext cx="4208207" cy="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A34C6CA7-FA8F-5540-259D-8F51E6AC12F3}"/>
              </a:ext>
            </a:extLst>
          </p:cNvPr>
          <p:cNvCxnSpPr>
            <a:cxnSpLocks/>
          </p:cNvCxnSpPr>
          <p:nvPr/>
        </p:nvCxnSpPr>
        <p:spPr>
          <a:xfrm flipH="1" flipV="1">
            <a:off x="4009104" y="3182886"/>
            <a:ext cx="656303" cy="9835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C748B93C-C69A-56E2-CD9F-AEC5CD60FA8E}"/>
              </a:ext>
            </a:extLst>
          </p:cNvPr>
          <p:cNvCxnSpPr>
            <a:cxnSpLocks/>
          </p:cNvCxnSpPr>
          <p:nvPr/>
        </p:nvCxnSpPr>
        <p:spPr>
          <a:xfrm>
            <a:off x="3365090" y="4912592"/>
            <a:ext cx="644014" cy="3046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54FBD65-F329-D9EE-FFDE-26490740A6F6}"/>
              </a:ext>
            </a:extLst>
          </p:cNvPr>
          <p:cNvCxnSpPr>
            <a:cxnSpLocks/>
          </p:cNvCxnSpPr>
          <p:nvPr/>
        </p:nvCxnSpPr>
        <p:spPr>
          <a:xfrm flipV="1">
            <a:off x="2222704" y="3977148"/>
            <a:ext cx="950042" cy="37093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956D242-0C96-6B81-E34F-9FC8098E6B1A}"/>
              </a:ext>
            </a:extLst>
          </p:cNvPr>
          <p:cNvCxnSpPr>
            <a:cxnSpLocks/>
          </p:cNvCxnSpPr>
          <p:nvPr/>
        </p:nvCxnSpPr>
        <p:spPr>
          <a:xfrm flipH="1">
            <a:off x="4251837" y="2395116"/>
            <a:ext cx="143799" cy="28813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13C1EA1-8DF2-BEC7-7D19-FCE43D8F9351}"/>
              </a:ext>
            </a:extLst>
          </p:cNvPr>
          <p:cNvCxnSpPr>
            <a:cxnSpLocks/>
          </p:cNvCxnSpPr>
          <p:nvPr/>
        </p:nvCxnSpPr>
        <p:spPr>
          <a:xfrm flipH="1" flipV="1">
            <a:off x="1919747" y="2038198"/>
            <a:ext cx="309717" cy="5009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64" name="Group 63">
            <a:extLst>
              <a:ext uri="{FF2B5EF4-FFF2-40B4-BE49-F238E27FC236}">
                <a16:creationId xmlns:a16="http://schemas.microsoft.com/office/drawing/2014/main" id="{2F69EFC8-9D4D-0F1A-DC50-65CFC87CE649}"/>
              </a:ext>
            </a:extLst>
          </p:cNvPr>
          <p:cNvGrpSpPr/>
          <p:nvPr/>
        </p:nvGrpSpPr>
        <p:grpSpPr>
          <a:xfrm rot="2469406">
            <a:off x="9109471" y="1486046"/>
            <a:ext cx="396511" cy="766915"/>
            <a:chOff x="5592097" y="4571999"/>
            <a:chExt cx="507124" cy="904568"/>
          </a:xfrm>
        </p:grpSpPr>
        <p:cxnSp>
          <p:nvCxnSpPr>
            <p:cNvPr id="31" name="Straight Arrow Connector 30">
              <a:extLst>
                <a:ext uri="{FF2B5EF4-FFF2-40B4-BE49-F238E27FC236}">
                  <a16:creationId xmlns:a16="http://schemas.microsoft.com/office/drawing/2014/main" id="{C7A13F34-6909-8DF6-6E11-42DA2355C6A0}"/>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16753E5-A4B2-0801-4C45-C09897701812}"/>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99059AA4-DC54-B622-87DE-438E00748B19}"/>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5" name="Group 64">
            <a:extLst>
              <a:ext uri="{FF2B5EF4-FFF2-40B4-BE49-F238E27FC236}">
                <a16:creationId xmlns:a16="http://schemas.microsoft.com/office/drawing/2014/main" id="{92D5553A-4F6C-8558-FFA1-1B5295F7D12E}"/>
              </a:ext>
            </a:extLst>
          </p:cNvPr>
          <p:cNvGrpSpPr/>
          <p:nvPr/>
        </p:nvGrpSpPr>
        <p:grpSpPr>
          <a:xfrm rot="19750681">
            <a:off x="6997027" y="1491094"/>
            <a:ext cx="396511" cy="766915"/>
            <a:chOff x="5592097" y="4571999"/>
            <a:chExt cx="507124" cy="904568"/>
          </a:xfrm>
        </p:grpSpPr>
        <p:cxnSp>
          <p:nvCxnSpPr>
            <p:cNvPr id="66" name="Straight Arrow Connector 65">
              <a:extLst>
                <a:ext uri="{FF2B5EF4-FFF2-40B4-BE49-F238E27FC236}">
                  <a16:creationId xmlns:a16="http://schemas.microsoft.com/office/drawing/2014/main" id="{E72F3575-AFFE-7011-6CA2-7D13E8844DFE}"/>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B71BEEEF-5283-D706-084F-ACFC9749D35D}"/>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40824CF0-1042-54CC-C4D4-FB5C6BF70D58}"/>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9" name="Group 68">
            <a:extLst>
              <a:ext uri="{FF2B5EF4-FFF2-40B4-BE49-F238E27FC236}">
                <a16:creationId xmlns:a16="http://schemas.microsoft.com/office/drawing/2014/main" id="{C9902955-D7AE-8CBE-41B4-A13A13B86FB0}"/>
              </a:ext>
            </a:extLst>
          </p:cNvPr>
          <p:cNvGrpSpPr/>
          <p:nvPr/>
        </p:nvGrpSpPr>
        <p:grpSpPr>
          <a:xfrm rot="15972858">
            <a:off x="6180386" y="3339125"/>
            <a:ext cx="396511" cy="766915"/>
            <a:chOff x="5592097" y="4571999"/>
            <a:chExt cx="507124" cy="904568"/>
          </a:xfrm>
        </p:grpSpPr>
        <p:cxnSp>
          <p:nvCxnSpPr>
            <p:cNvPr id="70" name="Straight Arrow Connector 69">
              <a:extLst>
                <a:ext uri="{FF2B5EF4-FFF2-40B4-BE49-F238E27FC236}">
                  <a16:creationId xmlns:a16="http://schemas.microsoft.com/office/drawing/2014/main" id="{C6B08301-53EF-43E0-A9BB-C6284500585D}"/>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07C88B35-1569-2F0A-FCCF-9778308597A1}"/>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03A73424-55ED-F226-CB31-A1B57AA28C8B}"/>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97F1F222-6552-A334-BA22-B6291A6281AF}"/>
              </a:ext>
            </a:extLst>
          </p:cNvPr>
          <p:cNvGrpSpPr/>
          <p:nvPr/>
        </p:nvGrpSpPr>
        <p:grpSpPr>
          <a:xfrm rot="12489824">
            <a:off x="7436541" y="4826166"/>
            <a:ext cx="396511" cy="766915"/>
            <a:chOff x="5592097" y="4571999"/>
            <a:chExt cx="507124" cy="904568"/>
          </a:xfrm>
        </p:grpSpPr>
        <p:cxnSp>
          <p:nvCxnSpPr>
            <p:cNvPr id="74" name="Straight Arrow Connector 73">
              <a:extLst>
                <a:ext uri="{FF2B5EF4-FFF2-40B4-BE49-F238E27FC236}">
                  <a16:creationId xmlns:a16="http://schemas.microsoft.com/office/drawing/2014/main" id="{677AA7CB-3179-A795-B395-8650B6ED9CF2}"/>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836A1E5A-BD8A-FD1E-3C15-9D433544C13F}"/>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B6A128FF-707D-0DA3-F12E-BC4340FFC4EB}"/>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F33FC72A-AE87-92F2-51C3-DC851CC95C76}"/>
              </a:ext>
            </a:extLst>
          </p:cNvPr>
          <p:cNvGrpSpPr/>
          <p:nvPr/>
        </p:nvGrpSpPr>
        <p:grpSpPr>
          <a:xfrm rot="9033926">
            <a:off x="9132888" y="4593956"/>
            <a:ext cx="396511" cy="766915"/>
            <a:chOff x="5592097" y="4571999"/>
            <a:chExt cx="507124" cy="904568"/>
          </a:xfrm>
        </p:grpSpPr>
        <p:cxnSp>
          <p:nvCxnSpPr>
            <p:cNvPr id="78" name="Straight Arrow Connector 77">
              <a:extLst>
                <a:ext uri="{FF2B5EF4-FFF2-40B4-BE49-F238E27FC236}">
                  <a16:creationId xmlns:a16="http://schemas.microsoft.com/office/drawing/2014/main" id="{E287D890-ACB3-1A1B-AE30-50A63AE47A4E}"/>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CAA439A-440B-CC39-3748-0E32C7869011}"/>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CB3A9F12-CFCA-CD4A-6417-D40C5CC598A1}"/>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0D601568-3536-9558-9658-12F27A7AC46D}"/>
              </a:ext>
            </a:extLst>
          </p:cNvPr>
          <p:cNvGrpSpPr/>
          <p:nvPr/>
        </p:nvGrpSpPr>
        <p:grpSpPr>
          <a:xfrm rot="5400000">
            <a:off x="9911431" y="2859576"/>
            <a:ext cx="396511" cy="766915"/>
            <a:chOff x="5592097" y="4571999"/>
            <a:chExt cx="507124" cy="904568"/>
          </a:xfrm>
        </p:grpSpPr>
        <p:cxnSp>
          <p:nvCxnSpPr>
            <p:cNvPr id="82" name="Straight Arrow Connector 81">
              <a:extLst>
                <a:ext uri="{FF2B5EF4-FFF2-40B4-BE49-F238E27FC236}">
                  <a16:creationId xmlns:a16="http://schemas.microsoft.com/office/drawing/2014/main" id="{B5E1ED08-BFFE-27D4-7C63-2803DFBAF06E}"/>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B44D94F-F4BF-E2ED-9B69-11D6A211CA1B}"/>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8A4D269-6608-50C4-2F36-CC63EA2B20BE}"/>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3C14F813-91AB-985C-DF42-26BC52F2990C}"/>
                  </a:ext>
                </a:extLst>
              </p:cNvPr>
              <p:cNvSpPr txBox="1"/>
              <p:nvPr/>
            </p:nvSpPr>
            <p:spPr>
              <a:xfrm>
                <a:off x="1316804" y="1471014"/>
                <a:ext cx="1050096" cy="4831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chemeClr val="accent1"/>
                              </a:solidFill>
                              <a:latin typeface="Cambria Math" panose="02040503050406030204" pitchFamily="18" charset="0"/>
                            </a:rPr>
                          </m:ctrlPr>
                        </m:accPr>
                        <m:e>
                          <m:r>
                            <a:rPr lang="en-US" sz="2800" i="1">
                              <a:solidFill>
                                <a:schemeClr val="accent1"/>
                              </a:solidFill>
                              <a:latin typeface="Cambria Math" panose="02040503050406030204" pitchFamily="18" charset="0"/>
                            </a:rPr>
                            <m:t>𝐽</m:t>
                          </m:r>
                        </m:e>
                      </m:acc>
                      <m:d>
                        <m:dPr>
                          <m:ctrlPr>
                            <a:rPr lang="en-US" sz="2800" i="1">
                              <a:solidFill>
                                <a:schemeClr val="accent1"/>
                              </a:solidFill>
                              <a:latin typeface="Cambria Math" panose="02040503050406030204" pitchFamily="18" charset="0"/>
                            </a:rPr>
                          </m:ctrlPr>
                        </m:dPr>
                        <m:e>
                          <m:r>
                            <a:rPr lang="en-US" sz="2800" i="1">
                              <a:solidFill>
                                <a:schemeClr val="accent1"/>
                              </a:solidFill>
                              <a:latin typeface="Cambria Math" panose="02040503050406030204" pitchFamily="18" charset="0"/>
                            </a:rPr>
                            <m:t>𝑟</m:t>
                          </m:r>
                          <m:r>
                            <a:rPr lang="en-US" sz="2800" i="0">
                              <a:solidFill>
                                <a:schemeClr val="accent1"/>
                              </a:solidFill>
                              <a:latin typeface="Cambria Math" panose="02040503050406030204" pitchFamily="18" charset="0"/>
                            </a:rPr>
                            <m:t>,</m:t>
                          </m:r>
                          <m:r>
                            <a:rPr lang="en-US" sz="2800" i="1">
                              <a:solidFill>
                                <a:schemeClr val="accent1"/>
                              </a:solidFill>
                              <a:latin typeface="Cambria Math" panose="02040503050406030204" pitchFamily="18" charset="0"/>
                            </a:rPr>
                            <m:t>𝜃</m:t>
                          </m:r>
                        </m:e>
                      </m:d>
                    </m:oMath>
                  </m:oMathPara>
                </a14:m>
                <a:endParaRPr lang="en-US" sz="2800" dirty="0"/>
              </a:p>
            </p:txBody>
          </p:sp>
        </mc:Choice>
        <mc:Fallback xmlns="">
          <p:sp>
            <p:nvSpPr>
              <p:cNvPr id="85" name="TextBox 84">
                <a:extLst>
                  <a:ext uri="{FF2B5EF4-FFF2-40B4-BE49-F238E27FC236}">
                    <a16:creationId xmlns:a16="http://schemas.microsoft.com/office/drawing/2014/main" id="{3C14F813-91AB-985C-DF42-26BC52F2990C}"/>
                  </a:ext>
                </a:extLst>
              </p:cNvPr>
              <p:cNvSpPr txBox="1">
                <a:spLocks noRot="1" noChangeAspect="1" noMove="1" noResize="1" noEditPoints="1" noAdjustHandles="1" noChangeArrowheads="1" noChangeShapeType="1" noTextEdit="1"/>
              </p:cNvSpPr>
              <p:nvPr/>
            </p:nvSpPr>
            <p:spPr>
              <a:xfrm>
                <a:off x="1316804" y="1471014"/>
                <a:ext cx="1050096" cy="483146"/>
              </a:xfrm>
              <a:prstGeom prst="rect">
                <a:avLst/>
              </a:prstGeom>
              <a:blipFill>
                <a:blip r:embed="rId3"/>
                <a:stretch>
                  <a:fillRect/>
                </a:stretch>
              </a:blipFill>
            </p:spPr>
            <p:txBody>
              <a:bodyPr/>
              <a:lstStyle/>
              <a:p>
                <a:r>
                  <a:rPr lang="en-US">
                    <a:noFill/>
                  </a:rPr>
                  <a:t> </a:t>
                </a:r>
              </a:p>
            </p:txBody>
          </p:sp>
        </mc:Fallback>
      </mc:AlternateContent>
      <p:cxnSp>
        <p:nvCxnSpPr>
          <p:cNvPr id="87" name="Straight Connector 86">
            <a:extLst>
              <a:ext uri="{FF2B5EF4-FFF2-40B4-BE49-F238E27FC236}">
                <a16:creationId xmlns:a16="http://schemas.microsoft.com/office/drawing/2014/main" id="{86FF2822-16F4-5CB8-68FE-7CD3A214A232}"/>
              </a:ext>
            </a:extLst>
          </p:cNvPr>
          <p:cNvCxnSpPr>
            <a:cxnSpLocks/>
          </p:cNvCxnSpPr>
          <p:nvPr/>
        </p:nvCxnSpPr>
        <p:spPr>
          <a:xfrm flipH="1" flipV="1">
            <a:off x="2229464" y="2539181"/>
            <a:ext cx="1135626" cy="88981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89" name="Arc 88">
            <a:extLst>
              <a:ext uri="{FF2B5EF4-FFF2-40B4-BE49-F238E27FC236}">
                <a16:creationId xmlns:a16="http://schemas.microsoft.com/office/drawing/2014/main" id="{E39C6019-D2C7-27C9-6591-52387B5E231D}"/>
              </a:ext>
            </a:extLst>
          </p:cNvPr>
          <p:cNvSpPr/>
          <p:nvPr/>
        </p:nvSpPr>
        <p:spPr>
          <a:xfrm>
            <a:off x="2954530" y="3071151"/>
            <a:ext cx="720277" cy="700484"/>
          </a:xfrm>
          <a:prstGeom prst="arc">
            <a:avLst>
              <a:gd name="adj1" fmla="val 13627741"/>
              <a:gd name="adj2" fmla="val 0"/>
            </a:avLst>
          </a:prstGeom>
          <a:ln w="381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0" name="TextBox 89">
                <a:extLst>
                  <a:ext uri="{FF2B5EF4-FFF2-40B4-BE49-F238E27FC236}">
                    <a16:creationId xmlns:a16="http://schemas.microsoft.com/office/drawing/2014/main" id="{27E7856B-9F1D-FDD3-5BF4-FA265802A9B5}"/>
                  </a:ext>
                </a:extLst>
              </p:cNvPr>
              <p:cNvSpPr txBox="1"/>
              <p:nvPr/>
            </p:nvSpPr>
            <p:spPr>
              <a:xfrm>
                <a:off x="3505613" y="2778292"/>
                <a:ext cx="29424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i="1" smtClean="0">
                          <a:solidFill>
                            <a:schemeClr val="accent6"/>
                          </a:solidFill>
                          <a:latin typeface="Cambria Math" panose="02040503050406030204" pitchFamily="18" charset="0"/>
                        </a:rPr>
                        <m:t>𝜃</m:t>
                      </m:r>
                    </m:oMath>
                  </m:oMathPara>
                </a14:m>
                <a:endParaRPr lang="en-US" sz="2800" dirty="0"/>
              </a:p>
            </p:txBody>
          </p:sp>
        </mc:Choice>
        <mc:Fallback xmlns="">
          <p:sp>
            <p:nvSpPr>
              <p:cNvPr id="90" name="TextBox 89">
                <a:extLst>
                  <a:ext uri="{FF2B5EF4-FFF2-40B4-BE49-F238E27FC236}">
                    <a16:creationId xmlns:a16="http://schemas.microsoft.com/office/drawing/2014/main" id="{27E7856B-9F1D-FDD3-5BF4-FA265802A9B5}"/>
                  </a:ext>
                </a:extLst>
              </p:cNvPr>
              <p:cNvSpPr txBox="1">
                <a:spLocks noRot="1" noChangeAspect="1" noMove="1" noResize="1" noEditPoints="1" noAdjustHandles="1" noChangeArrowheads="1" noChangeShapeType="1" noTextEdit="1"/>
              </p:cNvSpPr>
              <p:nvPr/>
            </p:nvSpPr>
            <p:spPr>
              <a:xfrm>
                <a:off x="3505613" y="2778292"/>
                <a:ext cx="294248" cy="43088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1" name="TextBox 90">
                <a:extLst>
                  <a:ext uri="{FF2B5EF4-FFF2-40B4-BE49-F238E27FC236}">
                    <a16:creationId xmlns:a16="http://schemas.microsoft.com/office/drawing/2014/main" id="{544905B0-C735-EC4A-43E6-E123873044D4}"/>
                  </a:ext>
                </a:extLst>
              </p:cNvPr>
              <p:cNvSpPr txBox="1"/>
              <p:nvPr/>
            </p:nvSpPr>
            <p:spPr>
              <a:xfrm>
                <a:off x="8390672" y="2169238"/>
                <a:ext cx="73802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chemeClr val="accent1">
                                  <a:lumMod val="60000"/>
                                  <a:lumOff val="40000"/>
                                </a:schemeClr>
                              </a:solidFill>
                              <a:latin typeface="Cambria Math" panose="02040503050406030204" pitchFamily="18" charset="0"/>
                            </a:rPr>
                          </m:ctrlPr>
                        </m:sSubPr>
                        <m:e>
                          <m:acc>
                            <m:accPr>
                              <m:chr m:val="̅"/>
                              <m:ctrlPr>
                                <a:rPr lang="en-US" sz="2400" i="1">
                                  <a:solidFill>
                                    <a:schemeClr val="accent1">
                                      <a:lumMod val="60000"/>
                                      <a:lumOff val="40000"/>
                                    </a:schemeClr>
                                  </a:solidFill>
                                  <a:latin typeface="Cambria Math" panose="02040503050406030204" pitchFamily="18" charset="0"/>
                                </a:rPr>
                              </m:ctrlPr>
                            </m:accPr>
                            <m:e>
                              <m:r>
                                <a:rPr lang="en-US" sz="2400" i="1">
                                  <a:solidFill>
                                    <a:schemeClr val="accent1">
                                      <a:lumMod val="60000"/>
                                      <a:lumOff val="40000"/>
                                    </a:schemeClr>
                                  </a:solidFill>
                                  <a:latin typeface="Cambria Math" panose="02040503050406030204" pitchFamily="18" charset="0"/>
                                </a:rPr>
                                <m:t>𝐽</m:t>
                              </m:r>
                            </m:e>
                          </m:acc>
                        </m:e>
                        <m:sub>
                          <m:r>
                            <a:rPr lang="en-US" sz="2400" i="1">
                              <a:solidFill>
                                <a:schemeClr val="accent1">
                                  <a:lumMod val="60000"/>
                                  <a:lumOff val="40000"/>
                                </a:schemeClr>
                              </a:solidFill>
                              <a:latin typeface="Cambria Math" panose="02040503050406030204" pitchFamily="18" charset="0"/>
                            </a:rPr>
                            <m:t>𝜃</m:t>
                          </m:r>
                        </m:sub>
                      </m:sSub>
                      <m:d>
                        <m:dPr>
                          <m:ctrlPr>
                            <a:rPr lang="en-US" sz="2400" i="1">
                              <a:solidFill>
                                <a:schemeClr val="accent1">
                                  <a:lumMod val="60000"/>
                                  <a:lumOff val="40000"/>
                                </a:schemeClr>
                              </a:solidFill>
                              <a:latin typeface="Cambria Math" panose="02040503050406030204" pitchFamily="18" charset="0"/>
                            </a:rPr>
                          </m:ctrlPr>
                        </m:dPr>
                        <m:e>
                          <m:r>
                            <a:rPr lang="en-US" sz="2400" i="1">
                              <a:solidFill>
                                <a:schemeClr val="accent1">
                                  <a:lumMod val="60000"/>
                                  <a:lumOff val="40000"/>
                                </a:schemeClr>
                              </a:solidFill>
                              <a:latin typeface="Cambria Math" panose="02040503050406030204" pitchFamily="18" charset="0"/>
                            </a:rPr>
                            <m:t>𝑟</m:t>
                          </m:r>
                        </m:e>
                      </m:d>
                    </m:oMath>
                  </m:oMathPara>
                </a14:m>
                <a:endParaRPr lang="en-US" sz="2400" dirty="0"/>
              </a:p>
            </p:txBody>
          </p:sp>
        </mc:Choice>
        <mc:Fallback xmlns="">
          <p:sp>
            <p:nvSpPr>
              <p:cNvPr id="91" name="TextBox 90">
                <a:extLst>
                  <a:ext uri="{FF2B5EF4-FFF2-40B4-BE49-F238E27FC236}">
                    <a16:creationId xmlns:a16="http://schemas.microsoft.com/office/drawing/2014/main" id="{544905B0-C735-EC4A-43E6-E123873044D4}"/>
                  </a:ext>
                </a:extLst>
              </p:cNvPr>
              <p:cNvSpPr txBox="1">
                <a:spLocks noRot="1" noChangeAspect="1" noMove="1" noResize="1" noEditPoints="1" noAdjustHandles="1" noChangeArrowheads="1" noChangeShapeType="1" noTextEdit="1"/>
              </p:cNvSpPr>
              <p:nvPr/>
            </p:nvSpPr>
            <p:spPr>
              <a:xfrm>
                <a:off x="8390672" y="2169238"/>
                <a:ext cx="738023" cy="369332"/>
              </a:xfrm>
              <a:prstGeom prst="rect">
                <a:avLst/>
              </a:prstGeom>
              <a:blipFill>
                <a:blip r:embed="rId5"/>
                <a:stretch>
                  <a:fillRect l="-13223" t="-5000" b="-3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id="{23F389AC-EE73-87A5-126B-579DD1457147}"/>
                  </a:ext>
                </a:extLst>
              </p:cNvPr>
              <p:cNvSpPr txBox="1"/>
              <p:nvPr/>
            </p:nvSpPr>
            <p:spPr>
              <a:xfrm>
                <a:off x="9752442" y="1669983"/>
                <a:ext cx="71449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chemeClr val="accent1">
                                  <a:lumMod val="60000"/>
                                  <a:lumOff val="40000"/>
                                </a:schemeClr>
                              </a:solidFill>
                              <a:latin typeface="Cambria Math" panose="02040503050406030204" pitchFamily="18" charset="0"/>
                            </a:rPr>
                          </m:ctrlPr>
                        </m:sSubPr>
                        <m:e>
                          <m:acc>
                            <m:accPr>
                              <m:chr m:val="̅"/>
                              <m:ctrlPr>
                                <a:rPr lang="en-US" sz="2400" i="1">
                                  <a:solidFill>
                                    <a:schemeClr val="accent1">
                                      <a:lumMod val="60000"/>
                                      <a:lumOff val="40000"/>
                                    </a:schemeClr>
                                  </a:solidFill>
                                  <a:latin typeface="Cambria Math" panose="02040503050406030204" pitchFamily="18" charset="0"/>
                                </a:rPr>
                              </m:ctrlPr>
                            </m:accPr>
                            <m:e>
                              <m:r>
                                <a:rPr lang="en-US" sz="2400" i="1">
                                  <a:solidFill>
                                    <a:schemeClr val="accent1">
                                      <a:lumMod val="60000"/>
                                      <a:lumOff val="40000"/>
                                    </a:schemeClr>
                                  </a:solidFill>
                                  <a:latin typeface="Cambria Math" panose="02040503050406030204" pitchFamily="18" charset="0"/>
                                </a:rPr>
                                <m:t>𝐽</m:t>
                              </m:r>
                            </m:e>
                          </m:acc>
                        </m:e>
                        <m:sub>
                          <m:r>
                            <a:rPr lang="en-US" sz="2400" b="0" i="1" smtClean="0">
                              <a:solidFill>
                                <a:schemeClr val="accent1">
                                  <a:lumMod val="60000"/>
                                  <a:lumOff val="40000"/>
                                </a:schemeClr>
                              </a:solidFill>
                              <a:latin typeface="Cambria Math" panose="02040503050406030204" pitchFamily="18" charset="0"/>
                            </a:rPr>
                            <m:t>𝑟</m:t>
                          </m:r>
                        </m:sub>
                      </m:sSub>
                      <m:d>
                        <m:dPr>
                          <m:ctrlPr>
                            <a:rPr lang="en-US" sz="2400" i="1">
                              <a:solidFill>
                                <a:schemeClr val="accent1">
                                  <a:lumMod val="60000"/>
                                  <a:lumOff val="40000"/>
                                </a:schemeClr>
                              </a:solidFill>
                              <a:latin typeface="Cambria Math" panose="02040503050406030204" pitchFamily="18" charset="0"/>
                            </a:rPr>
                          </m:ctrlPr>
                        </m:dPr>
                        <m:e>
                          <m:r>
                            <a:rPr lang="en-US" sz="2400" i="1">
                              <a:solidFill>
                                <a:schemeClr val="accent1">
                                  <a:lumMod val="60000"/>
                                  <a:lumOff val="40000"/>
                                </a:schemeClr>
                              </a:solidFill>
                              <a:latin typeface="Cambria Math" panose="02040503050406030204" pitchFamily="18" charset="0"/>
                            </a:rPr>
                            <m:t>𝑟</m:t>
                          </m:r>
                        </m:e>
                      </m:d>
                    </m:oMath>
                  </m:oMathPara>
                </a14:m>
                <a:endParaRPr lang="en-US" sz="2400" dirty="0"/>
              </a:p>
            </p:txBody>
          </p:sp>
        </mc:Choice>
        <mc:Fallback xmlns="">
          <p:sp>
            <p:nvSpPr>
              <p:cNvPr id="92" name="TextBox 91">
                <a:extLst>
                  <a:ext uri="{FF2B5EF4-FFF2-40B4-BE49-F238E27FC236}">
                    <a16:creationId xmlns:a16="http://schemas.microsoft.com/office/drawing/2014/main" id="{23F389AC-EE73-87A5-126B-579DD1457147}"/>
                  </a:ext>
                </a:extLst>
              </p:cNvPr>
              <p:cNvSpPr txBox="1">
                <a:spLocks noRot="1" noChangeAspect="1" noMove="1" noResize="1" noEditPoints="1" noAdjustHandles="1" noChangeArrowheads="1" noChangeShapeType="1" noTextEdit="1"/>
              </p:cNvSpPr>
              <p:nvPr/>
            </p:nvSpPr>
            <p:spPr>
              <a:xfrm>
                <a:off x="9752442" y="1669983"/>
                <a:ext cx="714491" cy="369332"/>
              </a:xfrm>
              <a:prstGeom prst="rect">
                <a:avLst/>
              </a:prstGeom>
              <a:blipFill>
                <a:blip r:embed="rId6"/>
                <a:stretch>
                  <a:fillRect l="-13675" t="-4918" b="-278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id="{D5DB3E8D-D246-4138-EE5A-982620111B43}"/>
                  </a:ext>
                </a:extLst>
              </p:cNvPr>
              <p:cNvSpPr txBox="1"/>
              <p:nvPr/>
            </p:nvSpPr>
            <p:spPr>
              <a:xfrm>
                <a:off x="8901680" y="1019839"/>
                <a:ext cx="704039"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chemeClr val="accent1">
                                  <a:lumMod val="75000"/>
                                </a:schemeClr>
                              </a:solidFill>
                              <a:latin typeface="Cambria Math" panose="02040503050406030204" pitchFamily="18" charset="0"/>
                            </a:rPr>
                          </m:ctrlPr>
                        </m:accPr>
                        <m:e>
                          <m:r>
                            <a:rPr lang="en-US" sz="2800" i="1">
                              <a:solidFill>
                                <a:schemeClr val="accent1">
                                  <a:lumMod val="75000"/>
                                </a:schemeClr>
                              </a:solidFill>
                              <a:latin typeface="Cambria Math" panose="02040503050406030204" pitchFamily="18" charset="0"/>
                            </a:rPr>
                            <m:t>𝐽</m:t>
                          </m:r>
                        </m:e>
                      </m:acc>
                      <m:d>
                        <m:dPr>
                          <m:ctrlPr>
                            <a:rPr lang="en-US" sz="2800" i="1">
                              <a:solidFill>
                                <a:schemeClr val="accent1">
                                  <a:lumMod val="75000"/>
                                </a:schemeClr>
                              </a:solidFill>
                              <a:latin typeface="Cambria Math" panose="02040503050406030204" pitchFamily="18" charset="0"/>
                            </a:rPr>
                          </m:ctrlPr>
                        </m:dPr>
                        <m:e>
                          <m:r>
                            <a:rPr lang="en-US" sz="2800" i="1">
                              <a:solidFill>
                                <a:schemeClr val="accent1">
                                  <a:lumMod val="75000"/>
                                </a:schemeClr>
                              </a:solidFill>
                              <a:latin typeface="Cambria Math" panose="02040503050406030204" pitchFamily="18" charset="0"/>
                            </a:rPr>
                            <m:t>𝑟</m:t>
                          </m:r>
                        </m:e>
                      </m:d>
                    </m:oMath>
                  </m:oMathPara>
                </a14:m>
                <a:endParaRPr lang="en-US" sz="2800" dirty="0"/>
              </a:p>
            </p:txBody>
          </p:sp>
        </mc:Choice>
        <mc:Fallback xmlns="">
          <p:sp>
            <p:nvSpPr>
              <p:cNvPr id="93" name="TextBox 92">
                <a:extLst>
                  <a:ext uri="{FF2B5EF4-FFF2-40B4-BE49-F238E27FC236}">
                    <a16:creationId xmlns:a16="http://schemas.microsoft.com/office/drawing/2014/main" id="{D5DB3E8D-D246-4138-EE5A-982620111B43}"/>
                  </a:ext>
                </a:extLst>
              </p:cNvPr>
              <p:cNvSpPr txBox="1">
                <a:spLocks noRot="1" noChangeAspect="1" noMove="1" noResize="1" noEditPoints="1" noAdjustHandles="1" noChangeArrowheads="1" noChangeShapeType="1" noTextEdit="1"/>
              </p:cNvSpPr>
              <p:nvPr/>
            </p:nvSpPr>
            <p:spPr>
              <a:xfrm>
                <a:off x="8901680" y="1019839"/>
                <a:ext cx="704039" cy="430887"/>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461991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1640337D-F2F9-BF4B-B25E-DE6E55F599BB}"/>
                  </a:ext>
                </a:extLst>
              </p:cNvPr>
              <p:cNvSpPr txBox="1"/>
              <p:nvPr/>
            </p:nvSpPr>
            <p:spPr>
              <a:xfrm>
                <a:off x="1263445" y="565355"/>
                <a:ext cx="4395306" cy="14840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𝜃</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0</m:t>
                          </m:r>
                        </m:sub>
                        <m:sup>
                          <m:r>
                            <a:rPr lang="en-US" sz="3200" i="0">
                              <a:latin typeface="Cambria Math" panose="02040503050406030204" pitchFamily="18" charset="0"/>
                            </a:rPr>
                            <m:t>2</m:t>
                          </m:r>
                          <m:r>
                            <a:rPr lang="en-US" sz="3200" i="1">
                              <a:latin typeface="Cambria Math" panose="02040503050406030204" pitchFamily="18" charset="0"/>
                            </a:rPr>
                            <m:t>𝜋</m:t>
                          </m:r>
                        </m:sup>
                        <m:e>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𝐽</m:t>
                              </m:r>
                            </m:e>
                            <m:sub>
                              <m:r>
                                <a:rPr lang="en-US" sz="3200" i="1">
                                  <a:latin typeface="Cambria Math" panose="02040503050406030204" pitchFamily="18" charset="0"/>
                                </a:rPr>
                                <m:t>𝜃</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r>
                                <a:rPr lang="en-US" sz="3200" i="0">
                                  <a:latin typeface="Cambria Math" panose="02040503050406030204" pitchFamily="18" charset="0"/>
                                </a:rPr>
                                <m:t>,</m:t>
                              </m:r>
                              <m:r>
                                <a:rPr lang="en-US" sz="3200" i="1">
                                  <a:latin typeface="Cambria Math" panose="02040503050406030204" pitchFamily="18" charset="0"/>
                                </a:rPr>
                                <m:t>𝜃</m:t>
                              </m:r>
                            </m:e>
                          </m:d>
                          <m:r>
                            <a:rPr lang="en-US" sz="3200" i="0">
                              <a:latin typeface="Cambria Math" panose="02040503050406030204" pitchFamily="18" charset="0"/>
                            </a:rPr>
                            <m:t>ⅆ</m:t>
                          </m:r>
                          <m:r>
                            <a:rPr lang="en-US" sz="3200" i="1">
                              <a:latin typeface="Cambria Math" panose="02040503050406030204" pitchFamily="18" charset="0"/>
                            </a:rPr>
                            <m:t>𝜃</m:t>
                          </m:r>
                        </m:e>
                      </m:nary>
                    </m:oMath>
                  </m:oMathPara>
                </a14:m>
                <a:endParaRPr lang="en-US" sz="3200" dirty="0"/>
              </a:p>
            </p:txBody>
          </p:sp>
        </mc:Choice>
        <mc:Fallback xmlns="">
          <p:sp>
            <p:nvSpPr>
              <p:cNvPr id="2" name="TextBox 1">
                <a:extLst>
                  <a:ext uri="{FF2B5EF4-FFF2-40B4-BE49-F238E27FC236}">
                    <a16:creationId xmlns:a16="http://schemas.microsoft.com/office/drawing/2014/main" id="{1640337D-F2F9-BF4B-B25E-DE6E55F599BB}"/>
                  </a:ext>
                </a:extLst>
              </p:cNvPr>
              <p:cNvSpPr txBox="1">
                <a:spLocks noRot="1" noChangeAspect="1" noMove="1" noResize="1" noEditPoints="1" noAdjustHandles="1" noChangeArrowheads="1" noChangeShapeType="1" noTextEdit="1"/>
              </p:cNvSpPr>
              <p:nvPr/>
            </p:nvSpPr>
            <p:spPr>
              <a:xfrm>
                <a:off x="1263445" y="565355"/>
                <a:ext cx="4395306" cy="148406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17250FF9-1EA8-1B23-D408-5B843D812ADF}"/>
                  </a:ext>
                </a:extLst>
              </p:cNvPr>
              <p:cNvSpPr txBox="1"/>
              <p:nvPr/>
            </p:nvSpPr>
            <p:spPr>
              <a:xfrm>
                <a:off x="1263445" y="2192594"/>
                <a:ext cx="4497129" cy="14840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b="0" i="1" smtClean="0">
                              <a:latin typeface="Cambria Math" panose="02040503050406030204" pitchFamily="18" charset="0"/>
                            </a:rPr>
                            <m:t>𝑟</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0</m:t>
                          </m:r>
                        </m:sub>
                        <m:sup>
                          <m:r>
                            <a:rPr lang="en-US" sz="3200" i="0">
                              <a:latin typeface="Cambria Math" panose="02040503050406030204" pitchFamily="18" charset="0"/>
                            </a:rPr>
                            <m:t>2</m:t>
                          </m:r>
                          <m:r>
                            <a:rPr lang="en-US" sz="3200" i="1">
                              <a:latin typeface="Cambria Math" panose="02040503050406030204" pitchFamily="18" charset="0"/>
                            </a:rPr>
                            <m:t>𝜋</m:t>
                          </m:r>
                        </m:sup>
                        <m:e>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𝐽</m:t>
                              </m:r>
                            </m:e>
                            <m:sub>
                              <m:r>
                                <a:rPr lang="en-US" sz="3200" b="0" i="1" smtClean="0">
                                  <a:latin typeface="Cambria Math" panose="02040503050406030204" pitchFamily="18" charset="0"/>
                                </a:rPr>
                                <m:t>𝑟</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r>
                                <a:rPr lang="en-US" sz="3200" i="0">
                                  <a:latin typeface="Cambria Math" panose="02040503050406030204" pitchFamily="18" charset="0"/>
                                </a:rPr>
                                <m:t>,</m:t>
                              </m:r>
                              <m:r>
                                <a:rPr lang="en-US" sz="3200" i="1">
                                  <a:latin typeface="Cambria Math" panose="02040503050406030204" pitchFamily="18" charset="0"/>
                                </a:rPr>
                                <m:t>𝜃</m:t>
                              </m:r>
                            </m:e>
                          </m:d>
                          <m:r>
                            <a:rPr lang="en-US" sz="3200" i="0">
                              <a:latin typeface="Cambria Math" panose="02040503050406030204" pitchFamily="18" charset="0"/>
                            </a:rPr>
                            <m:t>ⅆ</m:t>
                          </m:r>
                          <m:r>
                            <a:rPr lang="en-US" sz="3200" i="1">
                              <a:latin typeface="Cambria Math" panose="02040503050406030204" pitchFamily="18" charset="0"/>
                            </a:rPr>
                            <m:t>𝜃</m:t>
                          </m:r>
                        </m:e>
                      </m:nary>
                    </m:oMath>
                  </m:oMathPara>
                </a14:m>
                <a:endParaRPr lang="en-US" sz="3200" dirty="0"/>
              </a:p>
            </p:txBody>
          </p:sp>
        </mc:Choice>
        <mc:Fallback xmlns="">
          <p:sp>
            <p:nvSpPr>
              <p:cNvPr id="3" name="TextBox 2">
                <a:extLst>
                  <a:ext uri="{FF2B5EF4-FFF2-40B4-BE49-F238E27FC236}">
                    <a16:creationId xmlns:a16="http://schemas.microsoft.com/office/drawing/2014/main" id="{17250FF9-1EA8-1B23-D408-5B843D812ADF}"/>
                  </a:ext>
                </a:extLst>
              </p:cNvPr>
              <p:cNvSpPr txBox="1">
                <a:spLocks noRot="1" noChangeAspect="1" noMove="1" noResize="1" noEditPoints="1" noAdjustHandles="1" noChangeArrowheads="1" noChangeShapeType="1" noTextEdit="1"/>
              </p:cNvSpPr>
              <p:nvPr/>
            </p:nvSpPr>
            <p:spPr>
              <a:xfrm>
                <a:off x="1263445" y="2192594"/>
                <a:ext cx="4497129" cy="148406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69DE9C3-D60B-D7A1-6918-92EEBE28F27F}"/>
                  </a:ext>
                </a:extLst>
              </p:cNvPr>
              <p:cNvSpPr txBox="1"/>
              <p:nvPr/>
            </p:nvSpPr>
            <p:spPr>
              <a:xfrm>
                <a:off x="1263445" y="4016477"/>
                <a:ext cx="4271106" cy="10021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𝐽</m:t>
                          </m:r>
                        </m:e>
                      </m:acc>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r>
                        <a:rPr lang="en-US" sz="3200" i="0">
                          <a:latin typeface="Cambria Math" panose="02040503050406030204" pitchFamily="18" charset="0"/>
                        </a:rPr>
                        <m:t>=</m:t>
                      </m:r>
                      <m:rad>
                        <m:radPr>
                          <m:degHide m:val="on"/>
                          <m:ctrlPr>
                            <a:rPr lang="en-US" sz="3200" i="1">
                              <a:solidFill>
                                <a:srgbClr val="836967"/>
                              </a:solidFill>
                              <a:latin typeface="Cambria Math" panose="02040503050406030204" pitchFamily="18" charset="0"/>
                            </a:rPr>
                          </m:ctrlPr>
                        </m:radPr>
                        <m:deg/>
                        <m:e>
                          <m:sSub>
                            <m:sSubPr>
                              <m:ctrlPr>
                                <a:rPr lang="en-US" sz="3200" i="1">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𝜃</m:t>
                              </m:r>
                            </m:sub>
                          </m:sSub>
                          <m:sSup>
                            <m:sSupPr>
                              <m:ctrlPr>
                                <a:rPr lang="en-US" sz="3200" i="1">
                                  <a:solidFill>
                                    <a:srgbClr val="836967"/>
                                  </a:solidFill>
                                  <a:latin typeface="Cambria Math" panose="02040503050406030204" pitchFamily="18" charset="0"/>
                                </a:rPr>
                              </m:ctrlPr>
                            </m:sSupPr>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e>
                            <m:sup>
                              <m:r>
                                <a:rPr lang="en-US" sz="3200" i="0">
                                  <a:latin typeface="Cambria Math" panose="02040503050406030204" pitchFamily="18" charset="0"/>
                                </a:rPr>
                                <m:t>2</m:t>
                              </m:r>
                            </m:sup>
                          </m:sSup>
                          <m:r>
                            <a:rPr lang="en-US" sz="3200" i="0">
                              <a:latin typeface="Cambria Math" panose="02040503050406030204" pitchFamily="18" charset="0"/>
                            </a:rPr>
                            <m:t>+</m:t>
                          </m:r>
                          <m:sSub>
                            <m:sSubPr>
                              <m:ctrlPr>
                                <a:rPr lang="en-US" sz="3200" i="1">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𝑟</m:t>
                              </m:r>
                            </m:sub>
                          </m:sSub>
                          <m:sSup>
                            <m:sSupPr>
                              <m:ctrlPr>
                                <a:rPr lang="en-US" sz="3200" i="1">
                                  <a:solidFill>
                                    <a:srgbClr val="836967"/>
                                  </a:solidFill>
                                  <a:latin typeface="Cambria Math" panose="02040503050406030204" pitchFamily="18" charset="0"/>
                                </a:rPr>
                              </m:ctrlPr>
                            </m:sSupPr>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e>
                            <m:sup>
                              <m:r>
                                <a:rPr lang="en-US" sz="3200" i="0">
                                  <a:latin typeface="Cambria Math" panose="02040503050406030204" pitchFamily="18" charset="0"/>
                                </a:rPr>
                                <m:t>2</m:t>
                              </m:r>
                            </m:sup>
                          </m:sSup>
                        </m:e>
                      </m:rad>
                    </m:oMath>
                  </m:oMathPara>
                </a14:m>
                <a:endParaRPr lang="en-US" sz="3200" dirty="0"/>
              </a:p>
            </p:txBody>
          </p:sp>
        </mc:Choice>
        <mc:Fallback xmlns="">
          <p:sp>
            <p:nvSpPr>
              <p:cNvPr id="4" name="TextBox 3">
                <a:extLst>
                  <a:ext uri="{FF2B5EF4-FFF2-40B4-BE49-F238E27FC236}">
                    <a16:creationId xmlns:a16="http://schemas.microsoft.com/office/drawing/2014/main" id="{969DE9C3-D60B-D7A1-6918-92EEBE28F27F}"/>
                  </a:ext>
                </a:extLst>
              </p:cNvPr>
              <p:cNvSpPr txBox="1">
                <a:spLocks noRot="1" noChangeAspect="1" noMove="1" noResize="1" noEditPoints="1" noAdjustHandles="1" noChangeArrowheads="1" noChangeShapeType="1" noTextEdit="1"/>
              </p:cNvSpPr>
              <p:nvPr/>
            </p:nvSpPr>
            <p:spPr>
              <a:xfrm>
                <a:off x="1263445" y="4016477"/>
                <a:ext cx="4271106" cy="1002134"/>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27576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c 1">
            <a:extLst>
              <a:ext uri="{FF2B5EF4-FFF2-40B4-BE49-F238E27FC236}">
                <a16:creationId xmlns:a16="http://schemas.microsoft.com/office/drawing/2014/main" id="{A24B02D9-3AB3-F586-3D3E-44A844184809}"/>
              </a:ext>
            </a:extLst>
          </p:cNvPr>
          <p:cNvSpPr/>
          <p:nvPr/>
        </p:nvSpPr>
        <p:spPr>
          <a:xfrm>
            <a:off x="-5928635" y="-688907"/>
            <a:ext cx="8780206" cy="7905136"/>
          </a:xfrm>
          <a:prstGeom prst="arc">
            <a:avLst>
              <a:gd name="adj1" fmla="val 20066397"/>
              <a:gd name="adj2" fmla="val 1636200"/>
            </a:avLst>
          </a:prstGeom>
          <a:ln w="28575">
            <a:solidFill>
              <a:srgbClr val="FF33CC"/>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Arc 3">
            <a:extLst>
              <a:ext uri="{FF2B5EF4-FFF2-40B4-BE49-F238E27FC236}">
                <a16:creationId xmlns:a16="http://schemas.microsoft.com/office/drawing/2014/main" id="{F563306E-975B-4CE8-FFF5-0C9CB0B7CD0C}"/>
              </a:ext>
            </a:extLst>
          </p:cNvPr>
          <p:cNvSpPr/>
          <p:nvPr/>
        </p:nvSpPr>
        <p:spPr>
          <a:xfrm>
            <a:off x="-5725994" y="-688907"/>
            <a:ext cx="8780206" cy="7905136"/>
          </a:xfrm>
          <a:prstGeom prst="arc">
            <a:avLst>
              <a:gd name="adj1" fmla="val 20066397"/>
              <a:gd name="adj2" fmla="val 1636200"/>
            </a:avLst>
          </a:prstGeom>
          <a:ln w="28575">
            <a:solidFill>
              <a:srgbClr val="FF33CC"/>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CDF7C63B-8655-D9C5-4586-4A7232D68222}"/>
              </a:ext>
            </a:extLst>
          </p:cNvPr>
          <p:cNvCxnSpPr/>
          <p:nvPr/>
        </p:nvCxnSpPr>
        <p:spPr>
          <a:xfrm>
            <a:off x="1076848" y="3271035"/>
            <a:ext cx="35494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Oval 6">
            <a:extLst>
              <a:ext uri="{FF2B5EF4-FFF2-40B4-BE49-F238E27FC236}">
                <a16:creationId xmlns:a16="http://schemas.microsoft.com/office/drawing/2014/main" id="{2DBD5F3A-0E2B-BFD2-5AF5-F62DD26E70DF}"/>
              </a:ext>
            </a:extLst>
          </p:cNvPr>
          <p:cNvSpPr/>
          <p:nvPr/>
        </p:nvSpPr>
        <p:spPr>
          <a:xfrm>
            <a:off x="2837037" y="3248175"/>
            <a:ext cx="45719" cy="45719"/>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603CB9A-9E32-440E-F85C-8D2EA56872C3}"/>
              </a:ext>
            </a:extLst>
          </p:cNvPr>
          <p:cNvSpPr/>
          <p:nvPr/>
        </p:nvSpPr>
        <p:spPr>
          <a:xfrm>
            <a:off x="3031352" y="3240801"/>
            <a:ext cx="45719" cy="45719"/>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A9314C1-B624-0351-33B7-666B9B121D88}"/>
                  </a:ext>
                </a:extLst>
              </p:cNvPr>
              <p:cNvSpPr txBox="1"/>
              <p:nvPr/>
            </p:nvSpPr>
            <p:spPr>
              <a:xfrm>
                <a:off x="2585232" y="3320888"/>
                <a:ext cx="185179"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𝑟</m:t>
                      </m:r>
                    </m:oMath>
                  </m:oMathPara>
                </a14:m>
                <a:endParaRPr lang="en-US" sz="2000" dirty="0"/>
              </a:p>
            </p:txBody>
          </p:sp>
        </mc:Choice>
        <mc:Fallback xmlns="">
          <p:sp>
            <p:nvSpPr>
              <p:cNvPr id="9" name="TextBox 8">
                <a:extLst>
                  <a:ext uri="{FF2B5EF4-FFF2-40B4-BE49-F238E27FC236}">
                    <a16:creationId xmlns:a16="http://schemas.microsoft.com/office/drawing/2014/main" id="{FA9314C1-B624-0351-33B7-666B9B121D88}"/>
                  </a:ext>
                </a:extLst>
              </p:cNvPr>
              <p:cNvSpPr txBox="1">
                <a:spLocks noRot="1" noChangeAspect="1" noMove="1" noResize="1" noEditPoints="1" noAdjustHandles="1" noChangeArrowheads="1" noChangeShapeType="1" noTextEdit="1"/>
              </p:cNvSpPr>
              <p:nvPr/>
            </p:nvSpPr>
            <p:spPr>
              <a:xfrm>
                <a:off x="2585232" y="3320888"/>
                <a:ext cx="185179" cy="307777"/>
              </a:xfrm>
              <a:prstGeom prst="rect">
                <a:avLst/>
              </a:prstGeom>
              <a:blipFill>
                <a:blip r:embed="rId3"/>
                <a:stretch>
                  <a:fillRect l="-16667" r="-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FF3E403-B0EA-CB00-4993-1BB391FB96D6}"/>
                  </a:ext>
                </a:extLst>
              </p:cNvPr>
              <p:cNvSpPr txBox="1"/>
              <p:nvPr/>
            </p:nvSpPr>
            <p:spPr>
              <a:xfrm>
                <a:off x="3077071" y="3320888"/>
                <a:ext cx="76809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𝑟</m:t>
                      </m:r>
                      <m:r>
                        <a:rPr lang="en-US" sz="2000" b="0" i="1" smtClean="0">
                          <a:latin typeface="Cambria Math" panose="02040503050406030204" pitchFamily="18" charset="0"/>
                        </a:rPr>
                        <m:t>+</m:t>
                      </m:r>
                      <m:r>
                        <a:rPr lang="en-US" sz="2000" b="0" i="1" smtClean="0">
                          <a:latin typeface="Cambria Math" panose="02040503050406030204" pitchFamily="18" charset="0"/>
                        </a:rPr>
                        <m:t>𝑑𝑟</m:t>
                      </m:r>
                    </m:oMath>
                  </m:oMathPara>
                </a14:m>
                <a:endParaRPr lang="en-US" sz="2000" dirty="0"/>
              </a:p>
            </p:txBody>
          </p:sp>
        </mc:Choice>
        <mc:Fallback xmlns="">
          <p:sp>
            <p:nvSpPr>
              <p:cNvPr id="10" name="TextBox 9">
                <a:extLst>
                  <a:ext uri="{FF2B5EF4-FFF2-40B4-BE49-F238E27FC236}">
                    <a16:creationId xmlns:a16="http://schemas.microsoft.com/office/drawing/2014/main" id="{0FF3E403-B0EA-CB00-4993-1BB391FB96D6}"/>
                  </a:ext>
                </a:extLst>
              </p:cNvPr>
              <p:cNvSpPr txBox="1">
                <a:spLocks noRot="1" noChangeAspect="1" noMove="1" noResize="1" noEditPoints="1" noAdjustHandles="1" noChangeArrowheads="1" noChangeShapeType="1" noTextEdit="1"/>
              </p:cNvSpPr>
              <p:nvPr/>
            </p:nvSpPr>
            <p:spPr>
              <a:xfrm>
                <a:off x="3077071" y="3320888"/>
                <a:ext cx="768094" cy="307777"/>
              </a:xfrm>
              <a:prstGeom prst="rect">
                <a:avLst/>
              </a:prstGeom>
              <a:blipFill>
                <a:blip r:embed="rId4"/>
                <a:stretch>
                  <a:fillRect l="-4762" r="-7143" b="-8000"/>
                </a:stretch>
              </a:blipFill>
            </p:spPr>
            <p:txBody>
              <a:bodyPr/>
              <a:lstStyle/>
              <a:p>
                <a:r>
                  <a:rPr lang="en-US">
                    <a:noFill/>
                  </a:rPr>
                  <a:t> </a:t>
                </a:r>
              </a:p>
            </p:txBody>
          </p:sp>
        </mc:Fallback>
      </mc:AlternateContent>
      <p:grpSp>
        <p:nvGrpSpPr>
          <p:cNvPr id="11" name="Group 10">
            <a:extLst>
              <a:ext uri="{FF2B5EF4-FFF2-40B4-BE49-F238E27FC236}">
                <a16:creationId xmlns:a16="http://schemas.microsoft.com/office/drawing/2014/main" id="{3AAC6DF6-3886-F7F1-214E-1F562F689E7B}"/>
              </a:ext>
            </a:extLst>
          </p:cNvPr>
          <p:cNvGrpSpPr/>
          <p:nvPr/>
        </p:nvGrpSpPr>
        <p:grpSpPr>
          <a:xfrm rot="5400000">
            <a:off x="3067958" y="2681947"/>
            <a:ext cx="396511" cy="766915"/>
            <a:chOff x="5592097" y="4571999"/>
            <a:chExt cx="507124" cy="904568"/>
          </a:xfrm>
        </p:grpSpPr>
        <p:cxnSp>
          <p:nvCxnSpPr>
            <p:cNvPr id="12" name="Straight Arrow Connector 11">
              <a:extLst>
                <a:ext uri="{FF2B5EF4-FFF2-40B4-BE49-F238E27FC236}">
                  <a16:creationId xmlns:a16="http://schemas.microsoft.com/office/drawing/2014/main" id="{51545B34-1446-2C81-5EC0-BF59B0651971}"/>
                </a:ext>
              </a:extLst>
            </p:cNvPr>
            <p:cNvCxnSpPr>
              <a:cxnSpLocks/>
            </p:cNvCxnSpPr>
            <p:nvPr/>
          </p:nvCxnSpPr>
          <p:spPr>
            <a:xfrm flipH="1" flipV="1">
              <a:off x="5611720" y="4571999"/>
              <a:ext cx="487501" cy="9045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2A70C85-7325-4B6D-C75D-264A577D7B0C}"/>
                </a:ext>
              </a:extLst>
            </p:cNvPr>
            <p:cNvCxnSpPr>
              <a:cxnSpLocks/>
            </p:cNvCxnSpPr>
            <p:nvPr/>
          </p:nvCxnSpPr>
          <p:spPr>
            <a:xfrm flipV="1">
              <a:off x="6091085" y="4571999"/>
              <a:ext cx="3220" cy="9045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3C36DAB-C9A2-F989-131E-4096D31BD803}"/>
                </a:ext>
              </a:extLst>
            </p:cNvPr>
            <p:cNvCxnSpPr>
              <a:cxnSpLocks/>
            </p:cNvCxnSpPr>
            <p:nvPr/>
          </p:nvCxnSpPr>
          <p:spPr>
            <a:xfrm flipH="1">
              <a:off x="5592097" y="5476567"/>
              <a:ext cx="503903" cy="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C17361D0-7079-F28C-AE46-7DFB5BEE1969}"/>
                  </a:ext>
                </a:extLst>
              </p:cNvPr>
              <p:cNvSpPr txBox="1"/>
              <p:nvPr/>
            </p:nvSpPr>
            <p:spPr>
              <a:xfrm>
                <a:off x="7467600" y="1214284"/>
                <a:ext cx="157972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smtClean="0">
                          <a:latin typeface="Cambria Math" panose="02040503050406030204" pitchFamily="18" charset="0"/>
                        </a:rPr>
                        <m:t>ⅆ</m:t>
                      </m:r>
                      <m:r>
                        <a:rPr lang="en-US" sz="2800" i="1">
                          <a:latin typeface="Cambria Math" panose="02040503050406030204" pitchFamily="18" charset="0"/>
                        </a:rPr>
                        <m:t>𝐼</m:t>
                      </m:r>
                      <m:r>
                        <a:rPr lang="en-US" sz="2800" i="0">
                          <a:latin typeface="Cambria Math" panose="02040503050406030204" pitchFamily="18" charset="0"/>
                        </a:rPr>
                        <m:t>=</m:t>
                      </m:r>
                      <m:sSub>
                        <m:sSubPr>
                          <m:ctrlPr>
                            <a:rPr lang="en-US" sz="2800" i="1">
                              <a:solidFill>
                                <a:srgbClr val="836967"/>
                              </a:solidFill>
                              <a:latin typeface="Cambria Math" panose="02040503050406030204" pitchFamily="18" charset="0"/>
                            </a:rPr>
                          </m:ctrlPr>
                        </m:sSubPr>
                        <m:e>
                          <m:acc>
                            <m:accPr>
                              <m:chr m:val="̅"/>
                              <m:ctrlPr>
                                <a:rPr lang="en-US" sz="2800" i="1">
                                  <a:solidFill>
                                    <a:srgbClr val="836967"/>
                                  </a:solidFill>
                                  <a:latin typeface="Cambria Math" panose="02040503050406030204" pitchFamily="18" charset="0"/>
                                </a:rPr>
                              </m:ctrlPr>
                            </m:accPr>
                            <m:e>
                              <m:r>
                                <a:rPr lang="en-US" sz="2800" i="1">
                                  <a:latin typeface="Cambria Math" panose="02040503050406030204" pitchFamily="18" charset="0"/>
                                </a:rPr>
                                <m:t>𝐽</m:t>
                              </m:r>
                            </m:e>
                          </m:acc>
                        </m:e>
                        <m:sub>
                          <m:r>
                            <a:rPr lang="en-US" sz="2800" i="1">
                              <a:latin typeface="Cambria Math" panose="02040503050406030204" pitchFamily="18" charset="0"/>
                            </a:rPr>
                            <m:t>𝜃</m:t>
                          </m:r>
                        </m:sub>
                      </m:sSub>
                      <m:r>
                        <m:rPr>
                          <m:sty m:val="p"/>
                        </m:rPr>
                        <a:rPr lang="en-US" sz="2800" b="0" i="0" smtClean="0">
                          <a:latin typeface="Cambria Math" panose="02040503050406030204" pitchFamily="18" charset="0"/>
                        </a:rPr>
                        <m:t>d</m:t>
                      </m:r>
                      <m:r>
                        <a:rPr lang="en-US" sz="2800" i="1">
                          <a:latin typeface="Cambria Math" panose="02040503050406030204" pitchFamily="18" charset="0"/>
                        </a:rPr>
                        <m:t>𝑟</m:t>
                      </m:r>
                    </m:oMath>
                  </m:oMathPara>
                </a14:m>
                <a:endParaRPr lang="en-US" sz="2800" dirty="0"/>
              </a:p>
            </p:txBody>
          </p:sp>
        </mc:Choice>
        <mc:Fallback xmlns="">
          <p:sp>
            <p:nvSpPr>
              <p:cNvPr id="15" name="TextBox 14">
                <a:extLst>
                  <a:ext uri="{FF2B5EF4-FFF2-40B4-BE49-F238E27FC236}">
                    <a16:creationId xmlns:a16="http://schemas.microsoft.com/office/drawing/2014/main" id="{C17361D0-7079-F28C-AE46-7DFB5BEE1969}"/>
                  </a:ext>
                </a:extLst>
              </p:cNvPr>
              <p:cNvSpPr txBox="1">
                <a:spLocks noRot="1" noChangeAspect="1" noMove="1" noResize="1" noEditPoints="1" noAdjustHandles="1" noChangeArrowheads="1" noChangeShapeType="1" noTextEdit="1"/>
              </p:cNvSpPr>
              <p:nvPr/>
            </p:nvSpPr>
            <p:spPr>
              <a:xfrm>
                <a:off x="7467600" y="1214284"/>
                <a:ext cx="1579728" cy="430887"/>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C190323F-8835-D588-F6D8-66C396A12334}"/>
                  </a:ext>
                </a:extLst>
              </p:cNvPr>
              <p:cNvSpPr txBox="1"/>
              <p:nvPr/>
            </p:nvSpPr>
            <p:spPr>
              <a:xfrm>
                <a:off x="6740013" y="2998113"/>
                <a:ext cx="320158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smtClean="0">
                          <a:latin typeface="Cambria Math" panose="02040503050406030204" pitchFamily="18" charset="0"/>
                        </a:rPr>
                        <m:t>ⅆ</m:t>
                      </m:r>
                      <m:r>
                        <a:rPr lang="en-US" sz="2800" i="1">
                          <a:latin typeface="Cambria Math" panose="02040503050406030204" pitchFamily="18" charset="0"/>
                        </a:rPr>
                        <m:t>𝐼</m:t>
                      </m:r>
                      <m:r>
                        <a:rPr lang="en-US" sz="2800" i="0">
                          <a:latin typeface="Cambria Math" panose="02040503050406030204" pitchFamily="18" charset="0"/>
                        </a:rPr>
                        <m:t>⋅</m:t>
                      </m:r>
                      <m:func>
                        <m:funcPr>
                          <m:ctrlPr>
                            <a:rPr lang="en-US" sz="2800" i="1">
                              <a:latin typeface="Cambria Math" panose="02040503050406030204" pitchFamily="18" charset="0"/>
                            </a:rPr>
                          </m:ctrlPr>
                        </m:funcPr>
                        <m:fName>
                          <m:r>
                            <m:rPr>
                              <m:sty m:val="p"/>
                            </m:rPr>
                            <a:rPr lang="en-US" sz="2800" i="0">
                              <a:latin typeface="Cambria Math" panose="02040503050406030204" pitchFamily="18" charset="0"/>
                            </a:rPr>
                            <m:t>cos</m:t>
                          </m:r>
                        </m:fName>
                        <m:e>
                          <m:r>
                            <a:rPr lang="en-US" sz="2800" i="1">
                              <a:latin typeface="Cambria Math" panose="02040503050406030204" pitchFamily="18" charset="0"/>
                            </a:rPr>
                            <m:t>𝛼</m:t>
                          </m:r>
                        </m:e>
                      </m:func>
                      <m:r>
                        <a:rPr lang="en-US" sz="2800" i="0">
                          <a:latin typeface="Cambria Math" panose="02040503050406030204" pitchFamily="18" charset="0"/>
                        </a:rPr>
                        <m:t>=ⅆ</m:t>
                      </m:r>
                      <m:r>
                        <a:rPr lang="en-US" sz="2800" i="1">
                          <a:latin typeface="Cambria Math" panose="02040503050406030204" pitchFamily="18" charset="0"/>
                        </a:rPr>
                        <m:t>𝐼</m:t>
                      </m:r>
                      <m:r>
                        <a:rPr lang="en-US" sz="2800" i="0">
                          <a:latin typeface="Cambria Math" panose="02040503050406030204" pitchFamily="18" charset="0"/>
                        </a:rPr>
                        <m:t>⋅</m:t>
                      </m:r>
                      <m:f>
                        <m:fPr>
                          <m:type m:val="lin"/>
                          <m:ctrlPr>
                            <a:rPr lang="en-US" sz="2800" i="1">
                              <a:latin typeface="Cambria Math" panose="02040503050406030204" pitchFamily="18" charset="0"/>
                            </a:rPr>
                          </m:ctrlPr>
                        </m:fPr>
                        <m:num>
                          <m:sSub>
                            <m:sSubPr>
                              <m:ctrlPr>
                                <a:rPr lang="en-US" sz="2800" i="1">
                                  <a:solidFill>
                                    <a:srgbClr val="836967"/>
                                  </a:solidFill>
                                  <a:latin typeface="Cambria Math" panose="02040503050406030204" pitchFamily="18" charset="0"/>
                                </a:rPr>
                              </m:ctrlPr>
                            </m:sSubPr>
                            <m:e>
                              <m:acc>
                                <m:accPr>
                                  <m:chr m:val="̅"/>
                                  <m:ctrlPr>
                                    <a:rPr lang="en-US" sz="2800" i="1">
                                      <a:solidFill>
                                        <a:srgbClr val="836967"/>
                                      </a:solidFill>
                                      <a:latin typeface="Cambria Math" panose="02040503050406030204" pitchFamily="18" charset="0"/>
                                    </a:rPr>
                                  </m:ctrlPr>
                                </m:accPr>
                                <m:e>
                                  <m:r>
                                    <a:rPr lang="en-US" sz="2800" i="1">
                                      <a:latin typeface="Cambria Math" panose="02040503050406030204" pitchFamily="18" charset="0"/>
                                    </a:rPr>
                                    <m:t>𝐽</m:t>
                                  </m:r>
                                </m:e>
                              </m:acc>
                            </m:e>
                            <m:sub>
                              <m:r>
                                <a:rPr lang="en-US" sz="2800" i="1">
                                  <a:latin typeface="Cambria Math" panose="02040503050406030204" pitchFamily="18" charset="0"/>
                                </a:rPr>
                                <m:t>𝜃</m:t>
                              </m:r>
                            </m:sub>
                          </m:sSub>
                        </m:num>
                        <m:den>
                          <m:acc>
                            <m:accPr>
                              <m:chr m:val="̅"/>
                              <m:ctrlPr>
                                <a:rPr lang="en-US" sz="2800" i="1" smtClean="0">
                                  <a:solidFill>
                                    <a:srgbClr val="836967"/>
                                  </a:solidFill>
                                  <a:latin typeface="Cambria Math" panose="02040503050406030204" pitchFamily="18" charset="0"/>
                                </a:rPr>
                              </m:ctrlPr>
                            </m:accPr>
                            <m:e>
                              <m:r>
                                <a:rPr lang="en-US" sz="2800" i="1">
                                  <a:latin typeface="Cambria Math" panose="02040503050406030204" pitchFamily="18" charset="0"/>
                                </a:rPr>
                                <m:t>𝐽</m:t>
                              </m:r>
                            </m:e>
                          </m:acc>
                        </m:den>
                      </m:f>
                    </m:oMath>
                  </m:oMathPara>
                </a14:m>
                <a:endParaRPr lang="en-US" sz="2800" dirty="0"/>
              </a:p>
            </p:txBody>
          </p:sp>
        </mc:Choice>
        <mc:Fallback xmlns="">
          <p:sp>
            <p:nvSpPr>
              <p:cNvPr id="16" name="TextBox 15">
                <a:extLst>
                  <a:ext uri="{FF2B5EF4-FFF2-40B4-BE49-F238E27FC236}">
                    <a16:creationId xmlns:a16="http://schemas.microsoft.com/office/drawing/2014/main" id="{C190323F-8835-D588-F6D8-66C396A12334}"/>
                  </a:ext>
                </a:extLst>
              </p:cNvPr>
              <p:cNvSpPr txBox="1">
                <a:spLocks noRot="1" noChangeAspect="1" noMove="1" noResize="1" noEditPoints="1" noAdjustHandles="1" noChangeArrowheads="1" noChangeShapeType="1" noTextEdit="1"/>
              </p:cNvSpPr>
              <p:nvPr/>
            </p:nvSpPr>
            <p:spPr>
              <a:xfrm>
                <a:off x="6740013" y="2998113"/>
                <a:ext cx="3201582" cy="430887"/>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63D90BA5-D4EB-AAB4-73A6-7E1352069F7D}"/>
                  </a:ext>
                </a:extLst>
              </p:cNvPr>
              <p:cNvSpPr txBox="1"/>
              <p:nvPr/>
            </p:nvSpPr>
            <p:spPr>
              <a:xfrm>
                <a:off x="7125054" y="4409674"/>
                <a:ext cx="2566087" cy="10815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r>
                            <a:rPr lang="en-US" sz="3200" i="1">
                              <a:latin typeface="Cambria Math" panose="02040503050406030204" pitchFamily="18" charset="0"/>
                            </a:rPr>
                            <m:t>𝐽</m:t>
                          </m:r>
                        </m:e>
                        <m:sub>
                          <m:r>
                            <a:rPr lang="en-US" sz="3200" i="1">
                              <a:latin typeface="Cambria Math" panose="02040503050406030204" pitchFamily="18" charset="0"/>
                            </a:rPr>
                            <m:t>𝑐</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𝜃</m:t>
                              </m:r>
                            </m:sub>
                          </m:sSub>
                          <m:sSup>
                            <m:sSupPr>
                              <m:ctrlPr>
                                <a:rPr lang="en-US" sz="3200" i="1">
                                  <a:solidFill>
                                    <a:srgbClr val="836967"/>
                                  </a:solidFill>
                                  <a:latin typeface="Cambria Math" panose="02040503050406030204" pitchFamily="18" charset="0"/>
                                </a:rPr>
                              </m:ctrlPr>
                            </m:sSupPr>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e>
                            <m:sup>
                              <m:r>
                                <a:rPr lang="en-US" sz="3200" i="0">
                                  <a:latin typeface="Cambria Math" panose="02040503050406030204" pitchFamily="18" charset="0"/>
                                </a:rPr>
                                <m:t>2</m:t>
                              </m:r>
                            </m:sup>
                          </m:sSup>
                        </m:num>
                        <m:den>
                          <m:acc>
                            <m:accPr>
                              <m:chr m:val="̅"/>
                              <m:ctrlPr>
                                <a:rPr lang="en-US" sz="3200" i="1" smtClean="0">
                                  <a:solidFill>
                                    <a:srgbClr val="836967"/>
                                  </a:solidFill>
                                  <a:latin typeface="Cambria Math" panose="02040503050406030204" pitchFamily="18" charset="0"/>
                                </a:rPr>
                              </m:ctrlPr>
                            </m:accPr>
                            <m:e>
                              <m:r>
                                <a:rPr lang="en-US" sz="3200" i="1" smtClean="0">
                                  <a:solidFill>
                                    <a:schemeClr val="tx1"/>
                                  </a:solidFill>
                                  <a:latin typeface="Cambria Math" panose="02040503050406030204" pitchFamily="18" charset="0"/>
                                </a:rPr>
                                <m:t>𝐽</m:t>
                              </m:r>
                            </m:e>
                          </m:acc>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den>
                      </m:f>
                    </m:oMath>
                  </m:oMathPara>
                </a14:m>
                <a:endParaRPr lang="en-US" sz="2800" dirty="0"/>
              </a:p>
            </p:txBody>
          </p:sp>
        </mc:Choice>
        <mc:Fallback xmlns="">
          <p:sp>
            <p:nvSpPr>
              <p:cNvPr id="17" name="TextBox 16">
                <a:extLst>
                  <a:ext uri="{FF2B5EF4-FFF2-40B4-BE49-F238E27FC236}">
                    <a16:creationId xmlns:a16="http://schemas.microsoft.com/office/drawing/2014/main" id="{63D90BA5-D4EB-AAB4-73A6-7E1352069F7D}"/>
                  </a:ext>
                </a:extLst>
              </p:cNvPr>
              <p:cNvSpPr txBox="1">
                <a:spLocks noRot="1" noChangeAspect="1" noMove="1" noResize="1" noEditPoints="1" noAdjustHandles="1" noChangeArrowheads="1" noChangeShapeType="1" noTextEdit="1"/>
              </p:cNvSpPr>
              <p:nvPr/>
            </p:nvSpPr>
            <p:spPr>
              <a:xfrm>
                <a:off x="7125054" y="4409674"/>
                <a:ext cx="2566087" cy="1081515"/>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32656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F5D3B8C-17F1-8E34-0F9C-DDD11CF648B0}"/>
                  </a:ext>
                </a:extLst>
              </p:cNvPr>
              <p:cNvSpPr txBox="1"/>
              <p:nvPr/>
            </p:nvSpPr>
            <p:spPr>
              <a:xfrm>
                <a:off x="870155" y="535858"/>
                <a:ext cx="443602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𝑥</m:t>
                          </m:r>
                        </m:e>
                      </m:d>
                      <m:r>
                        <a:rPr lang="en-US" sz="3200" i="0">
                          <a:latin typeface="Cambria Math" panose="02040503050406030204" pitchFamily="18" charset="0"/>
                        </a:rPr>
                        <m:t>=</m:t>
                      </m:r>
                      <m:r>
                        <a:rPr lang="en-US" sz="3200" i="1">
                          <a:latin typeface="Cambria Math" panose="02040503050406030204" pitchFamily="18" charset="0"/>
                        </a:rPr>
                        <m:t>𝐶</m:t>
                      </m:r>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𝜔</m:t>
                              </m:r>
                              <m:r>
                                <a:rPr lang="en-US" sz="3200" i="1">
                                  <a:latin typeface="Cambria Math" panose="02040503050406030204" pitchFamily="18" charset="0"/>
                                </a:rPr>
                                <m:t>𝑥</m:t>
                              </m:r>
                            </m:e>
                          </m:d>
                        </m:e>
                      </m:func>
                      <m:r>
                        <a:rPr lang="en-US" sz="3200" i="0">
                          <a:latin typeface="Cambria Math" panose="02040503050406030204" pitchFamily="18" charset="0"/>
                        </a:rPr>
                        <m:t>=</m:t>
                      </m:r>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r>
                            <a:rPr lang="en-US" sz="3200" i="1">
                              <a:latin typeface="Cambria Math" panose="02040503050406030204" pitchFamily="18" charset="0"/>
                            </a:rPr>
                            <m:t>𝑥</m:t>
                          </m:r>
                        </m:e>
                      </m:func>
                    </m:oMath>
                  </m:oMathPara>
                </a14:m>
                <a:endParaRPr lang="en-US" sz="3200" dirty="0"/>
              </a:p>
            </p:txBody>
          </p:sp>
        </mc:Choice>
        <mc:Fallback xmlns="">
          <p:sp>
            <p:nvSpPr>
              <p:cNvPr id="3" name="TextBox 2">
                <a:extLst>
                  <a:ext uri="{FF2B5EF4-FFF2-40B4-BE49-F238E27FC236}">
                    <a16:creationId xmlns:a16="http://schemas.microsoft.com/office/drawing/2014/main" id="{FF5D3B8C-17F1-8E34-0F9C-DDD11CF648B0}"/>
                  </a:ext>
                </a:extLst>
              </p:cNvPr>
              <p:cNvSpPr txBox="1">
                <a:spLocks noRot="1" noChangeAspect="1" noMove="1" noResize="1" noEditPoints="1" noAdjustHandles="1" noChangeArrowheads="1" noChangeShapeType="1" noTextEdit="1"/>
              </p:cNvSpPr>
              <p:nvPr/>
            </p:nvSpPr>
            <p:spPr>
              <a:xfrm>
                <a:off x="870155" y="535858"/>
                <a:ext cx="4436023"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78064875-1935-B69C-2A09-FF04732031DE}"/>
                  </a:ext>
                </a:extLst>
              </p:cNvPr>
              <p:cNvSpPr txBox="1"/>
              <p:nvPr/>
            </p:nvSpPr>
            <p:spPr>
              <a:xfrm>
                <a:off x="870155" y="1558413"/>
                <a:ext cx="5535554" cy="14840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𝜃</m:t>
                          </m:r>
                        </m:sub>
                      </m:sSub>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0</m:t>
                          </m:r>
                        </m:sub>
                        <m:sup>
                          <m:r>
                            <a:rPr lang="en-US" sz="3200" i="0">
                              <a:latin typeface="Cambria Math" panose="02040503050406030204" pitchFamily="18" charset="0"/>
                            </a:rPr>
                            <m:t>2</m:t>
                          </m:r>
                          <m:r>
                            <a:rPr lang="en-US" sz="3200" i="1">
                              <a:latin typeface="Cambria Math" panose="02040503050406030204" pitchFamily="18" charset="0"/>
                            </a:rPr>
                            <m:t>𝜋</m:t>
                          </m:r>
                        </m:sup>
                        <m:e>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cos</m:t>
                                      </m:r>
                                    </m:fName>
                                    <m:e>
                                      <m:r>
                                        <a:rPr lang="en-US" sz="3200" i="1">
                                          <a:latin typeface="Cambria Math" panose="02040503050406030204" pitchFamily="18" charset="0"/>
                                        </a:rPr>
                                        <m:t>𝜃</m:t>
                                      </m:r>
                                    </m:e>
                                  </m:func>
                                </m:e>
                              </m:d>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cos</m:t>
                                  </m:r>
                                </m:fName>
                                <m:e>
                                  <m:r>
                                    <a:rPr lang="en-US" sz="3200" i="1">
                                      <a:latin typeface="Cambria Math" panose="02040503050406030204" pitchFamily="18" charset="0"/>
                                    </a:rPr>
                                    <m:t>𝜃</m:t>
                                  </m:r>
                                </m:e>
                              </m:func>
                            </m:e>
                          </m:func>
                          <m:r>
                            <a:rPr lang="en-US" sz="3200" i="0">
                              <a:latin typeface="Cambria Math" panose="02040503050406030204" pitchFamily="18" charset="0"/>
                            </a:rPr>
                            <m:t>ⅆ</m:t>
                          </m:r>
                          <m:r>
                            <a:rPr lang="en-US" sz="3200" i="1">
                              <a:latin typeface="Cambria Math" panose="02040503050406030204" pitchFamily="18" charset="0"/>
                            </a:rPr>
                            <m:t>𝜃</m:t>
                          </m:r>
                        </m:e>
                      </m:nary>
                    </m:oMath>
                  </m:oMathPara>
                </a14:m>
                <a:endParaRPr lang="en-US" sz="3200" dirty="0"/>
              </a:p>
            </p:txBody>
          </p:sp>
        </mc:Choice>
        <mc:Fallback xmlns="">
          <p:sp>
            <p:nvSpPr>
              <p:cNvPr id="4" name="TextBox 3">
                <a:extLst>
                  <a:ext uri="{FF2B5EF4-FFF2-40B4-BE49-F238E27FC236}">
                    <a16:creationId xmlns:a16="http://schemas.microsoft.com/office/drawing/2014/main" id="{78064875-1935-B69C-2A09-FF04732031DE}"/>
                  </a:ext>
                </a:extLst>
              </p:cNvPr>
              <p:cNvSpPr txBox="1">
                <a:spLocks noRot="1" noChangeAspect="1" noMove="1" noResize="1" noEditPoints="1" noAdjustHandles="1" noChangeArrowheads="1" noChangeShapeType="1" noTextEdit="1"/>
              </p:cNvSpPr>
              <p:nvPr/>
            </p:nvSpPr>
            <p:spPr>
              <a:xfrm>
                <a:off x="870155" y="1558413"/>
                <a:ext cx="5535554" cy="148406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9390959-9622-3172-5F37-F248E1215996}"/>
                  </a:ext>
                </a:extLst>
              </p:cNvPr>
              <p:cNvSpPr txBox="1"/>
              <p:nvPr/>
            </p:nvSpPr>
            <p:spPr>
              <a:xfrm>
                <a:off x="870155" y="3073496"/>
                <a:ext cx="5449697" cy="14840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b="0" i="1" smtClean="0">
                              <a:latin typeface="Cambria Math" panose="02040503050406030204" pitchFamily="18" charset="0"/>
                            </a:rPr>
                            <m:t>𝑟</m:t>
                          </m:r>
                        </m:sub>
                      </m:sSub>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0</m:t>
                          </m:r>
                        </m:sub>
                        <m:sup>
                          <m:r>
                            <a:rPr lang="en-US" sz="3200" i="0">
                              <a:latin typeface="Cambria Math" panose="02040503050406030204" pitchFamily="18" charset="0"/>
                            </a:rPr>
                            <m:t>2</m:t>
                          </m:r>
                          <m:r>
                            <a:rPr lang="en-US" sz="3200" i="1">
                              <a:latin typeface="Cambria Math" panose="02040503050406030204" pitchFamily="18" charset="0"/>
                            </a:rPr>
                            <m:t>𝜋</m:t>
                          </m:r>
                        </m:sup>
                        <m:e>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cos</m:t>
                                      </m:r>
                                    </m:fName>
                                    <m:e>
                                      <m:r>
                                        <a:rPr lang="en-US" sz="3200" i="1">
                                          <a:latin typeface="Cambria Math" panose="02040503050406030204" pitchFamily="18" charset="0"/>
                                        </a:rPr>
                                        <m:t>𝜃</m:t>
                                      </m:r>
                                    </m:e>
                                  </m:func>
                                </m:e>
                              </m:d>
                              <m:func>
                                <m:funcPr>
                                  <m:ctrlPr>
                                    <a:rPr lang="en-US" sz="3200" i="1">
                                      <a:latin typeface="Cambria Math" panose="02040503050406030204" pitchFamily="18" charset="0"/>
                                    </a:rPr>
                                  </m:ctrlPr>
                                </m:funcPr>
                                <m:fName>
                                  <m:r>
                                    <m:rPr>
                                      <m:sty m:val="p"/>
                                    </m:rPr>
                                    <a:rPr lang="en-US" sz="3200" b="0" i="0" smtClean="0">
                                      <a:latin typeface="Cambria Math" panose="02040503050406030204" pitchFamily="18" charset="0"/>
                                    </a:rPr>
                                    <m:t>sin</m:t>
                                  </m:r>
                                </m:fName>
                                <m:e>
                                  <m:r>
                                    <a:rPr lang="en-US" sz="3200" i="1">
                                      <a:latin typeface="Cambria Math" panose="02040503050406030204" pitchFamily="18" charset="0"/>
                                    </a:rPr>
                                    <m:t>𝜃</m:t>
                                  </m:r>
                                </m:e>
                              </m:func>
                            </m:e>
                          </m:func>
                          <m:r>
                            <a:rPr lang="en-US" sz="3200" i="0">
                              <a:latin typeface="Cambria Math" panose="02040503050406030204" pitchFamily="18" charset="0"/>
                            </a:rPr>
                            <m:t>ⅆ</m:t>
                          </m:r>
                          <m:r>
                            <a:rPr lang="en-US" sz="3200" i="1">
                              <a:latin typeface="Cambria Math" panose="02040503050406030204" pitchFamily="18" charset="0"/>
                            </a:rPr>
                            <m:t>𝜃</m:t>
                          </m:r>
                        </m:e>
                      </m:nary>
                    </m:oMath>
                  </m:oMathPara>
                </a14:m>
                <a:endParaRPr lang="en-US" sz="3200" dirty="0"/>
              </a:p>
            </p:txBody>
          </p:sp>
        </mc:Choice>
        <mc:Fallback xmlns="">
          <p:sp>
            <p:nvSpPr>
              <p:cNvPr id="5" name="TextBox 4">
                <a:extLst>
                  <a:ext uri="{FF2B5EF4-FFF2-40B4-BE49-F238E27FC236}">
                    <a16:creationId xmlns:a16="http://schemas.microsoft.com/office/drawing/2014/main" id="{89390959-9622-3172-5F37-F248E1215996}"/>
                  </a:ext>
                </a:extLst>
              </p:cNvPr>
              <p:cNvSpPr txBox="1">
                <a:spLocks noRot="1" noChangeAspect="1" noMove="1" noResize="1" noEditPoints="1" noAdjustHandles="1" noChangeArrowheads="1" noChangeShapeType="1" noTextEdit="1"/>
              </p:cNvSpPr>
              <p:nvPr/>
            </p:nvSpPr>
            <p:spPr>
              <a:xfrm>
                <a:off x="870155" y="3073496"/>
                <a:ext cx="5449697" cy="148406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02D010-92A0-39CE-0030-52E4DE061B69}"/>
                  </a:ext>
                </a:extLst>
              </p:cNvPr>
              <p:cNvSpPr txBox="1"/>
              <p:nvPr/>
            </p:nvSpPr>
            <p:spPr>
              <a:xfrm>
                <a:off x="870155" y="4950448"/>
                <a:ext cx="2566087" cy="10815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836967"/>
                              </a:solidFill>
                              <a:latin typeface="Cambria Math" panose="02040503050406030204" pitchFamily="18" charset="0"/>
                            </a:rPr>
                          </m:ctrlPr>
                        </m:sSubPr>
                        <m:e>
                          <m:r>
                            <a:rPr lang="en-US" sz="3200" i="1">
                              <a:latin typeface="Cambria Math" panose="02040503050406030204" pitchFamily="18" charset="0"/>
                            </a:rPr>
                            <m:t>𝐽</m:t>
                          </m:r>
                        </m:e>
                        <m:sub>
                          <m:r>
                            <a:rPr lang="en-US" sz="3200" i="1">
                              <a:latin typeface="Cambria Math" panose="02040503050406030204" pitchFamily="18" charset="0"/>
                            </a:rPr>
                            <m:t>𝑐</m:t>
                          </m:r>
                        </m:sub>
                      </m:sSub>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𝐽</m:t>
                                  </m:r>
                                </m:e>
                              </m:acc>
                            </m:e>
                            <m:sub>
                              <m:r>
                                <a:rPr lang="en-US" sz="3200" i="1">
                                  <a:latin typeface="Cambria Math" panose="02040503050406030204" pitchFamily="18" charset="0"/>
                                </a:rPr>
                                <m:t>𝜃</m:t>
                              </m:r>
                            </m:sub>
                          </m:sSub>
                          <m:sSup>
                            <m:sSupPr>
                              <m:ctrlPr>
                                <a:rPr lang="en-US" sz="3200" i="1">
                                  <a:solidFill>
                                    <a:srgbClr val="836967"/>
                                  </a:solidFill>
                                  <a:latin typeface="Cambria Math" panose="02040503050406030204" pitchFamily="18" charset="0"/>
                                </a:rPr>
                              </m:ctrlPr>
                            </m:sSupPr>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e>
                            <m:sup>
                              <m:r>
                                <a:rPr lang="en-US" sz="3200" i="0">
                                  <a:latin typeface="Cambria Math" panose="02040503050406030204" pitchFamily="18" charset="0"/>
                                </a:rPr>
                                <m:t>2</m:t>
                              </m:r>
                            </m:sup>
                          </m:sSup>
                        </m:num>
                        <m:den>
                          <m:acc>
                            <m:accPr>
                              <m:chr m:val="̅"/>
                              <m:ctrlPr>
                                <a:rPr lang="en-US" sz="3200" i="1" smtClean="0">
                                  <a:solidFill>
                                    <a:schemeClr val="tx1"/>
                                  </a:solidFill>
                                  <a:latin typeface="Cambria Math" panose="02040503050406030204" pitchFamily="18" charset="0"/>
                                </a:rPr>
                              </m:ctrlPr>
                            </m:accPr>
                            <m:e>
                              <m:r>
                                <a:rPr lang="en-US" sz="3200" i="1">
                                  <a:solidFill>
                                    <a:schemeClr val="tx1"/>
                                  </a:solidFill>
                                  <a:latin typeface="Cambria Math" panose="02040503050406030204" pitchFamily="18" charset="0"/>
                                </a:rPr>
                                <m:t>𝐽</m:t>
                              </m:r>
                            </m:e>
                          </m:acc>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𝑟</m:t>
                              </m:r>
                            </m:e>
                          </m:d>
                        </m:den>
                      </m:f>
                    </m:oMath>
                  </m:oMathPara>
                </a14:m>
                <a:endParaRPr lang="en-US" sz="2800" dirty="0"/>
              </a:p>
            </p:txBody>
          </p:sp>
        </mc:Choice>
        <mc:Fallback xmlns="">
          <p:sp>
            <p:nvSpPr>
              <p:cNvPr id="6" name="TextBox 5">
                <a:extLst>
                  <a:ext uri="{FF2B5EF4-FFF2-40B4-BE49-F238E27FC236}">
                    <a16:creationId xmlns:a16="http://schemas.microsoft.com/office/drawing/2014/main" id="{AF02D010-92A0-39CE-0030-52E4DE061B69}"/>
                  </a:ext>
                </a:extLst>
              </p:cNvPr>
              <p:cNvSpPr txBox="1">
                <a:spLocks noRot="1" noChangeAspect="1" noMove="1" noResize="1" noEditPoints="1" noAdjustHandles="1" noChangeArrowheads="1" noChangeShapeType="1" noTextEdit="1"/>
              </p:cNvSpPr>
              <p:nvPr/>
            </p:nvSpPr>
            <p:spPr>
              <a:xfrm>
                <a:off x="870155" y="4950448"/>
                <a:ext cx="2566087" cy="1081515"/>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776592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47975-4549-B098-5BA9-C927A2A9F0B9}"/>
              </a:ext>
            </a:extLst>
          </p:cNvPr>
          <p:cNvPicPr>
            <a:picLocks noChangeAspect="1"/>
          </p:cNvPicPr>
          <p:nvPr/>
        </p:nvPicPr>
        <p:blipFill>
          <a:blip r:embed="rId3"/>
          <a:stretch>
            <a:fillRect/>
          </a:stretch>
        </p:blipFill>
        <p:spPr>
          <a:xfrm>
            <a:off x="1810381" y="-1993"/>
            <a:ext cx="8571238" cy="6859993"/>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439B6A9-A7D2-4050-A728-CBF44908CCED}"/>
                  </a:ext>
                </a:extLst>
              </p:cNvPr>
              <p:cNvSpPr txBox="1"/>
              <p:nvPr/>
            </p:nvSpPr>
            <p:spPr>
              <a:xfrm>
                <a:off x="1027566" y="634181"/>
                <a:ext cx="778486"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𝐵</m:t>
                      </m:r>
                      <m:d>
                        <m:dPr>
                          <m:ctrlPr>
                            <a:rPr lang="en-US" sz="3600" i="1">
                              <a:solidFill>
                                <a:srgbClr val="836967"/>
                              </a:solidFill>
                              <a:latin typeface="Cambria Math" panose="02040503050406030204" pitchFamily="18" charset="0"/>
                            </a:rPr>
                          </m:ctrlPr>
                        </m:dPr>
                        <m:e>
                          <m:r>
                            <a:rPr lang="en-US" sz="3600" i="1">
                              <a:latin typeface="Cambria Math" panose="02040503050406030204" pitchFamily="18" charset="0"/>
                            </a:rPr>
                            <m:t>𝑧</m:t>
                          </m:r>
                        </m:e>
                      </m:d>
                    </m:oMath>
                  </m:oMathPara>
                </a14:m>
                <a:endParaRPr lang="en-US" sz="3600" dirty="0"/>
              </a:p>
            </p:txBody>
          </p:sp>
        </mc:Choice>
        <mc:Fallback xmlns="">
          <p:sp>
            <p:nvSpPr>
              <p:cNvPr id="4" name="TextBox 3">
                <a:extLst>
                  <a:ext uri="{FF2B5EF4-FFF2-40B4-BE49-F238E27FC236}">
                    <a16:creationId xmlns:a16="http://schemas.microsoft.com/office/drawing/2014/main" id="{6439B6A9-A7D2-4050-A728-CBF44908CCED}"/>
                  </a:ext>
                </a:extLst>
              </p:cNvPr>
              <p:cNvSpPr txBox="1">
                <a:spLocks noRot="1" noChangeAspect="1" noMove="1" noResize="1" noEditPoints="1" noAdjustHandles="1" noChangeArrowheads="1" noChangeShapeType="1" noTextEdit="1"/>
              </p:cNvSpPr>
              <p:nvPr/>
            </p:nvSpPr>
            <p:spPr>
              <a:xfrm>
                <a:off x="1027566" y="634181"/>
                <a:ext cx="778486" cy="553998"/>
              </a:xfrm>
              <a:prstGeom prst="rect">
                <a:avLst/>
              </a:prstGeom>
              <a:blipFill>
                <a:blip r:embed="rId4"/>
                <a:stretch>
                  <a:fillRect r="-133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70EF80A-2E75-B2D0-3913-DFD659635683}"/>
                  </a:ext>
                </a:extLst>
              </p:cNvPr>
              <p:cNvSpPr txBox="1"/>
              <p:nvPr/>
            </p:nvSpPr>
            <p:spPr>
              <a:xfrm>
                <a:off x="10540181" y="5992762"/>
                <a:ext cx="33490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𝑧</m:t>
                      </m:r>
                    </m:oMath>
                  </m:oMathPara>
                </a14:m>
                <a:endParaRPr lang="en-US" sz="3600" dirty="0"/>
              </a:p>
            </p:txBody>
          </p:sp>
        </mc:Choice>
        <mc:Fallback xmlns="">
          <p:sp>
            <p:nvSpPr>
              <p:cNvPr id="5" name="TextBox 4">
                <a:extLst>
                  <a:ext uri="{FF2B5EF4-FFF2-40B4-BE49-F238E27FC236}">
                    <a16:creationId xmlns:a16="http://schemas.microsoft.com/office/drawing/2014/main" id="{170EF80A-2E75-B2D0-3913-DFD659635683}"/>
                  </a:ext>
                </a:extLst>
              </p:cNvPr>
              <p:cNvSpPr txBox="1">
                <a:spLocks noRot="1" noChangeAspect="1" noMove="1" noResize="1" noEditPoints="1" noAdjustHandles="1" noChangeArrowheads="1" noChangeShapeType="1" noTextEdit="1"/>
              </p:cNvSpPr>
              <p:nvPr/>
            </p:nvSpPr>
            <p:spPr>
              <a:xfrm>
                <a:off x="10540181" y="5992762"/>
                <a:ext cx="334900" cy="553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ED70CAF-89F9-D649-D5D4-7DF02268DF9E}"/>
                  </a:ext>
                </a:extLst>
              </p:cNvPr>
              <p:cNvSpPr txBox="1"/>
              <p:nvPr/>
            </p:nvSpPr>
            <p:spPr>
              <a:xfrm>
                <a:off x="6966155" y="3278297"/>
                <a:ext cx="199471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smtClean="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=0,1</m:t>
                      </m:r>
                      <m:r>
                        <a:rPr lang="en-US" sz="3200" i="1">
                          <a:latin typeface="Cambria Math" panose="02040503050406030204" pitchFamily="18" charset="0"/>
                        </a:rPr>
                        <m:t>𝑚</m:t>
                      </m:r>
                    </m:oMath>
                  </m:oMathPara>
                </a14:m>
                <a:endParaRPr lang="en-US" sz="3200" dirty="0"/>
              </a:p>
            </p:txBody>
          </p:sp>
        </mc:Choice>
        <mc:Fallback xmlns="">
          <p:sp>
            <p:nvSpPr>
              <p:cNvPr id="7" name="TextBox 6">
                <a:extLst>
                  <a:ext uri="{FF2B5EF4-FFF2-40B4-BE49-F238E27FC236}">
                    <a16:creationId xmlns:a16="http://schemas.microsoft.com/office/drawing/2014/main" id="{4ED70CAF-89F9-D649-D5D4-7DF02268DF9E}"/>
                  </a:ext>
                </a:extLst>
              </p:cNvPr>
              <p:cNvSpPr txBox="1">
                <a:spLocks noRot="1" noChangeAspect="1" noMove="1" noResize="1" noEditPoints="1" noAdjustHandles="1" noChangeArrowheads="1" noChangeShapeType="1" noTextEdit="1"/>
              </p:cNvSpPr>
              <p:nvPr/>
            </p:nvSpPr>
            <p:spPr>
              <a:xfrm>
                <a:off x="6966155" y="3278297"/>
                <a:ext cx="1994713" cy="49244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50EA925-933A-B312-905E-F789066D3777}"/>
                  </a:ext>
                </a:extLst>
              </p:cNvPr>
              <p:cNvSpPr txBox="1"/>
              <p:nvPr/>
            </p:nvSpPr>
            <p:spPr>
              <a:xfrm>
                <a:off x="6966155" y="2660656"/>
                <a:ext cx="166045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𝐿</m:t>
                      </m:r>
                      <m:r>
                        <a:rPr lang="en-US" sz="3200" i="0">
                          <a:latin typeface="Cambria Math" panose="02040503050406030204" pitchFamily="18" charset="0"/>
                        </a:rPr>
                        <m:t>=20</m:t>
                      </m:r>
                      <m:r>
                        <a:rPr lang="en-US" sz="3200" i="1">
                          <a:latin typeface="Cambria Math" panose="02040503050406030204" pitchFamily="18" charset="0"/>
                        </a:rPr>
                        <m:t>𝑚</m:t>
                      </m:r>
                    </m:oMath>
                  </m:oMathPara>
                </a14:m>
                <a:endParaRPr lang="en-US" sz="3200" dirty="0"/>
              </a:p>
            </p:txBody>
          </p:sp>
        </mc:Choice>
        <mc:Fallback xmlns="">
          <p:sp>
            <p:nvSpPr>
              <p:cNvPr id="8" name="TextBox 7">
                <a:extLst>
                  <a:ext uri="{FF2B5EF4-FFF2-40B4-BE49-F238E27FC236}">
                    <a16:creationId xmlns:a16="http://schemas.microsoft.com/office/drawing/2014/main" id="{450EA925-933A-B312-905E-F789066D3777}"/>
                  </a:ext>
                </a:extLst>
              </p:cNvPr>
              <p:cNvSpPr txBox="1">
                <a:spLocks noRot="1" noChangeAspect="1" noMove="1" noResize="1" noEditPoints="1" noAdjustHandles="1" noChangeArrowheads="1" noChangeShapeType="1" noTextEdit="1"/>
              </p:cNvSpPr>
              <p:nvPr/>
            </p:nvSpPr>
            <p:spPr>
              <a:xfrm>
                <a:off x="6966155" y="2660656"/>
                <a:ext cx="1660455" cy="492443"/>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23299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96EA622-4CA3-440E-E138-BB0F6375568D}"/>
              </a:ext>
            </a:extLst>
          </p:cNvPr>
          <p:cNvPicPr>
            <a:picLocks noChangeAspect="1"/>
          </p:cNvPicPr>
          <p:nvPr/>
        </p:nvPicPr>
        <p:blipFill>
          <a:blip r:embed="rId3"/>
          <a:stretch>
            <a:fillRect/>
          </a:stretch>
        </p:blipFill>
        <p:spPr>
          <a:xfrm>
            <a:off x="1759974" y="1044"/>
            <a:ext cx="8672052" cy="6855914"/>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26512E5E-EAD9-018A-68BE-05A4121AA3B4}"/>
                  </a:ext>
                </a:extLst>
              </p:cNvPr>
              <p:cNvSpPr txBox="1"/>
              <p:nvPr/>
            </p:nvSpPr>
            <p:spPr>
              <a:xfrm>
                <a:off x="1027566" y="634181"/>
                <a:ext cx="778486"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𝐵</m:t>
                      </m:r>
                      <m:d>
                        <m:dPr>
                          <m:ctrlPr>
                            <a:rPr lang="en-US" sz="3600" i="1">
                              <a:solidFill>
                                <a:srgbClr val="836967"/>
                              </a:solidFill>
                              <a:latin typeface="Cambria Math" panose="02040503050406030204" pitchFamily="18" charset="0"/>
                            </a:rPr>
                          </m:ctrlPr>
                        </m:dPr>
                        <m:e>
                          <m:r>
                            <a:rPr lang="en-US" sz="3600" i="1">
                              <a:latin typeface="Cambria Math" panose="02040503050406030204" pitchFamily="18" charset="0"/>
                            </a:rPr>
                            <m:t>𝑧</m:t>
                          </m:r>
                        </m:e>
                      </m:d>
                    </m:oMath>
                  </m:oMathPara>
                </a14:m>
                <a:endParaRPr lang="en-US" sz="3600" dirty="0"/>
              </a:p>
            </p:txBody>
          </p:sp>
        </mc:Choice>
        <mc:Fallback xmlns="">
          <p:sp>
            <p:nvSpPr>
              <p:cNvPr id="4" name="TextBox 3">
                <a:extLst>
                  <a:ext uri="{FF2B5EF4-FFF2-40B4-BE49-F238E27FC236}">
                    <a16:creationId xmlns:a16="http://schemas.microsoft.com/office/drawing/2014/main" id="{26512E5E-EAD9-018A-68BE-05A4121AA3B4}"/>
                  </a:ext>
                </a:extLst>
              </p:cNvPr>
              <p:cNvSpPr txBox="1">
                <a:spLocks noRot="1" noChangeAspect="1" noMove="1" noResize="1" noEditPoints="1" noAdjustHandles="1" noChangeArrowheads="1" noChangeShapeType="1" noTextEdit="1"/>
              </p:cNvSpPr>
              <p:nvPr/>
            </p:nvSpPr>
            <p:spPr>
              <a:xfrm>
                <a:off x="1027566" y="634181"/>
                <a:ext cx="778486" cy="553998"/>
              </a:xfrm>
              <a:prstGeom prst="rect">
                <a:avLst/>
              </a:prstGeom>
              <a:blipFill>
                <a:blip r:embed="rId4"/>
                <a:stretch>
                  <a:fillRect r="-133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5297375-A7C5-E8BB-E693-25A816E285CD}"/>
                  </a:ext>
                </a:extLst>
              </p:cNvPr>
              <p:cNvSpPr txBox="1"/>
              <p:nvPr/>
            </p:nvSpPr>
            <p:spPr>
              <a:xfrm>
                <a:off x="10540181" y="5992762"/>
                <a:ext cx="33490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𝑧</m:t>
                      </m:r>
                    </m:oMath>
                  </m:oMathPara>
                </a14:m>
                <a:endParaRPr lang="en-US" sz="3600" dirty="0"/>
              </a:p>
            </p:txBody>
          </p:sp>
        </mc:Choice>
        <mc:Fallback xmlns="">
          <p:sp>
            <p:nvSpPr>
              <p:cNvPr id="5" name="TextBox 4">
                <a:extLst>
                  <a:ext uri="{FF2B5EF4-FFF2-40B4-BE49-F238E27FC236}">
                    <a16:creationId xmlns:a16="http://schemas.microsoft.com/office/drawing/2014/main" id="{55297375-A7C5-E8BB-E693-25A816E285CD}"/>
                  </a:ext>
                </a:extLst>
              </p:cNvPr>
              <p:cNvSpPr txBox="1">
                <a:spLocks noRot="1" noChangeAspect="1" noMove="1" noResize="1" noEditPoints="1" noAdjustHandles="1" noChangeArrowheads="1" noChangeShapeType="1" noTextEdit="1"/>
              </p:cNvSpPr>
              <p:nvPr/>
            </p:nvSpPr>
            <p:spPr>
              <a:xfrm>
                <a:off x="10540181" y="5992762"/>
                <a:ext cx="334900" cy="553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346CC1B-7E5E-CBE8-8B0E-6EB5606B9D7D}"/>
                  </a:ext>
                </a:extLst>
              </p:cNvPr>
              <p:cNvSpPr txBox="1"/>
              <p:nvPr/>
            </p:nvSpPr>
            <p:spPr>
              <a:xfrm>
                <a:off x="6966155" y="3278297"/>
                <a:ext cx="199471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smtClean="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=0,1</m:t>
                      </m:r>
                      <m:r>
                        <a:rPr lang="en-US" sz="3200" i="1">
                          <a:latin typeface="Cambria Math" panose="02040503050406030204" pitchFamily="18" charset="0"/>
                        </a:rPr>
                        <m:t>𝑚</m:t>
                      </m:r>
                    </m:oMath>
                  </m:oMathPara>
                </a14:m>
                <a:endParaRPr lang="en-US" sz="3200" dirty="0"/>
              </a:p>
            </p:txBody>
          </p:sp>
        </mc:Choice>
        <mc:Fallback xmlns="">
          <p:sp>
            <p:nvSpPr>
              <p:cNvPr id="6" name="TextBox 5">
                <a:extLst>
                  <a:ext uri="{FF2B5EF4-FFF2-40B4-BE49-F238E27FC236}">
                    <a16:creationId xmlns:a16="http://schemas.microsoft.com/office/drawing/2014/main" id="{8346CC1B-7E5E-CBE8-8B0E-6EB5606B9D7D}"/>
                  </a:ext>
                </a:extLst>
              </p:cNvPr>
              <p:cNvSpPr txBox="1">
                <a:spLocks noRot="1" noChangeAspect="1" noMove="1" noResize="1" noEditPoints="1" noAdjustHandles="1" noChangeArrowheads="1" noChangeShapeType="1" noTextEdit="1"/>
              </p:cNvSpPr>
              <p:nvPr/>
            </p:nvSpPr>
            <p:spPr>
              <a:xfrm>
                <a:off x="6966155" y="3278297"/>
                <a:ext cx="1994713" cy="49244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B9836F7C-F84B-9814-EF7B-61866C4C090D}"/>
                  </a:ext>
                </a:extLst>
              </p:cNvPr>
              <p:cNvSpPr txBox="1"/>
              <p:nvPr/>
            </p:nvSpPr>
            <p:spPr>
              <a:xfrm>
                <a:off x="6966155" y="2660656"/>
                <a:ext cx="166045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𝐿</m:t>
                      </m:r>
                      <m:r>
                        <a:rPr lang="en-US" sz="3200" i="0">
                          <a:latin typeface="Cambria Math" panose="02040503050406030204" pitchFamily="18" charset="0"/>
                        </a:rPr>
                        <m:t>=</m:t>
                      </m:r>
                      <m:r>
                        <a:rPr lang="en-US" sz="3200" b="0" i="0" smtClean="0">
                          <a:latin typeface="Cambria Math" panose="02040503050406030204" pitchFamily="18" charset="0"/>
                        </a:rPr>
                        <m:t>4</m:t>
                      </m:r>
                      <m:r>
                        <a:rPr lang="en-US" sz="3200" i="0">
                          <a:latin typeface="Cambria Math" panose="02040503050406030204" pitchFamily="18" charset="0"/>
                        </a:rPr>
                        <m:t>0</m:t>
                      </m:r>
                      <m:r>
                        <a:rPr lang="en-US" sz="3200" i="1">
                          <a:latin typeface="Cambria Math" panose="02040503050406030204" pitchFamily="18" charset="0"/>
                        </a:rPr>
                        <m:t>𝑚</m:t>
                      </m:r>
                    </m:oMath>
                  </m:oMathPara>
                </a14:m>
                <a:endParaRPr lang="en-US" sz="3200" dirty="0"/>
              </a:p>
            </p:txBody>
          </p:sp>
        </mc:Choice>
        <mc:Fallback xmlns="">
          <p:sp>
            <p:nvSpPr>
              <p:cNvPr id="7" name="TextBox 6">
                <a:extLst>
                  <a:ext uri="{FF2B5EF4-FFF2-40B4-BE49-F238E27FC236}">
                    <a16:creationId xmlns:a16="http://schemas.microsoft.com/office/drawing/2014/main" id="{B9836F7C-F84B-9814-EF7B-61866C4C090D}"/>
                  </a:ext>
                </a:extLst>
              </p:cNvPr>
              <p:cNvSpPr txBox="1">
                <a:spLocks noRot="1" noChangeAspect="1" noMove="1" noResize="1" noEditPoints="1" noAdjustHandles="1" noChangeArrowheads="1" noChangeShapeType="1" noTextEdit="1"/>
              </p:cNvSpPr>
              <p:nvPr/>
            </p:nvSpPr>
            <p:spPr>
              <a:xfrm>
                <a:off x="6966155" y="2660656"/>
                <a:ext cx="1660455" cy="492443"/>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92081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57AB4B4-E768-6976-BD58-889278BE0FBF}"/>
              </a:ext>
            </a:extLst>
          </p:cNvPr>
          <p:cNvPicPr>
            <a:picLocks noChangeAspect="1"/>
          </p:cNvPicPr>
          <p:nvPr/>
        </p:nvPicPr>
        <p:blipFill>
          <a:blip r:embed="rId3"/>
          <a:stretch>
            <a:fillRect/>
          </a:stretch>
        </p:blipFill>
        <p:spPr>
          <a:xfrm>
            <a:off x="1809443" y="0"/>
            <a:ext cx="8573114" cy="6858492"/>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D91090B-2CE1-FB05-59AA-FEE1DF532D62}"/>
                  </a:ext>
                </a:extLst>
              </p:cNvPr>
              <p:cNvSpPr txBox="1"/>
              <p:nvPr/>
            </p:nvSpPr>
            <p:spPr>
              <a:xfrm>
                <a:off x="1027566" y="634181"/>
                <a:ext cx="778486"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𝐵</m:t>
                      </m:r>
                      <m:d>
                        <m:dPr>
                          <m:ctrlPr>
                            <a:rPr lang="en-US" sz="3600" i="1">
                              <a:solidFill>
                                <a:srgbClr val="836967"/>
                              </a:solidFill>
                              <a:latin typeface="Cambria Math" panose="02040503050406030204" pitchFamily="18" charset="0"/>
                            </a:rPr>
                          </m:ctrlPr>
                        </m:dPr>
                        <m:e>
                          <m:r>
                            <a:rPr lang="en-US" sz="3600" i="1">
                              <a:latin typeface="Cambria Math" panose="02040503050406030204" pitchFamily="18" charset="0"/>
                            </a:rPr>
                            <m:t>𝑧</m:t>
                          </m:r>
                        </m:e>
                      </m:d>
                    </m:oMath>
                  </m:oMathPara>
                </a14:m>
                <a:endParaRPr lang="en-US" sz="3600" dirty="0"/>
              </a:p>
            </p:txBody>
          </p:sp>
        </mc:Choice>
        <mc:Fallback xmlns="">
          <p:sp>
            <p:nvSpPr>
              <p:cNvPr id="4" name="TextBox 3">
                <a:extLst>
                  <a:ext uri="{FF2B5EF4-FFF2-40B4-BE49-F238E27FC236}">
                    <a16:creationId xmlns:a16="http://schemas.microsoft.com/office/drawing/2014/main" id="{0D91090B-2CE1-FB05-59AA-FEE1DF532D62}"/>
                  </a:ext>
                </a:extLst>
              </p:cNvPr>
              <p:cNvSpPr txBox="1">
                <a:spLocks noRot="1" noChangeAspect="1" noMove="1" noResize="1" noEditPoints="1" noAdjustHandles="1" noChangeArrowheads="1" noChangeShapeType="1" noTextEdit="1"/>
              </p:cNvSpPr>
              <p:nvPr/>
            </p:nvSpPr>
            <p:spPr>
              <a:xfrm>
                <a:off x="1027566" y="634181"/>
                <a:ext cx="778486" cy="553998"/>
              </a:xfrm>
              <a:prstGeom prst="rect">
                <a:avLst/>
              </a:prstGeom>
              <a:blipFill>
                <a:blip r:embed="rId4"/>
                <a:stretch>
                  <a:fillRect r="-133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39A51B6-2DA9-BF82-A447-D684C60859FD}"/>
                  </a:ext>
                </a:extLst>
              </p:cNvPr>
              <p:cNvSpPr txBox="1"/>
              <p:nvPr/>
            </p:nvSpPr>
            <p:spPr>
              <a:xfrm>
                <a:off x="10540181" y="5992762"/>
                <a:ext cx="33490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𝑧</m:t>
                      </m:r>
                    </m:oMath>
                  </m:oMathPara>
                </a14:m>
                <a:endParaRPr lang="en-US" sz="3600" dirty="0"/>
              </a:p>
            </p:txBody>
          </p:sp>
        </mc:Choice>
        <mc:Fallback xmlns="">
          <p:sp>
            <p:nvSpPr>
              <p:cNvPr id="5" name="TextBox 4">
                <a:extLst>
                  <a:ext uri="{FF2B5EF4-FFF2-40B4-BE49-F238E27FC236}">
                    <a16:creationId xmlns:a16="http://schemas.microsoft.com/office/drawing/2014/main" id="{939A51B6-2DA9-BF82-A447-D684C60859FD}"/>
                  </a:ext>
                </a:extLst>
              </p:cNvPr>
              <p:cNvSpPr txBox="1">
                <a:spLocks noRot="1" noChangeAspect="1" noMove="1" noResize="1" noEditPoints="1" noAdjustHandles="1" noChangeArrowheads="1" noChangeShapeType="1" noTextEdit="1"/>
              </p:cNvSpPr>
              <p:nvPr/>
            </p:nvSpPr>
            <p:spPr>
              <a:xfrm>
                <a:off x="10540181" y="5992762"/>
                <a:ext cx="334900" cy="553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1FEEB69-75E0-66F5-3303-1A84A5455A65}"/>
                  </a:ext>
                </a:extLst>
              </p:cNvPr>
              <p:cNvSpPr txBox="1"/>
              <p:nvPr/>
            </p:nvSpPr>
            <p:spPr>
              <a:xfrm>
                <a:off x="6966155" y="2660656"/>
                <a:ext cx="166045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𝐿</m:t>
                      </m:r>
                      <m:r>
                        <a:rPr lang="en-US" sz="3200" i="0">
                          <a:latin typeface="Cambria Math" panose="02040503050406030204" pitchFamily="18" charset="0"/>
                        </a:rPr>
                        <m:t>=</m:t>
                      </m:r>
                      <m:r>
                        <a:rPr lang="en-US" sz="3200" b="0" i="0" smtClean="0">
                          <a:latin typeface="Cambria Math" panose="02040503050406030204" pitchFamily="18" charset="0"/>
                        </a:rPr>
                        <m:t>4</m:t>
                      </m:r>
                      <m:r>
                        <a:rPr lang="en-US" sz="3200" i="0">
                          <a:latin typeface="Cambria Math" panose="02040503050406030204" pitchFamily="18" charset="0"/>
                        </a:rPr>
                        <m:t>0</m:t>
                      </m:r>
                      <m:r>
                        <a:rPr lang="en-US" sz="3200" i="1">
                          <a:latin typeface="Cambria Math" panose="02040503050406030204" pitchFamily="18" charset="0"/>
                        </a:rPr>
                        <m:t>𝑚</m:t>
                      </m:r>
                    </m:oMath>
                  </m:oMathPara>
                </a14:m>
                <a:endParaRPr lang="en-US" sz="3200" dirty="0"/>
              </a:p>
            </p:txBody>
          </p:sp>
        </mc:Choice>
        <mc:Fallback xmlns="">
          <p:sp>
            <p:nvSpPr>
              <p:cNvPr id="6" name="TextBox 5">
                <a:extLst>
                  <a:ext uri="{FF2B5EF4-FFF2-40B4-BE49-F238E27FC236}">
                    <a16:creationId xmlns:a16="http://schemas.microsoft.com/office/drawing/2014/main" id="{F1FEEB69-75E0-66F5-3303-1A84A5455A65}"/>
                  </a:ext>
                </a:extLst>
              </p:cNvPr>
              <p:cNvSpPr txBox="1">
                <a:spLocks noRot="1" noChangeAspect="1" noMove="1" noResize="1" noEditPoints="1" noAdjustHandles="1" noChangeArrowheads="1" noChangeShapeType="1" noTextEdit="1"/>
              </p:cNvSpPr>
              <p:nvPr/>
            </p:nvSpPr>
            <p:spPr>
              <a:xfrm>
                <a:off x="6966155" y="2660656"/>
                <a:ext cx="1660455" cy="49244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9240B1D-DA09-CBCF-F584-83C2ACF30CE7}"/>
                  </a:ext>
                </a:extLst>
              </p:cNvPr>
              <p:cNvSpPr txBox="1"/>
              <p:nvPr/>
            </p:nvSpPr>
            <p:spPr>
              <a:xfrm>
                <a:off x="6966155" y="3278297"/>
                <a:ext cx="244996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smtClean="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m:t>
                      </m:r>
                      <m:r>
                        <a:rPr lang="en-US" sz="3200" b="0" i="0" smtClean="0">
                          <a:latin typeface="Cambria Math" panose="02040503050406030204" pitchFamily="18" charset="0"/>
                        </a:rPr>
                        <m:t>00</m:t>
                      </m:r>
                      <m:r>
                        <a:rPr lang="en-US" sz="3200" i="0">
                          <a:latin typeface="Cambria Math" panose="02040503050406030204" pitchFamily="18" charset="0"/>
                        </a:rPr>
                        <m:t>1</m:t>
                      </m:r>
                      <m:r>
                        <a:rPr lang="en-US" sz="3200" i="1">
                          <a:latin typeface="Cambria Math" panose="02040503050406030204" pitchFamily="18" charset="0"/>
                        </a:rPr>
                        <m:t>𝑚</m:t>
                      </m:r>
                    </m:oMath>
                  </m:oMathPara>
                </a14:m>
                <a:endParaRPr lang="en-US" sz="3200" dirty="0"/>
              </a:p>
            </p:txBody>
          </p:sp>
        </mc:Choice>
        <mc:Fallback xmlns="">
          <p:sp>
            <p:nvSpPr>
              <p:cNvPr id="7" name="TextBox 6">
                <a:extLst>
                  <a:ext uri="{FF2B5EF4-FFF2-40B4-BE49-F238E27FC236}">
                    <a16:creationId xmlns:a16="http://schemas.microsoft.com/office/drawing/2014/main" id="{09240B1D-DA09-CBCF-F584-83C2ACF30CE7}"/>
                  </a:ext>
                </a:extLst>
              </p:cNvPr>
              <p:cNvSpPr txBox="1">
                <a:spLocks noRot="1" noChangeAspect="1" noMove="1" noResize="1" noEditPoints="1" noAdjustHandles="1" noChangeArrowheads="1" noChangeShapeType="1" noTextEdit="1"/>
              </p:cNvSpPr>
              <p:nvPr/>
            </p:nvSpPr>
            <p:spPr>
              <a:xfrm>
                <a:off x="6966155" y="3278297"/>
                <a:ext cx="2449966" cy="492443"/>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99503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DAA70A-09EB-B877-3B4E-2218A910DE9C}"/>
              </a:ext>
            </a:extLst>
          </p:cNvPr>
          <p:cNvSpPr txBox="1"/>
          <p:nvPr/>
        </p:nvSpPr>
        <p:spPr>
          <a:xfrm>
            <a:off x="1543664" y="2844225"/>
            <a:ext cx="9104671" cy="584775"/>
          </a:xfrm>
          <a:prstGeom prst="rect">
            <a:avLst/>
          </a:prstGeom>
          <a:noFill/>
        </p:spPr>
        <p:txBody>
          <a:bodyPr wrap="square" rtlCol="0">
            <a:spAutoFit/>
          </a:bodyPr>
          <a:lstStyle/>
          <a:p>
            <a:pPr algn="ctr"/>
            <a:r>
              <a:rPr lang="en-US" sz="3200" dirty="0">
                <a:latin typeface="Sylfaen" panose="010A0502050306030303" pitchFamily="18" charset="0"/>
              </a:rPr>
              <a:t>Thanks for attention!!!</a:t>
            </a:r>
          </a:p>
        </p:txBody>
      </p:sp>
    </p:spTree>
    <p:extLst>
      <p:ext uri="{BB962C8B-B14F-4D97-AF65-F5344CB8AC3E}">
        <p14:creationId xmlns:p14="http://schemas.microsoft.com/office/powerpoint/2010/main" val="303081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97A2D0E-1FD0-B762-99DE-71FC485859BC}"/>
              </a:ext>
            </a:extLst>
          </p:cNvPr>
          <p:cNvGrpSpPr/>
          <p:nvPr/>
        </p:nvGrpSpPr>
        <p:grpSpPr>
          <a:xfrm>
            <a:off x="1042220" y="1034846"/>
            <a:ext cx="9389807" cy="4716000"/>
            <a:chOff x="1042220" y="1034846"/>
            <a:chExt cx="9389807" cy="4716000"/>
          </a:xfrm>
        </p:grpSpPr>
        <p:cxnSp>
          <p:nvCxnSpPr>
            <p:cNvPr id="5" name="Straight Arrow Connector 4">
              <a:extLst>
                <a:ext uri="{FF2B5EF4-FFF2-40B4-BE49-F238E27FC236}">
                  <a16:creationId xmlns:a16="http://schemas.microsoft.com/office/drawing/2014/main" id="{6E0B43AD-912B-F339-FB7C-784C342F99D5}"/>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3DDBA95A-CFB1-4E51-AC8F-BF2FBAF64E58}"/>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9" name="Straight Arrow Connector 8">
              <a:extLst>
                <a:ext uri="{FF2B5EF4-FFF2-40B4-BE49-F238E27FC236}">
                  <a16:creationId xmlns:a16="http://schemas.microsoft.com/office/drawing/2014/main" id="{861109EB-25CB-26FD-9DC3-573B1E818A27}"/>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12" name="TextBox 11">
            <a:extLst>
              <a:ext uri="{FF2B5EF4-FFF2-40B4-BE49-F238E27FC236}">
                <a16:creationId xmlns:a16="http://schemas.microsoft.com/office/drawing/2014/main" id="{55290677-3BB4-9771-17E3-DE596454D8C2}"/>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sp>
        <p:nvSpPr>
          <p:cNvPr id="13" name="TextBox 12">
            <a:extLst>
              <a:ext uri="{FF2B5EF4-FFF2-40B4-BE49-F238E27FC236}">
                <a16:creationId xmlns:a16="http://schemas.microsoft.com/office/drawing/2014/main" id="{F22C3293-1098-28F3-AC35-B3268078ABE1}"/>
              </a:ext>
            </a:extLst>
          </p:cNvPr>
          <p:cNvSpPr txBox="1"/>
          <p:nvPr/>
        </p:nvSpPr>
        <p:spPr>
          <a:xfrm>
            <a:off x="7610168" y="1759975"/>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14" name="TextBox 13">
            <a:extLst>
              <a:ext uri="{FF2B5EF4-FFF2-40B4-BE49-F238E27FC236}">
                <a16:creationId xmlns:a16="http://schemas.microsoft.com/office/drawing/2014/main" id="{2016E2E7-1BCD-E8C8-F040-9F4FAEB27234}"/>
              </a:ext>
            </a:extLst>
          </p:cNvPr>
          <p:cNvSpPr txBox="1"/>
          <p:nvPr/>
        </p:nvSpPr>
        <p:spPr>
          <a:xfrm>
            <a:off x="10033819" y="3687096"/>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cxnSp>
        <p:nvCxnSpPr>
          <p:cNvPr id="16" name="Straight Arrow Connector 15">
            <a:extLst>
              <a:ext uri="{FF2B5EF4-FFF2-40B4-BE49-F238E27FC236}">
                <a16:creationId xmlns:a16="http://schemas.microsoft.com/office/drawing/2014/main" id="{6F6B51F4-A830-DDE1-6F98-782022C7CFC8}"/>
              </a:ext>
            </a:extLst>
          </p:cNvPr>
          <p:cNvCxnSpPr>
            <a:cxnSpLocks/>
          </p:cNvCxnSpPr>
          <p:nvPr/>
        </p:nvCxnSpPr>
        <p:spPr>
          <a:xfrm flipV="1">
            <a:off x="6764594" y="3752174"/>
            <a:ext cx="1258529" cy="2767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1A434D0-70AD-6669-7CCE-1A36AD3DC414}"/>
              </a:ext>
            </a:extLst>
          </p:cNvPr>
          <p:cNvCxnSpPr/>
          <p:nvPr/>
        </p:nvCxnSpPr>
        <p:spPr>
          <a:xfrm flipV="1">
            <a:off x="7005484" y="2889394"/>
            <a:ext cx="776748" cy="759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3483550-3738-9A29-D950-8200FFBD9698}"/>
              </a:ext>
            </a:extLst>
          </p:cNvPr>
          <p:cNvCxnSpPr>
            <a:cxnSpLocks/>
          </p:cNvCxnSpPr>
          <p:nvPr/>
        </p:nvCxnSpPr>
        <p:spPr>
          <a:xfrm flipV="1">
            <a:off x="5184059" y="2966762"/>
            <a:ext cx="243348" cy="7854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F517B04-7C69-B455-19E5-0F12457291B5}"/>
              </a:ext>
            </a:extLst>
          </p:cNvPr>
          <p:cNvCxnSpPr>
            <a:cxnSpLocks/>
          </p:cNvCxnSpPr>
          <p:nvPr/>
        </p:nvCxnSpPr>
        <p:spPr>
          <a:xfrm flipH="1">
            <a:off x="5874775" y="4741483"/>
            <a:ext cx="889819" cy="5187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C6B984E-73A6-7E10-FC3F-D52CA9B1ED0D}"/>
              </a:ext>
            </a:extLst>
          </p:cNvPr>
          <p:cNvCxnSpPr>
            <a:cxnSpLocks/>
          </p:cNvCxnSpPr>
          <p:nvPr/>
        </p:nvCxnSpPr>
        <p:spPr>
          <a:xfrm flipH="1" flipV="1">
            <a:off x="5227690" y="4436283"/>
            <a:ext cx="232287" cy="8613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01C82AF-B92E-BED2-8A25-F8395E644DC3}"/>
              </a:ext>
            </a:extLst>
          </p:cNvPr>
          <p:cNvCxnSpPr>
            <a:cxnSpLocks/>
          </p:cNvCxnSpPr>
          <p:nvPr/>
        </p:nvCxnSpPr>
        <p:spPr>
          <a:xfrm>
            <a:off x="2379407" y="4904077"/>
            <a:ext cx="823451" cy="4446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757C53E-E4D5-F3AF-A850-AEED2C233FFA}"/>
              </a:ext>
            </a:extLst>
          </p:cNvPr>
          <p:cNvCxnSpPr>
            <a:cxnSpLocks/>
          </p:cNvCxnSpPr>
          <p:nvPr/>
        </p:nvCxnSpPr>
        <p:spPr>
          <a:xfrm flipH="1" flipV="1">
            <a:off x="2379407" y="3737886"/>
            <a:ext cx="309717" cy="5009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10B3B4D-47F0-A25D-3390-D01F0D9BBC2A}"/>
              </a:ext>
            </a:extLst>
          </p:cNvPr>
          <p:cNvCxnSpPr>
            <a:cxnSpLocks/>
          </p:cNvCxnSpPr>
          <p:nvPr/>
        </p:nvCxnSpPr>
        <p:spPr>
          <a:xfrm flipV="1">
            <a:off x="3456039" y="3948696"/>
            <a:ext cx="919316" cy="592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158FC5F-A7ED-FE0C-F77D-96DEE0AEB913}"/>
              </a:ext>
            </a:extLst>
          </p:cNvPr>
          <p:cNvCxnSpPr>
            <a:cxnSpLocks/>
          </p:cNvCxnSpPr>
          <p:nvPr/>
        </p:nvCxnSpPr>
        <p:spPr>
          <a:xfrm flipV="1">
            <a:off x="95252" y="2121552"/>
            <a:ext cx="3650533" cy="328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E792A6-7B5F-EA07-6263-AB36D76E1D04}"/>
              </a:ext>
            </a:extLst>
          </p:cNvPr>
          <p:cNvCxnSpPr>
            <a:cxnSpLocks/>
          </p:cNvCxnSpPr>
          <p:nvPr/>
        </p:nvCxnSpPr>
        <p:spPr>
          <a:xfrm flipV="1">
            <a:off x="135813" y="5316793"/>
            <a:ext cx="7995464" cy="890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52AD5FB-8C92-E620-E6A3-62FB897D23F4}"/>
              </a:ext>
            </a:extLst>
          </p:cNvPr>
          <p:cNvCxnSpPr>
            <a:cxnSpLocks/>
          </p:cNvCxnSpPr>
          <p:nvPr/>
        </p:nvCxnSpPr>
        <p:spPr>
          <a:xfrm flipV="1">
            <a:off x="3745785" y="2121552"/>
            <a:ext cx="7728766" cy="8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ED112D2-00E4-2249-5085-A04D429E7D76}"/>
              </a:ext>
            </a:extLst>
          </p:cNvPr>
          <p:cNvCxnSpPr>
            <a:cxnSpLocks/>
          </p:cNvCxnSpPr>
          <p:nvPr/>
        </p:nvCxnSpPr>
        <p:spPr>
          <a:xfrm flipV="1">
            <a:off x="8060606" y="2143432"/>
            <a:ext cx="3515032" cy="320531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C26758A-F4D7-0131-AA05-5BE21B773CB8}"/>
              </a:ext>
            </a:extLst>
          </p:cNvPr>
          <p:cNvCxnSpPr>
            <a:cxnSpLocks/>
          </p:cNvCxnSpPr>
          <p:nvPr/>
        </p:nvCxnSpPr>
        <p:spPr>
          <a:xfrm flipV="1">
            <a:off x="4835014" y="1244382"/>
            <a:ext cx="267928" cy="5046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3AB2E2D-2D0E-6D1B-D3C4-0A862CF32F52}"/>
              </a:ext>
            </a:extLst>
          </p:cNvPr>
          <p:cNvCxnSpPr/>
          <p:nvPr/>
        </p:nvCxnSpPr>
        <p:spPr>
          <a:xfrm flipV="1">
            <a:off x="4840853" y="1430832"/>
            <a:ext cx="698090" cy="6885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0AD067F-1987-2827-360A-AB43CC10BB4B}"/>
              </a:ext>
            </a:extLst>
          </p:cNvPr>
          <p:cNvCxnSpPr>
            <a:cxnSpLocks/>
          </p:cNvCxnSpPr>
          <p:nvPr/>
        </p:nvCxnSpPr>
        <p:spPr>
          <a:xfrm flipV="1">
            <a:off x="4864511" y="2305784"/>
            <a:ext cx="639708" cy="908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353969A6-4A10-301C-F988-F48BEA24BB65}"/>
              </a:ext>
            </a:extLst>
          </p:cNvPr>
          <p:cNvCxnSpPr>
            <a:cxnSpLocks/>
          </p:cNvCxnSpPr>
          <p:nvPr/>
        </p:nvCxnSpPr>
        <p:spPr>
          <a:xfrm flipH="1" flipV="1">
            <a:off x="3893269" y="2412893"/>
            <a:ext cx="960485" cy="25468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D665FD2-952A-57F0-FDEC-EB12DB691E43}"/>
              </a:ext>
            </a:extLst>
          </p:cNvPr>
          <p:cNvCxnSpPr/>
          <p:nvPr/>
        </p:nvCxnSpPr>
        <p:spPr>
          <a:xfrm flipV="1">
            <a:off x="4817806" y="2493631"/>
            <a:ext cx="698090" cy="6885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9DBF0BB-602A-0E7D-B8AC-9EB3EC2406E7}"/>
              </a:ext>
            </a:extLst>
          </p:cNvPr>
          <p:cNvCxnSpPr>
            <a:cxnSpLocks/>
          </p:cNvCxnSpPr>
          <p:nvPr/>
        </p:nvCxnSpPr>
        <p:spPr>
          <a:xfrm flipH="1" flipV="1">
            <a:off x="4744219" y="3222425"/>
            <a:ext cx="106310" cy="3984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5048E069-BE6B-ECCA-DDD9-D5544C7FDDC4}"/>
              </a:ext>
            </a:extLst>
          </p:cNvPr>
          <p:cNvCxnSpPr>
            <a:cxnSpLocks/>
          </p:cNvCxnSpPr>
          <p:nvPr/>
        </p:nvCxnSpPr>
        <p:spPr>
          <a:xfrm>
            <a:off x="4837470" y="3797831"/>
            <a:ext cx="937596" cy="2494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1660C577-DC17-47B8-8D18-1F9FD35A71C0}"/>
                  </a:ext>
                </a:extLst>
              </p:cNvPr>
              <p:cNvSpPr txBox="1"/>
              <p:nvPr/>
            </p:nvSpPr>
            <p:spPr>
              <a:xfrm>
                <a:off x="5503607" y="1051846"/>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63" name="TextBox 62">
                <a:extLst>
                  <a:ext uri="{FF2B5EF4-FFF2-40B4-BE49-F238E27FC236}">
                    <a16:creationId xmlns:a16="http://schemas.microsoft.com/office/drawing/2014/main" id="{1660C577-DC17-47B8-8D18-1F9FD35A71C0}"/>
                  </a:ext>
                </a:extLst>
              </p:cNvPr>
              <p:cNvSpPr txBox="1">
                <a:spLocks noRot="1" noChangeAspect="1" noMove="1" noResize="1" noEditPoints="1" noAdjustHandles="1" noChangeArrowheads="1" noChangeShapeType="1" noTextEdit="1"/>
              </p:cNvSpPr>
              <p:nvPr/>
            </p:nvSpPr>
            <p:spPr>
              <a:xfrm>
                <a:off x="5503607" y="1051846"/>
                <a:ext cx="816077" cy="644664"/>
              </a:xfrm>
              <a:prstGeom prst="rect">
                <a:avLst/>
              </a:prstGeom>
              <a:blipFill>
                <a:blip r:embed="rId3"/>
                <a:stretch>
                  <a:fillRect r="-74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CE239581-A669-1346-AEAE-F0FB5DE50420}"/>
                  </a:ext>
                </a:extLst>
              </p:cNvPr>
              <p:cNvSpPr txBox="1"/>
              <p:nvPr/>
            </p:nvSpPr>
            <p:spPr>
              <a:xfrm>
                <a:off x="7937703" y="2635866"/>
                <a:ext cx="1081549"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dirty="0" smtClean="0">
                              <a:solidFill>
                                <a:schemeClr val="accent1"/>
                              </a:solidFill>
                              <a:latin typeface="Cambria Math" panose="02040503050406030204" pitchFamily="18" charset="0"/>
                            </a:rPr>
                          </m:ctrlPr>
                        </m:accPr>
                        <m:e>
                          <m:r>
                            <a:rPr lang="en-US" sz="3200" i="1" dirty="0">
                              <a:solidFill>
                                <a:schemeClr val="accent1"/>
                              </a:solidFill>
                              <a:latin typeface="Cambria Math" panose="02040503050406030204" pitchFamily="18" charset="0"/>
                            </a:rPr>
                            <m:t>𝐽</m:t>
                          </m:r>
                        </m:e>
                      </m:acc>
                      <m:d>
                        <m:dPr>
                          <m:ctrlPr>
                            <a:rPr lang="en-US" sz="3200" i="1" dirty="0">
                              <a:solidFill>
                                <a:schemeClr val="accent1"/>
                              </a:solidFill>
                              <a:latin typeface="Cambria Math" panose="02040503050406030204" pitchFamily="18" charset="0"/>
                            </a:rPr>
                          </m:ctrlPr>
                        </m:dPr>
                        <m:e>
                          <m:r>
                            <a:rPr lang="en-US" sz="3200" i="1" dirty="0">
                              <a:solidFill>
                                <a:schemeClr val="accent1"/>
                              </a:solidFill>
                              <a:latin typeface="Cambria Math" panose="02040503050406030204" pitchFamily="18" charset="0"/>
                            </a:rPr>
                            <m:t>𝑥</m:t>
                          </m:r>
                          <m:r>
                            <a:rPr lang="en-US" sz="3200" i="0" dirty="0">
                              <a:solidFill>
                                <a:schemeClr val="accent1"/>
                              </a:solidFill>
                              <a:latin typeface="Cambria Math" panose="02040503050406030204" pitchFamily="18" charset="0"/>
                            </a:rPr>
                            <m:t>,</m:t>
                          </m:r>
                          <m:r>
                            <a:rPr lang="en-US" sz="3200" i="1" dirty="0">
                              <a:solidFill>
                                <a:schemeClr val="accent1"/>
                              </a:solidFill>
                              <a:latin typeface="Cambria Math" panose="02040503050406030204" pitchFamily="18" charset="0"/>
                            </a:rPr>
                            <m:t>𝑦</m:t>
                          </m:r>
                        </m:e>
                      </m:d>
                    </m:oMath>
                  </m:oMathPara>
                </a14:m>
                <a:endParaRPr lang="en-US" sz="3200" dirty="0">
                  <a:solidFill>
                    <a:schemeClr val="accent1"/>
                  </a:solidFill>
                  <a:latin typeface="Sylfaen" panose="010A0502050306030303" pitchFamily="18" charset="0"/>
                </a:endParaRPr>
              </a:p>
            </p:txBody>
          </p:sp>
        </mc:Choice>
        <mc:Fallback xmlns="">
          <p:sp>
            <p:nvSpPr>
              <p:cNvPr id="65" name="TextBox 64">
                <a:extLst>
                  <a:ext uri="{FF2B5EF4-FFF2-40B4-BE49-F238E27FC236}">
                    <a16:creationId xmlns:a16="http://schemas.microsoft.com/office/drawing/2014/main" id="{CE239581-A669-1346-AEAE-F0FB5DE50420}"/>
                  </a:ext>
                </a:extLst>
              </p:cNvPr>
              <p:cNvSpPr txBox="1">
                <a:spLocks noRot="1" noChangeAspect="1" noMove="1" noResize="1" noEditPoints="1" noAdjustHandles="1" noChangeArrowheads="1" noChangeShapeType="1" noTextEdit="1"/>
              </p:cNvSpPr>
              <p:nvPr/>
            </p:nvSpPr>
            <p:spPr>
              <a:xfrm>
                <a:off x="7937703" y="2635866"/>
                <a:ext cx="1081549" cy="644664"/>
              </a:xfrm>
              <a:prstGeom prst="rect">
                <a:avLst/>
              </a:prstGeom>
              <a:blipFill>
                <a:blip r:embed="rId4"/>
                <a:stretch>
                  <a:fillRect r="-8427"/>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ECD6EE6A-5D70-5821-9920-2C8CBD820CC7}"/>
              </a:ext>
            </a:extLst>
          </p:cNvPr>
          <p:cNvSpPr txBox="1"/>
          <p:nvPr/>
        </p:nvSpPr>
        <p:spPr>
          <a:xfrm>
            <a:off x="526029" y="107397"/>
            <a:ext cx="11139941" cy="1077218"/>
          </a:xfrm>
          <a:prstGeom prst="rect">
            <a:avLst/>
          </a:prstGeom>
          <a:noFill/>
        </p:spPr>
        <p:txBody>
          <a:bodyPr wrap="square" rtlCol="0">
            <a:spAutoFit/>
          </a:bodyPr>
          <a:lstStyle/>
          <a:p>
            <a:r>
              <a:rPr lang="en-US" sz="3200" dirty="0">
                <a:latin typeface="Sylfaen" panose="010A0502050306030303" pitchFamily="18" charset="0"/>
              </a:rPr>
              <a:t>Some magnetic field at Z axis created by any type of system of currents on XY plane</a:t>
            </a:r>
            <a:endParaRPr lang="en-US" dirty="0">
              <a:latin typeface="Sylfaen" panose="010A0502050306030303" pitchFamily="18" charset="0"/>
            </a:endParaRPr>
          </a:p>
        </p:txBody>
      </p:sp>
    </p:spTree>
    <p:extLst>
      <p:ext uri="{BB962C8B-B14F-4D97-AF65-F5344CB8AC3E}">
        <p14:creationId xmlns:p14="http://schemas.microsoft.com/office/powerpoint/2010/main" val="3175818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8970000-808D-6A76-54E4-EE2701BCAAF4}"/>
              </a:ext>
            </a:extLst>
          </p:cNvPr>
          <p:cNvGrpSpPr/>
          <p:nvPr/>
        </p:nvGrpSpPr>
        <p:grpSpPr>
          <a:xfrm>
            <a:off x="1120878" y="1447802"/>
            <a:ext cx="9512708" cy="4932309"/>
            <a:chOff x="1042220" y="818537"/>
            <a:chExt cx="9512708" cy="4932309"/>
          </a:xfrm>
        </p:grpSpPr>
        <p:grpSp>
          <p:nvGrpSpPr>
            <p:cNvPr id="4" name="Group 3">
              <a:extLst>
                <a:ext uri="{FF2B5EF4-FFF2-40B4-BE49-F238E27FC236}">
                  <a16:creationId xmlns:a16="http://schemas.microsoft.com/office/drawing/2014/main" id="{D122B8DC-B8E5-E76F-2D1C-52E578D69B37}"/>
                </a:ext>
              </a:extLst>
            </p:cNvPr>
            <p:cNvGrpSpPr/>
            <p:nvPr/>
          </p:nvGrpSpPr>
          <p:grpSpPr>
            <a:xfrm>
              <a:off x="1042220" y="1034846"/>
              <a:ext cx="9389807" cy="4716000"/>
              <a:chOff x="1042220" y="1034846"/>
              <a:chExt cx="9389807" cy="4716000"/>
            </a:xfrm>
          </p:grpSpPr>
          <p:cxnSp>
            <p:nvCxnSpPr>
              <p:cNvPr id="5" name="Straight Arrow Connector 4">
                <a:extLst>
                  <a:ext uri="{FF2B5EF4-FFF2-40B4-BE49-F238E27FC236}">
                    <a16:creationId xmlns:a16="http://schemas.microsoft.com/office/drawing/2014/main" id="{81AFA8C5-9122-0687-B31D-3D073D8FEB5E}"/>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1BFC62F1-6979-D5B8-1739-BABA52D877FB}"/>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7" name="Straight Arrow Connector 6">
                <a:extLst>
                  <a:ext uri="{FF2B5EF4-FFF2-40B4-BE49-F238E27FC236}">
                    <a16:creationId xmlns:a16="http://schemas.microsoft.com/office/drawing/2014/main" id="{924D1016-87D4-4C03-3FEF-2ACFEC4B14EC}"/>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8" name="TextBox 7">
              <a:extLst>
                <a:ext uri="{FF2B5EF4-FFF2-40B4-BE49-F238E27FC236}">
                  <a16:creationId xmlns:a16="http://schemas.microsoft.com/office/drawing/2014/main" id="{7F16925D-9362-E444-3161-910DAD721D24}"/>
                </a:ext>
              </a:extLst>
            </p:cNvPr>
            <p:cNvSpPr txBox="1"/>
            <p:nvPr/>
          </p:nvSpPr>
          <p:spPr>
            <a:xfrm>
              <a:off x="10033819" y="3687096"/>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sp>
          <p:nvSpPr>
            <p:cNvPr id="9" name="TextBox 8">
              <a:extLst>
                <a:ext uri="{FF2B5EF4-FFF2-40B4-BE49-F238E27FC236}">
                  <a16:creationId xmlns:a16="http://schemas.microsoft.com/office/drawing/2014/main" id="{CF2CEA8F-0623-2B51-BC27-F8E1EA492B00}"/>
                </a:ext>
              </a:extLst>
            </p:cNvPr>
            <p:cNvSpPr txBox="1"/>
            <p:nvPr/>
          </p:nvSpPr>
          <p:spPr>
            <a:xfrm>
              <a:off x="7610168" y="1759975"/>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10" name="TextBox 9">
              <a:extLst>
                <a:ext uri="{FF2B5EF4-FFF2-40B4-BE49-F238E27FC236}">
                  <a16:creationId xmlns:a16="http://schemas.microsoft.com/office/drawing/2014/main" id="{6D1A437D-643A-47BD-ED0D-140640314168}"/>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cxnSp>
          <p:nvCxnSpPr>
            <p:cNvPr id="12" name="Straight Arrow Connector 11">
              <a:extLst>
                <a:ext uri="{FF2B5EF4-FFF2-40B4-BE49-F238E27FC236}">
                  <a16:creationId xmlns:a16="http://schemas.microsoft.com/office/drawing/2014/main" id="{D04E3408-4E90-85B9-B47A-33137E25D81B}"/>
                </a:ext>
              </a:extLst>
            </p:cNvPr>
            <p:cNvCxnSpPr>
              <a:cxnSpLocks/>
            </p:cNvCxnSpPr>
            <p:nvPr/>
          </p:nvCxnSpPr>
          <p:spPr>
            <a:xfrm flipV="1">
              <a:off x="5297130" y="3505200"/>
              <a:ext cx="956186" cy="8799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0A58B41-B80C-75B9-633D-008454A2F862}"/>
                </a:ext>
              </a:extLst>
            </p:cNvPr>
            <p:cNvCxnSpPr>
              <a:cxnSpLocks/>
            </p:cNvCxnSpPr>
            <p:nvPr/>
          </p:nvCxnSpPr>
          <p:spPr>
            <a:xfrm flipH="1">
              <a:off x="4847303" y="4350773"/>
              <a:ext cx="1135627" cy="11584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443DAD0-6056-4717-47FD-006BF63A3A7F}"/>
                </a:ext>
              </a:extLst>
            </p:cNvPr>
            <p:cNvCxnSpPr>
              <a:cxnSpLocks/>
            </p:cNvCxnSpPr>
            <p:nvPr/>
          </p:nvCxnSpPr>
          <p:spPr>
            <a:xfrm flipV="1">
              <a:off x="6566722" y="3505200"/>
              <a:ext cx="956186" cy="8799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1D4DA93-0943-C65D-BA13-2588E10729E3}"/>
                </a:ext>
              </a:extLst>
            </p:cNvPr>
            <p:cNvCxnSpPr>
              <a:cxnSpLocks/>
            </p:cNvCxnSpPr>
            <p:nvPr/>
          </p:nvCxnSpPr>
          <p:spPr>
            <a:xfrm flipH="1">
              <a:off x="1149454" y="4394634"/>
              <a:ext cx="973086" cy="8362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5109F5A-6A32-29C0-1ADD-A6F70B0558A7}"/>
                </a:ext>
              </a:extLst>
            </p:cNvPr>
            <p:cNvCxnSpPr>
              <a:cxnSpLocks/>
            </p:cNvCxnSpPr>
            <p:nvPr/>
          </p:nvCxnSpPr>
          <p:spPr>
            <a:xfrm flipH="1">
              <a:off x="3202860" y="4375739"/>
              <a:ext cx="908254" cy="78373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2A62D4D-93BE-E5EB-A53D-87273B351DA8}"/>
                </a:ext>
              </a:extLst>
            </p:cNvPr>
            <p:cNvCxnSpPr>
              <a:cxnSpLocks/>
            </p:cNvCxnSpPr>
            <p:nvPr/>
          </p:nvCxnSpPr>
          <p:spPr>
            <a:xfrm flipV="1">
              <a:off x="7113026" y="2821610"/>
              <a:ext cx="1661035" cy="157365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25E3A6A-F9FB-FFB2-6D18-7CE088EB8649}"/>
                </a:ext>
              </a:extLst>
            </p:cNvPr>
            <p:cNvCxnSpPr>
              <a:cxnSpLocks/>
            </p:cNvCxnSpPr>
            <p:nvPr/>
          </p:nvCxnSpPr>
          <p:spPr>
            <a:xfrm flipV="1">
              <a:off x="3394589" y="3505200"/>
              <a:ext cx="956186" cy="8799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FC5F09C-EF38-4403-377A-8BC3B5C27B78}"/>
                </a:ext>
              </a:extLst>
            </p:cNvPr>
            <p:cNvCxnSpPr>
              <a:cxnSpLocks/>
            </p:cNvCxnSpPr>
            <p:nvPr/>
          </p:nvCxnSpPr>
          <p:spPr>
            <a:xfrm flipH="1">
              <a:off x="2084439" y="4375739"/>
              <a:ext cx="701472" cy="6190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463BEB80-C6B6-49EB-533F-F7D6B77C18FE}"/>
                </a:ext>
              </a:extLst>
            </p:cNvPr>
            <p:cNvCxnSpPr>
              <a:cxnSpLocks/>
            </p:cNvCxnSpPr>
            <p:nvPr/>
          </p:nvCxnSpPr>
          <p:spPr>
            <a:xfrm flipH="1">
              <a:off x="6927134" y="4397460"/>
              <a:ext cx="973086" cy="8362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BD71A705-58F4-42DD-607F-3ABFDEC110EF}"/>
                </a:ext>
              </a:extLst>
            </p:cNvPr>
            <p:cNvCxnSpPr>
              <a:cxnSpLocks/>
            </p:cNvCxnSpPr>
            <p:nvPr/>
          </p:nvCxnSpPr>
          <p:spPr>
            <a:xfrm flipV="1">
              <a:off x="4826718" y="1263202"/>
              <a:ext cx="326155" cy="46540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A7732A9-CA79-4E3D-BB92-FF49031612B9}"/>
                </a:ext>
              </a:extLst>
            </p:cNvPr>
            <p:cNvCxnSpPr>
              <a:cxnSpLocks/>
            </p:cNvCxnSpPr>
            <p:nvPr/>
          </p:nvCxnSpPr>
          <p:spPr>
            <a:xfrm flipH="1" flipV="1">
              <a:off x="4350775" y="1601366"/>
              <a:ext cx="472717" cy="51736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7F6C61AD-D14A-B9F8-5B16-FC8D78C43984}"/>
                </a:ext>
              </a:extLst>
            </p:cNvPr>
            <p:cNvCxnSpPr>
              <a:cxnSpLocks/>
            </p:cNvCxnSpPr>
            <p:nvPr/>
          </p:nvCxnSpPr>
          <p:spPr>
            <a:xfrm flipH="1" flipV="1">
              <a:off x="4021394" y="2013155"/>
              <a:ext cx="802098" cy="41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8520AE9-87FB-0719-0B53-3E7596690A9B}"/>
                </a:ext>
              </a:extLst>
            </p:cNvPr>
            <p:cNvCxnSpPr>
              <a:cxnSpLocks/>
            </p:cNvCxnSpPr>
            <p:nvPr/>
          </p:nvCxnSpPr>
          <p:spPr>
            <a:xfrm flipH="1" flipV="1">
              <a:off x="4183012" y="2218340"/>
              <a:ext cx="646779" cy="6488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9BBA4D3-EC44-EF5B-CC85-AE87B00B4D4A}"/>
                </a:ext>
              </a:extLst>
            </p:cNvPr>
            <p:cNvCxnSpPr>
              <a:cxnSpLocks/>
            </p:cNvCxnSpPr>
            <p:nvPr/>
          </p:nvCxnSpPr>
          <p:spPr>
            <a:xfrm flipH="1" flipV="1">
              <a:off x="4588900" y="2787445"/>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74C33B11-268E-61F7-6902-DA96DE1B9DE1}"/>
                </a:ext>
              </a:extLst>
            </p:cNvPr>
            <p:cNvCxnSpPr>
              <a:cxnSpLocks/>
            </p:cNvCxnSpPr>
            <p:nvPr/>
          </p:nvCxnSpPr>
          <p:spPr>
            <a:xfrm flipV="1">
              <a:off x="4829791" y="3269101"/>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E4F5BE6-04BD-4F53-0C65-C17A0E270B30}"/>
                </a:ext>
              </a:extLst>
            </p:cNvPr>
            <p:cNvCxnSpPr>
              <a:cxnSpLocks/>
            </p:cNvCxnSpPr>
            <p:nvPr/>
          </p:nvCxnSpPr>
          <p:spPr>
            <a:xfrm flipV="1">
              <a:off x="4846231" y="3527322"/>
              <a:ext cx="568885" cy="58010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65068E3-0EAD-9110-01CF-EC4A1ED98C71}"/>
                </a:ext>
              </a:extLst>
            </p:cNvPr>
            <p:cNvCxnSpPr>
              <a:cxnSpLocks/>
            </p:cNvCxnSpPr>
            <p:nvPr/>
          </p:nvCxnSpPr>
          <p:spPr>
            <a:xfrm flipV="1">
              <a:off x="4860517" y="3913116"/>
              <a:ext cx="859401" cy="4626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21EA9C26-E56A-A9BC-8F82-CF9EC6BB0F76}"/>
                    </a:ext>
                  </a:extLst>
                </p:cNvPr>
                <p:cNvSpPr txBox="1"/>
                <p:nvPr/>
              </p:nvSpPr>
              <p:spPr>
                <a:xfrm>
                  <a:off x="3037554" y="1738448"/>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45" name="TextBox 44">
                  <a:extLst>
                    <a:ext uri="{FF2B5EF4-FFF2-40B4-BE49-F238E27FC236}">
                      <a16:creationId xmlns:a16="http://schemas.microsoft.com/office/drawing/2014/main" id="{21EA9C26-E56A-A9BC-8F82-CF9EC6BB0F76}"/>
                    </a:ext>
                  </a:extLst>
                </p:cNvPr>
                <p:cNvSpPr txBox="1">
                  <a:spLocks noRot="1" noChangeAspect="1" noMove="1" noResize="1" noEditPoints="1" noAdjustHandles="1" noChangeArrowheads="1" noChangeShapeType="1" noTextEdit="1"/>
                </p:cNvSpPr>
                <p:nvPr/>
              </p:nvSpPr>
              <p:spPr>
                <a:xfrm>
                  <a:off x="3037554" y="1738448"/>
                  <a:ext cx="816077" cy="644664"/>
                </a:xfrm>
                <a:prstGeom prst="rect">
                  <a:avLst/>
                </a:prstGeom>
                <a:blipFill>
                  <a:blip r:embed="rId3"/>
                  <a:stretch>
                    <a:fillRect r="-82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857ADD30-86EF-A167-D2C4-3929050D5105}"/>
                    </a:ext>
                  </a:extLst>
                </p:cNvPr>
                <p:cNvSpPr txBox="1"/>
                <p:nvPr/>
              </p:nvSpPr>
              <p:spPr>
                <a:xfrm>
                  <a:off x="7261738" y="2183551"/>
                  <a:ext cx="2514601"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dirty="0" smtClean="0">
                                <a:solidFill>
                                  <a:schemeClr val="accent1"/>
                                </a:solidFill>
                                <a:latin typeface="Cambria Math" panose="02040503050406030204" pitchFamily="18" charset="0"/>
                              </a:rPr>
                            </m:ctrlPr>
                          </m:accPr>
                          <m:e>
                            <m:r>
                              <a:rPr lang="en-US" sz="3200" i="1" dirty="0">
                                <a:solidFill>
                                  <a:schemeClr val="accent1"/>
                                </a:solidFill>
                                <a:latin typeface="Cambria Math" panose="02040503050406030204" pitchFamily="18" charset="0"/>
                              </a:rPr>
                              <m:t>𝐽</m:t>
                            </m:r>
                          </m:e>
                        </m:acc>
                        <m:d>
                          <m:dPr>
                            <m:ctrlPr>
                              <a:rPr lang="en-US" sz="3200" i="1" dirty="0" smtClean="0">
                                <a:solidFill>
                                  <a:schemeClr val="accent1"/>
                                </a:solidFill>
                                <a:latin typeface="Cambria Math" panose="02040503050406030204" pitchFamily="18" charset="0"/>
                              </a:rPr>
                            </m:ctrlPr>
                          </m:dPr>
                          <m:e>
                            <m:r>
                              <a:rPr lang="en-US" sz="3200" i="1" dirty="0">
                                <a:solidFill>
                                  <a:schemeClr val="accent1"/>
                                </a:solidFill>
                                <a:latin typeface="Cambria Math" panose="02040503050406030204" pitchFamily="18" charset="0"/>
                              </a:rPr>
                              <m:t>𝑥</m:t>
                            </m:r>
                          </m:e>
                        </m:d>
                      </m:oMath>
                    </m:oMathPara>
                  </a14:m>
                  <a:endParaRPr lang="en-US" sz="3200" dirty="0">
                    <a:solidFill>
                      <a:schemeClr val="accent1"/>
                    </a:solidFill>
                    <a:latin typeface="Sylfaen" panose="010A0502050306030303" pitchFamily="18" charset="0"/>
                  </a:endParaRPr>
                </a:p>
              </p:txBody>
            </p:sp>
          </mc:Choice>
          <mc:Fallback xmlns="">
            <p:sp>
              <p:nvSpPr>
                <p:cNvPr id="46" name="TextBox 45">
                  <a:extLst>
                    <a:ext uri="{FF2B5EF4-FFF2-40B4-BE49-F238E27FC236}">
                      <a16:creationId xmlns:a16="http://schemas.microsoft.com/office/drawing/2014/main" id="{857ADD30-86EF-A167-D2C4-3929050D5105}"/>
                    </a:ext>
                  </a:extLst>
                </p:cNvPr>
                <p:cNvSpPr txBox="1">
                  <a:spLocks noRot="1" noChangeAspect="1" noMove="1" noResize="1" noEditPoints="1" noAdjustHandles="1" noChangeArrowheads="1" noChangeShapeType="1" noTextEdit="1"/>
                </p:cNvSpPr>
                <p:nvPr/>
              </p:nvSpPr>
              <p:spPr>
                <a:xfrm>
                  <a:off x="7261738" y="2183551"/>
                  <a:ext cx="2514601" cy="644664"/>
                </a:xfrm>
                <a:prstGeom prst="rect">
                  <a:avLst/>
                </a:prstGeom>
                <a:blipFill>
                  <a:blip r:embed="rId4"/>
                  <a:stretch>
                    <a:fillRect/>
                  </a:stretch>
                </a:blipFill>
              </p:spPr>
              <p:txBody>
                <a:bodyPr/>
                <a:lstStyle/>
                <a:p>
                  <a:r>
                    <a:rPr lang="en-US">
                      <a:noFill/>
                    </a:rPr>
                    <a:t> </a:t>
                  </a:r>
                </a:p>
              </p:txBody>
            </p:sp>
          </mc:Fallback>
        </mc:AlternateContent>
        <p:cxnSp>
          <p:nvCxnSpPr>
            <p:cNvPr id="48" name="Straight Connector 47">
              <a:extLst>
                <a:ext uri="{FF2B5EF4-FFF2-40B4-BE49-F238E27FC236}">
                  <a16:creationId xmlns:a16="http://schemas.microsoft.com/office/drawing/2014/main" id="{D66B5287-B6E9-67FB-23BE-997A7711113E}"/>
                </a:ext>
              </a:extLst>
            </p:cNvPr>
            <p:cNvCxnSpPr/>
            <p:nvPr/>
          </p:nvCxnSpPr>
          <p:spPr>
            <a:xfrm flipV="1">
              <a:off x="4846231" y="818537"/>
              <a:ext cx="2813098" cy="2512141"/>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284DD40F-05F7-F00D-8340-BE49E170CEA0}"/>
                </a:ext>
              </a:extLst>
            </p:cNvPr>
            <p:cNvCxnSpPr>
              <a:cxnSpLocks/>
            </p:cNvCxnSpPr>
            <p:nvPr/>
          </p:nvCxnSpPr>
          <p:spPr>
            <a:xfrm flipH="1" flipV="1">
              <a:off x="4986494" y="2470295"/>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EFA46BB-0C43-FA51-0698-09B5595E80E6}"/>
                </a:ext>
              </a:extLst>
            </p:cNvPr>
            <p:cNvCxnSpPr>
              <a:cxnSpLocks/>
            </p:cNvCxnSpPr>
            <p:nvPr/>
          </p:nvCxnSpPr>
          <p:spPr>
            <a:xfrm flipH="1" flipV="1">
              <a:off x="5305273" y="2174683"/>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2C2AE07-6038-5EB4-FDBB-1014DBBDAE86}"/>
                </a:ext>
              </a:extLst>
            </p:cNvPr>
            <p:cNvCxnSpPr>
              <a:cxnSpLocks/>
            </p:cNvCxnSpPr>
            <p:nvPr/>
          </p:nvCxnSpPr>
          <p:spPr>
            <a:xfrm flipH="1" flipV="1">
              <a:off x="5654163" y="1845237"/>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34D03D65-47EE-B8CC-3A15-A563DAE2E344}"/>
                </a:ext>
              </a:extLst>
            </p:cNvPr>
            <p:cNvCxnSpPr>
              <a:cxnSpLocks/>
            </p:cNvCxnSpPr>
            <p:nvPr/>
          </p:nvCxnSpPr>
          <p:spPr>
            <a:xfrm flipH="1" flipV="1">
              <a:off x="6003053" y="1565083"/>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963D66E-389F-D1E7-C8EF-AF98D739402B}"/>
                </a:ext>
              </a:extLst>
            </p:cNvPr>
            <p:cNvCxnSpPr>
              <a:cxnSpLocks/>
            </p:cNvCxnSpPr>
            <p:nvPr/>
          </p:nvCxnSpPr>
          <p:spPr>
            <a:xfrm flipH="1" flipV="1">
              <a:off x="6327826" y="1263202"/>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926CE81-9E9A-1A75-7D58-61F9532C5AE8}"/>
                </a:ext>
              </a:extLst>
            </p:cNvPr>
            <p:cNvCxnSpPr>
              <a:cxnSpLocks/>
            </p:cNvCxnSpPr>
            <p:nvPr/>
          </p:nvCxnSpPr>
          <p:spPr>
            <a:xfrm flipH="1" flipV="1">
              <a:off x="6642461" y="986290"/>
              <a:ext cx="242120" cy="5469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777C42C-58F1-4478-7143-B5660CCFF747}"/>
                </a:ext>
              </a:extLst>
            </p:cNvPr>
            <p:cNvCxnSpPr>
              <a:cxnSpLocks/>
            </p:cNvCxnSpPr>
            <p:nvPr/>
          </p:nvCxnSpPr>
          <p:spPr>
            <a:xfrm flipV="1">
              <a:off x="7641355" y="818537"/>
              <a:ext cx="17974" cy="10267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DBA5820-E87F-66A1-F6DB-D8A63D6A0491}"/>
                </a:ext>
              </a:extLst>
            </p:cNvPr>
            <p:cNvCxnSpPr/>
            <p:nvPr/>
          </p:nvCxnSpPr>
          <p:spPr>
            <a:xfrm flipV="1">
              <a:off x="4857404" y="1238617"/>
              <a:ext cx="2804111" cy="2497393"/>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94E3A17-2DDB-D2CB-8606-7324ABE0CC31}"/>
                </a:ext>
              </a:extLst>
            </p:cNvPr>
            <p:cNvCxnSpPr>
              <a:cxnSpLocks/>
            </p:cNvCxnSpPr>
            <p:nvPr/>
          </p:nvCxnSpPr>
          <p:spPr>
            <a:xfrm flipV="1">
              <a:off x="5228042" y="2918367"/>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CDB9775-8EA4-A118-6D1A-682721574E5C}"/>
                </a:ext>
              </a:extLst>
            </p:cNvPr>
            <p:cNvCxnSpPr>
              <a:cxnSpLocks/>
            </p:cNvCxnSpPr>
            <p:nvPr/>
          </p:nvCxnSpPr>
          <p:spPr>
            <a:xfrm flipV="1">
              <a:off x="5566293" y="2647665"/>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0BD3F4E-3202-1B98-B193-A4DF4C266E8A}"/>
                </a:ext>
              </a:extLst>
            </p:cNvPr>
            <p:cNvCxnSpPr>
              <a:cxnSpLocks/>
            </p:cNvCxnSpPr>
            <p:nvPr/>
          </p:nvCxnSpPr>
          <p:spPr>
            <a:xfrm flipV="1">
              <a:off x="5918099" y="2308767"/>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857CA15-3AF4-834F-CBAB-F4C0026256B2}"/>
                </a:ext>
              </a:extLst>
            </p:cNvPr>
            <p:cNvCxnSpPr>
              <a:cxnSpLocks/>
            </p:cNvCxnSpPr>
            <p:nvPr/>
          </p:nvCxnSpPr>
          <p:spPr>
            <a:xfrm flipV="1">
              <a:off x="6287112" y="2013155"/>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58B0269-B790-8D10-8B39-254AD8DCA2AF}"/>
                </a:ext>
              </a:extLst>
            </p:cNvPr>
            <p:cNvCxnSpPr>
              <a:cxnSpLocks/>
            </p:cNvCxnSpPr>
            <p:nvPr/>
          </p:nvCxnSpPr>
          <p:spPr>
            <a:xfrm flipV="1">
              <a:off x="6586824" y="1738448"/>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37E9F46-AB83-01DE-C486-01850F3F97A6}"/>
                </a:ext>
              </a:extLst>
            </p:cNvPr>
            <p:cNvCxnSpPr>
              <a:cxnSpLocks/>
            </p:cNvCxnSpPr>
            <p:nvPr/>
          </p:nvCxnSpPr>
          <p:spPr>
            <a:xfrm flipV="1">
              <a:off x="6906699" y="1444999"/>
              <a:ext cx="129662" cy="48190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6C391A36-BB77-C1FD-3669-88B6EA532187}"/>
                    </a:ext>
                  </a:extLst>
                </p:cNvPr>
                <p:cNvSpPr txBox="1"/>
                <p:nvPr/>
              </p:nvSpPr>
              <p:spPr>
                <a:xfrm>
                  <a:off x="7640269" y="5101696"/>
                  <a:ext cx="2581604"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𝑥</m:t>
                            </m:r>
                          </m:e>
                        </m:d>
                        <m:r>
                          <a:rPr lang="en-US" sz="3200" i="0">
                            <a:latin typeface="Cambria Math" panose="02040503050406030204" pitchFamily="18" charset="0"/>
                          </a:rPr>
                          <m:t>=ⅆ</m:t>
                        </m:r>
                        <m:f>
                          <m:fPr>
                            <m:type m:val="lin"/>
                            <m:ctrlPr>
                              <a:rPr lang="en-US" sz="3200" i="1">
                                <a:latin typeface="Cambria Math" panose="02040503050406030204" pitchFamily="18" charset="0"/>
                              </a:rPr>
                            </m:ctrlPr>
                          </m:fPr>
                          <m:num>
                            <m:r>
                              <a:rPr lang="en-US" sz="3200" i="1">
                                <a:latin typeface="Cambria Math" panose="02040503050406030204" pitchFamily="18" charset="0"/>
                              </a:rPr>
                              <m:t>𝐼</m:t>
                            </m:r>
                          </m:num>
                          <m:den>
                            <m:r>
                              <a:rPr lang="en-US" sz="3200" i="0">
                                <a:latin typeface="Cambria Math" panose="02040503050406030204" pitchFamily="18" charset="0"/>
                              </a:rPr>
                              <m:t>ⅆ</m:t>
                            </m:r>
                          </m:den>
                        </m:f>
                        <m:r>
                          <a:rPr lang="en-US" sz="3200" i="1">
                            <a:latin typeface="Cambria Math" panose="02040503050406030204" pitchFamily="18" charset="0"/>
                          </a:rPr>
                          <m:t>𝑥</m:t>
                        </m:r>
                      </m:oMath>
                    </m:oMathPara>
                  </a14:m>
                  <a:endParaRPr lang="en-US" dirty="0"/>
                </a:p>
              </p:txBody>
            </p:sp>
          </mc:Choice>
          <mc:Fallback xmlns="">
            <p:sp>
              <p:nvSpPr>
                <p:cNvPr id="2" name="TextBox 1">
                  <a:extLst>
                    <a:ext uri="{FF2B5EF4-FFF2-40B4-BE49-F238E27FC236}">
                      <a16:creationId xmlns:a16="http://schemas.microsoft.com/office/drawing/2014/main" id="{6C391A36-BB77-C1FD-3669-88B6EA532187}"/>
                    </a:ext>
                  </a:extLst>
                </p:cNvPr>
                <p:cNvSpPr txBox="1">
                  <a:spLocks noRot="1" noChangeAspect="1" noMove="1" noResize="1" noEditPoints="1" noAdjustHandles="1" noChangeArrowheads="1" noChangeShapeType="1" noTextEdit="1"/>
                </p:cNvSpPr>
                <p:nvPr/>
              </p:nvSpPr>
              <p:spPr>
                <a:xfrm>
                  <a:off x="7640269" y="5101696"/>
                  <a:ext cx="2581604" cy="492443"/>
                </a:xfrm>
                <a:prstGeom prst="rect">
                  <a:avLst/>
                </a:prstGeom>
                <a:blipFill>
                  <a:blip r:embed="rId5"/>
                  <a:stretch>
                    <a:fillRect/>
                  </a:stretch>
                </a:blipFill>
              </p:spPr>
              <p:txBody>
                <a:bodyPr/>
                <a:lstStyle/>
                <a:p>
                  <a:r>
                    <a:rPr lang="en-US">
                      <a:noFill/>
                    </a:rPr>
                    <a:t> </a:t>
                  </a:r>
                </a:p>
              </p:txBody>
            </p:sp>
          </mc:Fallback>
        </mc:AlternateContent>
      </p:grpSp>
      <p:sp>
        <p:nvSpPr>
          <p:cNvPr id="11" name="TextBox 10">
            <a:extLst>
              <a:ext uri="{FF2B5EF4-FFF2-40B4-BE49-F238E27FC236}">
                <a16:creationId xmlns:a16="http://schemas.microsoft.com/office/drawing/2014/main" id="{08854AF2-275D-2CE1-63DF-51930266697B}"/>
              </a:ext>
            </a:extLst>
          </p:cNvPr>
          <p:cNvSpPr txBox="1"/>
          <p:nvPr/>
        </p:nvSpPr>
        <p:spPr>
          <a:xfrm>
            <a:off x="678426" y="167148"/>
            <a:ext cx="10556769" cy="1200329"/>
          </a:xfrm>
          <a:prstGeom prst="rect">
            <a:avLst/>
          </a:prstGeom>
          <a:noFill/>
        </p:spPr>
        <p:txBody>
          <a:bodyPr wrap="square" rtlCol="0">
            <a:spAutoFit/>
          </a:bodyPr>
          <a:lstStyle/>
          <a:p>
            <a:r>
              <a:rPr lang="en-US" sz="2400" dirty="0">
                <a:latin typeface="Sylfaen" panose="010A0502050306030303" pitchFamily="18" charset="0"/>
              </a:rPr>
              <a:t>1. Infinitely long constant currents (parallel to Y axis)</a:t>
            </a:r>
          </a:p>
          <a:p>
            <a:r>
              <a:rPr lang="en-US" sz="2400" dirty="0">
                <a:latin typeface="Sylfaen" panose="010A0502050306030303" pitchFamily="18" charset="0"/>
              </a:rPr>
              <a:t>2. Magnetic field induction is perpendicular to Y axis</a:t>
            </a:r>
          </a:p>
          <a:p>
            <a:r>
              <a:rPr lang="en-US" sz="2400" dirty="0">
                <a:latin typeface="Sylfaen" panose="010A0502050306030303" pitchFamily="18" charset="0"/>
              </a:rPr>
              <a:t>3. The whole picture including currents and field doesn’t change along the Y axis</a:t>
            </a:r>
          </a:p>
        </p:txBody>
      </p:sp>
    </p:spTree>
    <p:extLst>
      <p:ext uri="{BB962C8B-B14F-4D97-AF65-F5344CB8AC3E}">
        <p14:creationId xmlns:p14="http://schemas.microsoft.com/office/powerpoint/2010/main" val="167047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AE19861-1BD6-C2F8-C9CD-9807D4F998AC}"/>
              </a:ext>
            </a:extLst>
          </p:cNvPr>
          <p:cNvGrpSpPr/>
          <p:nvPr/>
        </p:nvGrpSpPr>
        <p:grpSpPr>
          <a:xfrm>
            <a:off x="1042220" y="1034846"/>
            <a:ext cx="9389807" cy="4716000"/>
            <a:chOff x="1042220" y="1034846"/>
            <a:chExt cx="9389807" cy="4716000"/>
          </a:xfrm>
        </p:grpSpPr>
        <p:cxnSp>
          <p:nvCxnSpPr>
            <p:cNvPr id="5" name="Straight Arrow Connector 4">
              <a:extLst>
                <a:ext uri="{FF2B5EF4-FFF2-40B4-BE49-F238E27FC236}">
                  <a16:creationId xmlns:a16="http://schemas.microsoft.com/office/drawing/2014/main" id="{2FEFE04D-8849-21BB-9998-8676C4404C10}"/>
                </a:ext>
              </a:extLst>
            </p:cNvPr>
            <p:cNvCxnSpPr/>
            <p:nvPr/>
          </p:nvCxnSpPr>
          <p:spPr>
            <a:xfrm>
              <a:off x="1042220" y="4385186"/>
              <a:ext cx="9389807"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726CAEBA-B794-918D-2B62-25C83FEF95DC}"/>
                </a:ext>
              </a:extLst>
            </p:cNvPr>
            <p:cNvCxnSpPr/>
            <p:nvPr/>
          </p:nvCxnSpPr>
          <p:spPr>
            <a:xfrm flipV="1">
              <a:off x="4847303" y="1034846"/>
              <a:ext cx="0" cy="4716000"/>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7" name="Straight Arrow Connector 6">
              <a:extLst>
                <a:ext uri="{FF2B5EF4-FFF2-40B4-BE49-F238E27FC236}">
                  <a16:creationId xmlns:a16="http://schemas.microsoft.com/office/drawing/2014/main" id="{BF5CF80C-DA1F-11B7-1120-E1B9E01299BA}"/>
                </a:ext>
              </a:extLst>
            </p:cNvPr>
            <p:cNvCxnSpPr>
              <a:cxnSpLocks/>
            </p:cNvCxnSpPr>
            <p:nvPr/>
          </p:nvCxnSpPr>
          <p:spPr>
            <a:xfrm flipV="1">
              <a:off x="3539613" y="1838632"/>
              <a:ext cx="4119716" cy="3696929"/>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grpSp>
      <p:sp>
        <p:nvSpPr>
          <p:cNvPr id="8" name="TextBox 7">
            <a:extLst>
              <a:ext uri="{FF2B5EF4-FFF2-40B4-BE49-F238E27FC236}">
                <a16:creationId xmlns:a16="http://schemas.microsoft.com/office/drawing/2014/main" id="{0EC6D384-9FCB-892D-2632-B76E746B4783}"/>
              </a:ext>
            </a:extLst>
          </p:cNvPr>
          <p:cNvSpPr txBox="1"/>
          <p:nvPr/>
        </p:nvSpPr>
        <p:spPr>
          <a:xfrm>
            <a:off x="4375355" y="978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sp>
        <p:nvSpPr>
          <p:cNvPr id="9" name="TextBox 8">
            <a:extLst>
              <a:ext uri="{FF2B5EF4-FFF2-40B4-BE49-F238E27FC236}">
                <a16:creationId xmlns:a16="http://schemas.microsoft.com/office/drawing/2014/main" id="{4FF49D86-2EB1-B4B0-AB1F-09BEDD600423}"/>
              </a:ext>
            </a:extLst>
          </p:cNvPr>
          <p:cNvSpPr txBox="1"/>
          <p:nvPr/>
        </p:nvSpPr>
        <p:spPr>
          <a:xfrm>
            <a:off x="7610168" y="1759975"/>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10" name="TextBox 9">
            <a:extLst>
              <a:ext uri="{FF2B5EF4-FFF2-40B4-BE49-F238E27FC236}">
                <a16:creationId xmlns:a16="http://schemas.microsoft.com/office/drawing/2014/main" id="{3C4A400D-8780-BEF1-7A01-4A4156A7DC83}"/>
              </a:ext>
            </a:extLst>
          </p:cNvPr>
          <p:cNvSpPr txBox="1"/>
          <p:nvPr/>
        </p:nvSpPr>
        <p:spPr>
          <a:xfrm>
            <a:off x="10033819" y="3687096"/>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cxnSp>
        <p:nvCxnSpPr>
          <p:cNvPr id="11" name="Straight Arrow Connector 10">
            <a:extLst>
              <a:ext uri="{FF2B5EF4-FFF2-40B4-BE49-F238E27FC236}">
                <a16:creationId xmlns:a16="http://schemas.microsoft.com/office/drawing/2014/main" id="{E0FF3E96-DE57-234F-4E5E-91C6E6EB405C}"/>
              </a:ext>
            </a:extLst>
          </p:cNvPr>
          <p:cNvCxnSpPr>
            <a:cxnSpLocks/>
          </p:cNvCxnSpPr>
          <p:nvPr/>
        </p:nvCxnSpPr>
        <p:spPr>
          <a:xfrm flipV="1">
            <a:off x="5199421" y="3755923"/>
            <a:ext cx="726359" cy="6343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52AA417-AC82-CB09-9FCC-06F709DC4670}"/>
              </a:ext>
            </a:extLst>
          </p:cNvPr>
          <p:cNvCxnSpPr>
            <a:cxnSpLocks/>
          </p:cNvCxnSpPr>
          <p:nvPr/>
        </p:nvCxnSpPr>
        <p:spPr>
          <a:xfrm flipV="1">
            <a:off x="6330132" y="3687096"/>
            <a:ext cx="726225" cy="70580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00CB110-4D81-13EE-F84A-2DAD48309C29}"/>
              </a:ext>
            </a:extLst>
          </p:cNvPr>
          <p:cNvCxnSpPr>
            <a:cxnSpLocks/>
          </p:cNvCxnSpPr>
          <p:nvPr/>
        </p:nvCxnSpPr>
        <p:spPr>
          <a:xfrm flipV="1">
            <a:off x="5737123" y="3392846"/>
            <a:ext cx="1104132" cy="10273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067B0CB-B5A1-8094-23AC-F82ED5743479}"/>
              </a:ext>
            </a:extLst>
          </p:cNvPr>
          <p:cNvCxnSpPr>
            <a:cxnSpLocks/>
          </p:cNvCxnSpPr>
          <p:nvPr/>
        </p:nvCxnSpPr>
        <p:spPr>
          <a:xfrm flipV="1">
            <a:off x="2853263" y="3741610"/>
            <a:ext cx="658916" cy="6393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2082A2-96BC-D4B5-1B29-DA3AFE994CC1}"/>
              </a:ext>
            </a:extLst>
          </p:cNvPr>
          <p:cNvCxnSpPr>
            <a:cxnSpLocks/>
          </p:cNvCxnSpPr>
          <p:nvPr/>
        </p:nvCxnSpPr>
        <p:spPr>
          <a:xfrm flipV="1">
            <a:off x="2328483" y="4006253"/>
            <a:ext cx="385210" cy="36611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BB9E77C-0D86-C972-235E-A6D1E3256C1A}"/>
              </a:ext>
            </a:extLst>
          </p:cNvPr>
          <p:cNvCxnSpPr>
            <a:cxnSpLocks/>
          </p:cNvCxnSpPr>
          <p:nvPr/>
        </p:nvCxnSpPr>
        <p:spPr>
          <a:xfrm flipV="1">
            <a:off x="7955526" y="4174049"/>
            <a:ext cx="175751" cy="1983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263B2C0-FC57-67D8-7073-DF47D813B322}"/>
              </a:ext>
            </a:extLst>
          </p:cNvPr>
          <p:cNvCxnSpPr>
            <a:cxnSpLocks/>
          </p:cNvCxnSpPr>
          <p:nvPr/>
        </p:nvCxnSpPr>
        <p:spPr>
          <a:xfrm flipH="1">
            <a:off x="3709602" y="4372387"/>
            <a:ext cx="750172" cy="6081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FB9E939-81C3-106B-5B02-F8EF11719D11}"/>
              </a:ext>
            </a:extLst>
          </p:cNvPr>
          <p:cNvCxnSpPr>
            <a:cxnSpLocks/>
          </p:cNvCxnSpPr>
          <p:nvPr/>
        </p:nvCxnSpPr>
        <p:spPr>
          <a:xfrm flipH="1">
            <a:off x="2713693" y="4380383"/>
            <a:ext cx="707943" cy="71691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83E20658-D35C-DD2D-9EB0-DD1CE79AE3B7}"/>
              </a:ext>
            </a:extLst>
          </p:cNvPr>
          <p:cNvCxnSpPr>
            <a:cxnSpLocks/>
          </p:cNvCxnSpPr>
          <p:nvPr/>
        </p:nvCxnSpPr>
        <p:spPr>
          <a:xfrm flipH="1">
            <a:off x="2829576" y="4356864"/>
            <a:ext cx="1086617" cy="10190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3F958C8-4D87-85AA-078E-6CFE107D6677}"/>
              </a:ext>
            </a:extLst>
          </p:cNvPr>
          <p:cNvCxnSpPr>
            <a:cxnSpLocks/>
          </p:cNvCxnSpPr>
          <p:nvPr/>
        </p:nvCxnSpPr>
        <p:spPr>
          <a:xfrm flipH="1">
            <a:off x="6249243" y="4360016"/>
            <a:ext cx="627808" cy="6374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80B8D3E3-AE7F-15FD-B09C-1C0CCF94CF5F}"/>
              </a:ext>
            </a:extLst>
          </p:cNvPr>
          <p:cNvCxnSpPr>
            <a:cxnSpLocks/>
          </p:cNvCxnSpPr>
          <p:nvPr/>
        </p:nvCxnSpPr>
        <p:spPr>
          <a:xfrm flipH="1">
            <a:off x="7056357" y="4360016"/>
            <a:ext cx="336717" cy="4094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296661F-7BC1-B805-B513-3348DCFA060C}"/>
              </a:ext>
            </a:extLst>
          </p:cNvPr>
          <p:cNvCxnSpPr>
            <a:cxnSpLocks/>
          </p:cNvCxnSpPr>
          <p:nvPr/>
        </p:nvCxnSpPr>
        <p:spPr>
          <a:xfrm flipH="1">
            <a:off x="1818282" y="4390229"/>
            <a:ext cx="175751" cy="18835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C7BA7072-1877-F14F-FAAB-5A2B8F66685B}"/>
                  </a:ext>
                </a:extLst>
              </p:cNvPr>
              <p:cNvSpPr txBox="1"/>
              <p:nvPr/>
            </p:nvSpPr>
            <p:spPr>
              <a:xfrm>
                <a:off x="6995037" y="3138622"/>
                <a:ext cx="2514601"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3200" dirty="0">
                          <a:solidFill>
                            <a:schemeClr val="accent1"/>
                          </a:solidFill>
                          <a:latin typeface="Cambria Math" panose="02040503050406030204" pitchFamily="18" charset="0"/>
                        </a:rPr>
                        <m:t>O</m:t>
                      </m:r>
                      <m:r>
                        <m:rPr>
                          <m:sty m:val="p"/>
                        </m:rPr>
                        <a:rPr lang="en-US" sz="3200" b="0" i="0" dirty="0" smtClean="0">
                          <a:solidFill>
                            <a:schemeClr val="accent1"/>
                          </a:solidFill>
                          <a:latin typeface="Cambria Math" panose="02040503050406030204" pitchFamily="18" charset="0"/>
                        </a:rPr>
                        <m:t>dd</m:t>
                      </m:r>
                      <m:r>
                        <a:rPr lang="en-US" sz="3200" b="0" i="0" dirty="0" smtClean="0">
                          <a:solidFill>
                            <a:schemeClr val="accent1"/>
                          </a:solidFill>
                          <a:latin typeface="Cambria Math" panose="02040503050406030204" pitchFamily="18" charset="0"/>
                        </a:rPr>
                        <m:t> </m:t>
                      </m:r>
                      <m:acc>
                        <m:accPr>
                          <m:chr m:val="⃗"/>
                          <m:ctrlPr>
                            <a:rPr lang="en-US" sz="3200" i="1" dirty="0" smtClean="0">
                              <a:solidFill>
                                <a:schemeClr val="accent1"/>
                              </a:solidFill>
                              <a:latin typeface="Cambria Math" panose="02040503050406030204" pitchFamily="18" charset="0"/>
                            </a:rPr>
                          </m:ctrlPr>
                        </m:accPr>
                        <m:e>
                          <m:r>
                            <a:rPr lang="en-US" sz="3200" i="1" dirty="0">
                              <a:solidFill>
                                <a:schemeClr val="accent1"/>
                              </a:solidFill>
                              <a:latin typeface="Cambria Math" panose="02040503050406030204" pitchFamily="18" charset="0"/>
                            </a:rPr>
                            <m:t>𝐽</m:t>
                          </m:r>
                        </m:e>
                      </m:acc>
                      <m:d>
                        <m:dPr>
                          <m:ctrlPr>
                            <a:rPr lang="en-US" sz="3200" i="1" dirty="0">
                              <a:solidFill>
                                <a:schemeClr val="accent1"/>
                              </a:solidFill>
                              <a:latin typeface="Cambria Math" panose="02040503050406030204" pitchFamily="18" charset="0"/>
                            </a:rPr>
                          </m:ctrlPr>
                        </m:dPr>
                        <m:e>
                          <m:r>
                            <a:rPr lang="en-US" sz="3200" i="1" dirty="0">
                              <a:solidFill>
                                <a:schemeClr val="accent1"/>
                              </a:solidFill>
                              <a:latin typeface="Cambria Math" panose="02040503050406030204" pitchFamily="18" charset="0"/>
                            </a:rPr>
                            <m:t>𝑥</m:t>
                          </m:r>
                        </m:e>
                      </m:d>
                    </m:oMath>
                  </m:oMathPara>
                </a14:m>
                <a:endParaRPr lang="en-US" sz="3200" dirty="0">
                  <a:solidFill>
                    <a:schemeClr val="accent1"/>
                  </a:solidFill>
                  <a:latin typeface="Sylfaen" panose="010A0502050306030303" pitchFamily="18" charset="0"/>
                </a:endParaRPr>
              </a:p>
            </p:txBody>
          </p:sp>
        </mc:Choice>
        <mc:Fallback xmlns="">
          <p:sp>
            <p:nvSpPr>
              <p:cNvPr id="39" name="TextBox 38">
                <a:extLst>
                  <a:ext uri="{FF2B5EF4-FFF2-40B4-BE49-F238E27FC236}">
                    <a16:creationId xmlns:a16="http://schemas.microsoft.com/office/drawing/2014/main" id="{C7BA7072-1877-F14F-FAAB-5A2B8F66685B}"/>
                  </a:ext>
                </a:extLst>
              </p:cNvPr>
              <p:cNvSpPr txBox="1">
                <a:spLocks noRot="1" noChangeAspect="1" noMove="1" noResize="1" noEditPoints="1" noAdjustHandles="1" noChangeArrowheads="1" noChangeShapeType="1" noTextEdit="1"/>
              </p:cNvSpPr>
              <p:nvPr/>
            </p:nvSpPr>
            <p:spPr>
              <a:xfrm>
                <a:off x="6995037" y="3138622"/>
                <a:ext cx="2514601" cy="644664"/>
              </a:xfrm>
              <a:prstGeom prst="rect">
                <a:avLst/>
              </a:prstGeom>
              <a:blipFill>
                <a:blip r:embed="rId3"/>
                <a:stretch>
                  <a:fillRect/>
                </a:stretch>
              </a:blipFill>
            </p:spPr>
            <p:txBody>
              <a:bodyPr/>
              <a:lstStyle/>
              <a:p>
                <a:r>
                  <a:rPr lang="en-US">
                    <a:noFill/>
                  </a:rPr>
                  <a:t> </a:t>
                </a:r>
              </a:p>
            </p:txBody>
          </p:sp>
        </mc:Fallback>
      </mc:AlternateContent>
      <p:cxnSp>
        <p:nvCxnSpPr>
          <p:cNvPr id="40" name="Straight Arrow Connector 39">
            <a:extLst>
              <a:ext uri="{FF2B5EF4-FFF2-40B4-BE49-F238E27FC236}">
                <a16:creationId xmlns:a16="http://schemas.microsoft.com/office/drawing/2014/main" id="{EF10A1F5-9F06-5430-1DD5-DA69E51E4D7C}"/>
              </a:ext>
            </a:extLst>
          </p:cNvPr>
          <p:cNvCxnSpPr>
            <a:cxnSpLocks/>
          </p:cNvCxnSpPr>
          <p:nvPr/>
        </p:nvCxnSpPr>
        <p:spPr>
          <a:xfrm flipH="1" flipV="1">
            <a:off x="4847303" y="3617537"/>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B43F097-D248-348A-57CE-E3A6BC666574}"/>
              </a:ext>
            </a:extLst>
          </p:cNvPr>
          <p:cNvCxnSpPr>
            <a:cxnSpLocks/>
          </p:cNvCxnSpPr>
          <p:nvPr/>
        </p:nvCxnSpPr>
        <p:spPr>
          <a:xfrm flipV="1">
            <a:off x="4847303" y="2448232"/>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8FDD12AB-3505-AC3C-FC52-E30AFE45816A}"/>
              </a:ext>
            </a:extLst>
          </p:cNvPr>
          <p:cNvCxnSpPr>
            <a:cxnSpLocks/>
          </p:cNvCxnSpPr>
          <p:nvPr/>
        </p:nvCxnSpPr>
        <p:spPr>
          <a:xfrm flipV="1">
            <a:off x="4847303" y="1966452"/>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894D0F36-790B-9A57-7C5F-A93659AFC8FD}"/>
                  </a:ext>
                </a:extLst>
              </p:cNvPr>
              <p:cNvSpPr txBox="1"/>
              <p:nvPr/>
            </p:nvSpPr>
            <p:spPr>
              <a:xfrm>
                <a:off x="3837461" y="1966452"/>
                <a:ext cx="816077" cy="6446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FF0000"/>
                              </a:solidFill>
                              <a:latin typeface="Cambria Math" panose="02040503050406030204" pitchFamily="18" charset="0"/>
                            </a:rPr>
                          </m:ctrlPr>
                        </m:accPr>
                        <m:e>
                          <m:r>
                            <a:rPr lang="en-US" sz="3200" i="1">
                              <a:solidFill>
                                <a:srgbClr val="FF0000"/>
                              </a:solidFill>
                              <a:latin typeface="Cambria Math" panose="02040503050406030204" pitchFamily="18" charset="0"/>
                            </a:rPr>
                            <m:t>𝐵</m:t>
                          </m:r>
                        </m:e>
                      </m:acc>
                      <m:d>
                        <m:dPr>
                          <m:ctrlPr>
                            <a:rPr lang="en-US" sz="3200" i="1">
                              <a:solidFill>
                                <a:srgbClr val="FF0000"/>
                              </a:solidFill>
                              <a:latin typeface="Cambria Math" panose="02040503050406030204" pitchFamily="18" charset="0"/>
                            </a:rPr>
                          </m:ctrlPr>
                        </m:dPr>
                        <m:e>
                          <m:r>
                            <a:rPr lang="en-US" sz="3200" i="1">
                              <a:solidFill>
                                <a:srgbClr val="FF0000"/>
                              </a:solidFill>
                              <a:latin typeface="Cambria Math" panose="02040503050406030204" pitchFamily="18" charset="0"/>
                            </a:rPr>
                            <m:t>𝑧</m:t>
                          </m:r>
                        </m:e>
                      </m:d>
                    </m:oMath>
                  </m:oMathPara>
                </a14:m>
                <a:endParaRPr lang="en-US" sz="3200" dirty="0">
                  <a:solidFill>
                    <a:srgbClr val="FF0000"/>
                  </a:solidFill>
                  <a:latin typeface="Sylfaen" panose="010A0502050306030303" pitchFamily="18" charset="0"/>
                </a:endParaRPr>
              </a:p>
            </p:txBody>
          </p:sp>
        </mc:Choice>
        <mc:Fallback xmlns="">
          <p:sp>
            <p:nvSpPr>
              <p:cNvPr id="47" name="TextBox 46">
                <a:extLst>
                  <a:ext uri="{FF2B5EF4-FFF2-40B4-BE49-F238E27FC236}">
                    <a16:creationId xmlns:a16="http://schemas.microsoft.com/office/drawing/2014/main" id="{894D0F36-790B-9A57-7C5F-A93659AFC8FD}"/>
                  </a:ext>
                </a:extLst>
              </p:cNvPr>
              <p:cNvSpPr txBox="1">
                <a:spLocks noRot="1" noChangeAspect="1" noMove="1" noResize="1" noEditPoints="1" noAdjustHandles="1" noChangeArrowheads="1" noChangeShapeType="1" noTextEdit="1"/>
              </p:cNvSpPr>
              <p:nvPr/>
            </p:nvSpPr>
            <p:spPr>
              <a:xfrm>
                <a:off x="3837461" y="1966452"/>
                <a:ext cx="816077" cy="644664"/>
              </a:xfrm>
              <a:prstGeom prst="rect">
                <a:avLst/>
              </a:prstGeom>
              <a:blipFill>
                <a:blip r:embed="rId4"/>
                <a:stretch>
                  <a:fillRect r="-8271"/>
                </a:stretch>
              </a:blipFill>
            </p:spPr>
            <p:txBody>
              <a:bodyPr/>
              <a:lstStyle/>
              <a:p>
                <a:r>
                  <a:rPr lang="en-US">
                    <a:noFill/>
                  </a:rPr>
                  <a:t> </a:t>
                </a:r>
              </a:p>
            </p:txBody>
          </p:sp>
        </mc:Fallback>
      </mc:AlternateContent>
      <p:cxnSp>
        <p:nvCxnSpPr>
          <p:cNvPr id="49" name="Straight Connector 48">
            <a:extLst>
              <a:ext uri="{FF2B5EF4-FFF2-40B4-BE49-F238E27FC236}">
                <a16:creationId xmlns:a16="http://schemas.microsoft.com/office/drawing/2014/main" id="{98E0293F-1E8F-1B79-A6E9-4A89D7EF1E2C}"/>
              </a:ext>
            </a:extLst>
          </p:cNvPr>
          <p:cNvCxnSpPr>
            <a:cxnSpLocks/>
          </p:cNvCxnSpPr>
          <p:nvPr/>
        </p:nvCxnSpPr>
        <p:spPr>
          <a:xfrm flipV="1">
            <a:off x="4870774" y="1280815"/>
            <a:ext cx="2756937" cy="2367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F40C53C-995C-9B19-FFFC-C80A2E755ED8}"/>
              </a:ext>
            </a:extLst>
          </p:cNvPr>
          <p:cNvCxnSpPr>
            <a:cxnSpLocks/>
          </p:cNvCxnSpPr>
          <p:nvPr/>
        </p:nvCxnSpPr>
        <p:spPr>
          <a:xfrm flipV="1">
            <a:off x="4848679" y="116798"/>
            <a:ext cx="2756937" cy="236777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E8BD0431-BC91-2DD1-AA2A-96A1B4C99302}"/>
              </a:ext>
            </a:extLst>
          </p:cNvPr>
          <p:cNvCxnSpPr>
            <a:cxnSpLocks/>
          </p:cNvCxnSpPr>
          <p:nvPr/>
        </p:nvCxnSpPr>
        <p:spPr>
          <a:xfrm flipH="1" flipV="1">
            <a:off x="5270013" y="3261209"/>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CC0CF102-63B9-2D9D-3814-70E3AE61E0F9}"/>
              </a:ext>
            </a:extLst>
          </p:cNvPr>
          <p:cNvCxnSpPr>
            <a:cxnSpLocks/>
          </p:cNvCxnSpPr>
          <p:nvPr/>
        </p:nvCxnSpPr>
        <p:spPr>
          <a:xfrm flipH="1" flipV="1">
            <a:off x="5686795" y="2888687"/>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F0214FA-41D9-ED39-FB14-0EFA1E3C4031}"/>
              </a:ext>
            </a:extLst>
          </p:cNvPr>
          <p:cNvCxnSpPr>
            <a:cxnSpLocks/>
          </p:cNvCxnSpPr>
          <p:nvPr/>
        </p:nvCxnSpPr>
        <p:spPr>
          <a:xfrm flipH="1" flipV="1">
            <a:off x="6104994" y="2534651"/>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F499DACF-E3F0-A0B6-3E5F-CFFAB82F41FA}"/>
              </a:ext>
            </a:extLst>
          </p:cNvPr>
          <p:cNvCxnSpPr>
            <a:cxnSpLocks/>
          </p:cNvCxnSpPr>
          <p:nvPr/>
        </p:nvCxnSpPr>
        <p:spPr>
          <a:xfrm flipH="1" flipV="1">
            <a:off x="6562200" y="2157354"/>
            <a:ext cx="769" cy="74504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ED57434-51E1-7210-EA5B-ACEC42B6203D}"/>
              </a:ext>
            </a:extLst>
          </p:cNvPr>
          <p:cNvCxnSpPr>
            <a:cxnSpLocks/>
          </p:cNvCxnSpPr>
          <p:nvPr/>
        </p:nvCxnSpPr>
        <p:spPr>
          <a:xfrm flipV="1">
            <a:off x="5274851" y="2101622"/>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E246E215-2CBB-AF34-D8CD-CABB39F00957}"/>
              </a:ext>
            </a:extLst>
          </p:cNvPr>
          <p:cNvCxnSpPr>
            <a:cxnSpLocks/>
          </p:cNvCxnSpPr>
          <p:nvPr/>
        </p:nvCxnSpPr>
        <p:spPr>
          <a:xfrm flipV="1">
            <a:off x="5686795" y="1745206"/>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549D2AB-4D7D-7182-98FC-D275D2DB7C61}"/>
              </a:ext>
            </a:extLst>
          </p:cNvPr>
          <p:cNvCxnSpPr>
            <a:cxnSpLocks/>
          </p:cNvCxnSpPr>
          <p:nvPr/>
        </p:nvCxnSpPr>
        <p:spPr>
          <a:xfrm flipV="1">
            <a:off x="6104994" y="1400195"/>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174EA27-FEDD-77BF-BEE3-A0113529BDC6}"/>
              </a:ext>
            </a:extLst>
          </p:cNvPr>
          <p:cNvCxnSpPr>
            <a:cxnSpLocks/>
          </p:cNvCxnSpPr>
          <p:nvPr/>
        </p:nvCxnSpPr>
        <p:spPr>
          <a:xfrm flipV="1">
            <a:off x="6562200" y="996828"/>
            <a:ext cx="0" cy="11325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5867D5B6-E455-248C-85C8-ED48DA5E3ED7}"/>
              </a:ext>
            </a:extLst>
          </p:cNvPr>
          <p:cNvCxnSpPr>
            <a:cxnSpLocks/>
          </p:cNvCxnSpPr>
          <p:nvPr/>
        </p:nvCxnSpPr>
        <p:spPr>
          <a:xfrm flipV="1">
            <a:off x="5270013" y="1621176"/>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1390A47B-0DC5-037F-F0A0-C6BFD0DB39DF}"/>
              </a:ext>
            </a:extLst>
          </p:cNvPr>
          <p:cNvCxnSpPr>
            <a:cxnSpLocks/>
          </p:cNvCxnSpPr>
          <p:nvPr/>
        </p:nvCxnSpPr>
        <p:spPr>
          <a:xfrm flipV="1">
            <a:off x="5686795" y="1270698"/>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AA2A732D-E9DE-CDED-DC9C-803D2F063D45}"/>
              </a:ext>
            </a:extLst>
          </p:cNvPr>
          <p:cNvCxnSpPr>
            <a:cxnSpLocks/>
          </p:cNvCxnSpPr>
          <p:nvPr/>
        </p:nvCxnSpPr>
        <p:spPr>
          <a:xfrm flipV="1">
            <a:off x="6104994" y="892030"/>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0297671-375A-138D-286E-73E62A24541C}"/>
              </a:ext>
            </a:extLst>
          </p:cNvPr>
          <p:cNvCxnSpPr>
            <a:cxnSpLocks/>
          </p:cNvCxnSpPr>
          <p:nvPr/>
        </p:nvCxnSpPr>
        <p:spPr>
          <a:xfrm flipV="1">
            <a:off x="6562200" y="526681"/>
            <a:ext cx="0" cy="50816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709B913F-FC77-6B60-7F63-9421B66F29F5}"/>
              </a:ext>
            </a:extLst>
          </p:cNvPr>
          <p:cNvSpPr txBox="1"/>
          <p:nvPr/>
        </p:nvSpPr>
        <p:spPr>
          <a:xfrm>
            <a:off x="8573729" y="235974"/>
            <a:ext cx="3116826" cy="1938992"/>
          </a:xfrm>
          <a:prstGeom prst="rect">
            <a:avLst/>
          </a:prstGeom>
          <a:noFill/>
        </p:spPr>
        <p:txBody>
          <a:bodyPr wrap="square" rtlCol="0">
            <a:spAutoFit/>
          </a:bodyPr>
          <a:lstStyle/>
          <a:p>
            <a:r>
              <a:rPr lang="en-US" sz="2400" dirty="0">
                <a:latin typeface="Sylfaen" panose="010A0502050306030303" pitchFamily="18" charset="0"/>
              </a:rPr>
              <a:t>For odd current density functions magnetic field on the YZ plane would be colinear to the Z axis</a:t>
            </a:r>
          </a:p>
        </p:txBody>
      </p:sp>
    </p:spTree>
    <p:extLst>
      <p:ext uri="{BB962C8B-B14F-4D97-AF65-F5344CB8AC3E}">
        <p14:creationId xmlns:p14="http://schemas.microsoft.com/office/powerpoint/2010/main" val="195326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F152C4BE-45AC-1F89-F3F7-41A6183FB674}"/>
              </a:ext>
            </a:extLst>
          </p:cNvPr>
          <p:cNvCxnSpPr>
            <a:cxnSpLocks/>
          </p:cNvCxnSpPr>
          <p:nvPr/>
        </p:nvCxnSpPr>
        <p:spPr>
          <a:xfrm flipV="1">
            <a:off x="2174772" y="5180415"/>
            <a:ext cx="8168763" cy="1787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 name="Straight Arrow Connector 4">
            <a:extLst>
              <a:ext uri="{FF2B5EF4-FFF2-40B4-BE49-F238E27FC236}">
                <a16:creationId xmlns:a16="http://schemas.microsoft.com/office/drawing/2014/main" id="{890989AB-CC2F-2214-A8D9-D1331A6E3C1A}"/>
              </a:ext>
            </a:extLst>
          </p:cNvPr>
          <p:cNvCxnSpPr>
            <a:cxnSpLocks/>
          </p:cNvCxnSpPr>
          <p:nvPr/>
        </p:nvCxnSpPr>
        <p:spPr>
          <a:xfrm flipH="1" flipV="1">
            <a:off x="5981305" y="3048000"/>
            <a:ext cx="9261" cy="988634"/>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6" name="Flowchart: Summing Junction 5">
            <a:extLst>
              <a:ext uri="{FF2B5EF4-FFF2-40B4-BE49-F238E27FC236}">
                <a16:creationId xmlns:a16="http://schemas.microsoft.com/office/drawing/2014/main" id="{4DD1F450-E9C3-522A-0575-5CFF9F3C5ED3}"/>
              </a:ext>
            </a:extLst>
          </p:cNvPr>
          <p:cNvSpPr/>
          <p:nvPr/>
        </p:nvSpPr>
        <p:spPr>
          <a:xfrm>
            <a:off x="8833888" y="5064250"/>
            <a:ext cx="259326" cy="241266"/>
          </a:xfrm>
          <a:prstGeom prst="flowChartSummingJuncti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lowchart: Connector 6">
            <a:extLst>
              <a:ext uri="{FF2B5EF4-FFF2-40B4-BE49-F238E27FC236}">
                <a16:creationId xmlns:a16="http://schemas.microsoft.com/office/drawing/2014/main" id="{A3F37F24-B91D-896D-C4D5-1D6664E41E1E}"/>
              </a:ext>
            </a:extLst>
          </p:cNvPr>
          <p:cNvSpPr/>
          <p:nvPr/>
        </p:nvSpPr>
        <p:spPr>
          <a:xfrm>
            <a:off x="3175029" y="5091057"/>
            <a:ext cx="259326" cy="250202"/>
          </a:xfrm>
          <a:prstGeom prst="flowChartConnector">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8" name="Straight Connector 7">
            <a:extLst>
              <a:ext uri="{FF2B5EF4-FFF2-40B4-BE49-F238E27FC236}">
                <a16:creationId xmlns:a16="http://schemas.microsoft.com/office/drawing/2014/main" id="{736AF2E5-04E8-07B6-9093-46479B657461}"/>
              </a:ext>
            </a:extLst>
          </p:cNvPr>
          <p:cNvCxnSpPr>
            <a:cxnSpLocks/>
          </p:cNvCxnSpPr>
          <p:nvPr/>
        </p:nvCxnSpPr>
        <p:spPr>
          <a:xfrm flipV="1">
            <a:off x="3434355" y="4036634"/>
            <a:ext cx="2537688" cy="1081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8FCFD0B-43C2-2F7D-46E9-41C54892DEFD}"/>
              </a:ext>
            </a:extLst>
          </p:cNvPr>
          <p:cNvCxnSpPr>
            <a:cxnSpLocks/>
          </p:cNvCxnSpPr>
          <p:nvPr/>
        </p:nvCxnSpPr>
        <p:spPr>
          <a:xfrm flipH="1" flipV="1">
            <a:off x="5972043" y="4036634"/>
            <a:ext cx="2852584" cy="1072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FFE8CF9-D038-62D2-0D09-96976EE1CD08}"/>
              </a:ext>
            </a:extLst>
          </p:cNvPr>
          <p:cNvCxnSpPr>
            <a:cxnSpLocks/>
          </p:cNvCxnSpPr>
          <p:nvPr/>
        </p:nvCxnSpPr>
        <p:spPr>
          <a:xfrm flipV="1">
            <a:off x="5990566" y="3482615"/>
            <a:ext cx="213018" cy="554019"/>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1" name="Straight Arrow Connector 10">
            <a:extLst>
              <a:ext uri="{FF2B5EF4-FFF2-40B4-BE49-F238E27FC236}">
                <a16:creationId xmlns:a16="http://schemas.microsoft.com/office/drawing/2014/main" id="{E478680C-3A9B-3A87-9889-34498848FF82}"/>
              </a:ext>
            </a:extLst>
          </p:cNvPr>
          <p:cNvCxnSpPr>
            <a:cxnSpLocks/>
          </p:cNvCxnSpPr>
          <p:nvPr/>
        </p:nvCxnSpPr>
        <p:spPr>
          <a:xfrm flipH="1" flipV="1">
            <a:off x="5749764" y="3491551"/>
            <a:ext cx="231541" cy="54508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2" name="Straight Connector 11">
            <a:extLst>
              <a:ext uri="{FF2B5EF4-FFF2-40B4-BE49-F238E27FC236}">
                <a16:creationId xmlns:a16="http://schemas.microsoft.com/office/drawing/2014/main" id="{5BDF6EB1-7280-60BB-4770-290D830D6570}"/>
              </a:ext>
            </a:extLst>
          </p:cNvPr>
          <p:cNvCxnSpPr>
            <a:cxnSpLocks/>
          </p:cNvCxnSpPr>
          <p:nvPr/>
        </p:nvCxnSpPr>
        <p:spPr>
          <a:xfrm flipH="1" flipV="1">
            <a:off x="5675670" y="3893661"/>
            <a:ext cx="120401" cy="2144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6AC01D3-95DE-E989-4D4C-AFAB46961DFB}"/>
              </a:ext>
            </a:extLst>
          </p:cNvPr>
          <p:cNvCxnSpPr>
            <a:cxnSpLocks/>
          </p:cNvCxnSpPr>
          <p:nvPr/>
        </p:nvCxnSpPr>
        <p:spPr>
          <a:xfrm flipV="1">
            <a:off x="5684932" y="3795367"/>
            <a:ext cx="185233" cy="80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2E3C270-9A94-B4E1-61CF-5C20DAE85CB2}"/>
              </a:ext>
            </a:extLst>
          </p:cNvPr>
          <p:cNvCxnSpPr>
            <a:cxnSpLocks/>
          </p:cNvCxnSpPr>
          <p:nvPr/>
        </p:nvCxnSpPr>
        <p:spPr>
          <a:xfrm flipV="1">
            <a:off x="6135048" y="3840046"/>
            <a:ext cx="133368" cy="268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2935AEB-D545-7A33-B261-DFB8036A10C2}"/>
              </a:ext>
            </a:extLst>
          </p:cNvPr>
          <p:cNvCxnSpPr>
            <a:cxnSpLocks/>
          </p:cNvCxnSpPr>
          <p:nvPr/>
        </p:nvCxnSpPr>
        <p:spPr>
          <a:xfrm>
            <a:off x="6110967" y="3777496"/>
            <a:ext cx="175971" cy="71486"/>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7CD0C551-E05E-14E1-76D2-20DFFB85DA1F}"/>
                  </a:ext>
                </a:extLst>
              </p:cNvPr>
              <p:cNvSpPr txBox="1"/>
              <p:nvPr/>
            </p:nvSpPr>
            <p:spPr>
              <a:xfrm>
                <a:off x="1897564" y="711974"/>
                <a:ext cx="4533100" cy="18755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m:t>
                          </m:r>
                        </m:sub>
                        <m:sup>
                          <m:r>
                            <a:rPr lang="en-US" sz="3200" i="0">
                              <a:latin typeface="Cambria Math" panose="02040503050406030204" pitchFamily="18" charset="0"/>
                            </a:rPr>
                            <m:t>∞</m:t>
                          </m:r>
                        </m:sup>
                        <m:e>
                          <m:f>
                            <m:fPr>
                              <m:ctrlPr>
                                <a:rPr lang="en-US" sz="3200" i="1">
                                  <a:solidFill>
                                    <a:srgbClr val="836967"/>
                                  </a:solidFill>
                                  <a:latin typeface="Cambria Math" panose="02040503050406030204" pitchFamily="18" charset="0"/>
                                </a:rPr>
                              </m:ctrlPr>
                            </m:fPr>
                            <m:num>
                              <m:r>
                                <a:rPr lang="en-US" sz="3200" i="1">
                                  <a:latin typeface="Cambria Math" panose="02040503050406030204" pitchFamily="18" charset="0"/>
                                </a:rPr>
                                <m:t>𝑥𝐽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𝑥</m:t>
                                  </m:r>
                                </m:e>
                              </m:d>
                            </m:num>
                            <m:den>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𝑥</m:t>
                                  </m:r>
                                </m:e>
                                <m:sup>
                                  <m:r>
                                    <a:rPr lang="en-US" sz="3200" i="0">
                                      <a:latin typeface="Cambria Math" panose="02040503050406030204" pitchFamily="18" charset="0"/>
                                    </a:rPr>
                                    <m:t>2</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𝑧</m:t>
                                  </m:r>
                                </m:e>
                                <m:sup>
                                  <m:r>
                                    <a:rPr lang="en-US" sz="3200" i="0">
                                      <a:latin typeface="Cambria Math" panose="02040503050406030204" pitchFamily="18" charset="0"/>
                                    </a:rPr>
                                    <m:t>2</m:t>
                                  </m:r>
                                </m:sup>
                              </m:sSup>
                            </m:den>
                          </m:f>
                          <m:r>
                            <a:rPr lang="en-US" sz="3200" i="0">
                              <a:latin typeface="Cambria Math" panose="02040503050406030204" pitchFamily="18" charset="0"/>
                            </a:rPr>
                            <m:t>ⅆ</m:t>
                          </m:r>
                          <m:r>
                            <a:rPr lang="en-US" sz="3200" i="1">
                              <a:latin typeface="Cambria Math" panose="02040503050406030204" pitchFamily="18" charset="0"/>
                            </a:rPr>
                            <m:t>𝑥</m:t>
                          </m:r>
                        </m:e>
                      </m:nary>
                    </m:oMath>
                  </m:oMathPara>
                </a14:m>
                <a:endParaRPr lang="en-US" sz="3200" dirty="0"/>
              </a:p>
            </p:txBody>
          </p:sp>
        </mc:Choice>
        <mc:Fallback xmlns="">
          <p:sp>
            <p:nvSpPr>
              <p:cNvPr id="17" name="TextBox 16">
                <a:extLst>
                  <a:ext uri="{FF2B5EF4-FFF2-40B4-BE49-F238E27FC236}">
                    <a16:creationId xmlns:a16="http://schemas.microsoft.com/office/drawing/2014/main" id="{7CD0C551-E05E-14E1-76D2-20DFFB85DA1F}"/>
                  </a:ext>
                </a:extLst>
              </p:cNvPr>
              <p:cNvSpPr txBox="1">
                <a:spLocks noRot="1" noChangeAspect="1" noMove="1" noResize="1" noEditPoints="1" noAdjustHandles="1" noChangeArrowheads="1" noChangeShapeType="1" noTextEdit="1"/>
              </p:cNvSpPr>
              <p:nvPr/>
            </p:nvSpPr>
            <p:spPr>
              <a:xfrm>
                <a:off x="1897564" y="711974"/>
                <a:ext cx="4533100" cy="1875513"/>
              </a:xfrm>
              <a:prstGeom prst="rect">
                <a:avLst/>
              </a:prstGeom>
              <a:blipFill>
                <a:blip r:embed="rId3"/>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BD500AB1-F60A-496F-A549-E2FF8E05BA61}"/>
              </a:ext>
            </a:extLst>
          </p:cNvPr>
          <p:cNvSpPr txBox="1"/>
          <p:nvPr/>
        </p:nvSpPr>
        <p:spPr>
          <a:xfrm>
            <a:off x="8637726" y="3962690"/>
            <a:ext cx="2930013"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Current flowing in the direction of Y</a:t>
            </a:r>
          </a:p>
          <a:p>
            <a:r>
              <a:rPr lang="en-US" sz="2000" dirty="0">
                <a:solidFill>
                  <a:schemeClr val="bg1">
                    <a:lumMod val="50000"/>
                  </a:schemeClr>
                </a:solidFill>
                <a:latin typeface="Sylfaen" panose="010A0502050306030303" pitchFamily="18" charset="0"/>
              </a:rPr>
              <a:t>(from us, into the screen)</a:t>
            </a:r>
          </a:p>
        </p:txBody>
      </p:sp>
      <p:sp>
        <p:nvSpPr>
          <p:cNvPr id="3" name="TextBox 2">
            <a:extLst>
              <a:ext uri="{FF2B5EF4-FFF2-40B4-BE49-F238E27FC236}">
                <a16:creationId xmlns:a16="http://schemas.microsoft.com/office/drawing/2014/main" id="{72D3527F-BFCA-5A96-4DAD-589674E7F1AE}"/>
              </a:ext>
            </a:extLst>
          </p:cNvPr>
          <p:cNvSpPr txBox="1"/>
          <p:nvPr/>
        </p:nvSpPr>
        <p:spPr>
          <a:xfrm>
            <a:off x="835725" y="3942822"/>
            <a:ext cx="2930013"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Current flowing in the opposite direction of Y</a:t>
            </a:r>
          </a:p>
          <a:p>
            <a:r>
              <a:rPr lang="en-US" sz="2000" dirty="0">
                <a:solidFill>
                  <a:schemeClr val="bg1">
                    <a:lumMod val="50000"/>
                  </a:schemeClr>
                </a:solidFill>
                <a:latin typeface="Sylfaen" panose="010A0502050306030303" pitchFamily="18" charset="0"/>
              </a:rPr>
              <a:t>(from the screen, to us)</a:t>
            </a:r>
          </a:p>
        </p:txBody>
      </p:sp>
      <p:sp>
        <p:nvSpPr>
          <p:cNvPr id="16" name="TextBox 15">
            <a:extLst>
              <a:ext uri="{FF2B5EF4-FFF2-40B4-BE49-F238E27FC236}">
                <a16:creationId xmlns:a16="http://schemas.microsoft.com/office/drawing/2014/main" id="{D73012C5-CFA4-39E2-B79F-4769D75A7107}"/>
              </a:ext>
            </a:extLst>
          </p:cNvPr>
          <p:cNvSpPr txBox="1"/>
          <p:nvPr/>
        </p:nvSpPr>
        <p:spPr>
          <a:xfrm>
            <a:off x="4207855" y="5314452"/>
            <a:ext cx="4429871" cy="1015663"/>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Two symmetrically corresponding currents canceling out the magnetic field projection on X axis</a:t>
            </a:r>
          </a:p>
        </p:txBody>
      </p:sp>
    </p:spTree>
    <p:extLst>
      <p:ext uri="{BB962C8B-B14F-4D97-AF65-F5344CB8AC3E}">
        <p14:creationId xmlns:p14="http://schemas.microsoft.com/office/powerpoint/2010/main" val="431376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BA78E782-5A73-52F2-BD3A-5C662C73923D}"/>
              </a:ext>
            </a:extLst>
          </p:cNvPr>
          <p:cNvCxnSpPr/>
          <p:nvPr/>
        </p:nvCxnSpPr>
        <p:spPr>
          <a:xfrm flipV="1">
            <a:off x="5715000" y="519544"/>
            <a:ext cx="0" cy="2732809"/>
          </a:xfrm>
          <a:prstGeom prst="straightConnector1">
            <a:avLst/>
          </a:prstGeom>
          <a:ln w="38100">
            <a:solidFill>
              <a:schemeClr val="accent2"/>
            </a:solidFill>
            <a:tailEnd type="triangle"/>
          </a:ln>
        </p:spPr>
        <p:style>
          <a:lnRef idx="3">
            <a:schemeClr val="accent2"/>
          </a:lnRef>
          <a:fillRef idx="0">
            <a:schemeClr val="accent2"/>
          </a:fillRef>
          <a:effectRef idx="2">
            <a:schemeClr val="accent2"/>
          </a:effectRef>
          <a:fontRef idx="minor">
            <a:schemeClr val="tx1"/>
          </a:fontRef>
        </p:style>
      </p:cxnSp>
      <p:cxnSp>
        <p:nvCxnSpPr>
          <p:cNvPr id="7" name="Straight Arrow Connector 6">
            <a:extLst>
              <a:ext uri="{FF2B5EF4-FFF2-40B4-BE49-F238E27FC236}">
                <a16:creationId xmlns:a16="http://schemas.microsoft.com/office/drawing/2014/main" id="{CEB4E99C-9279-DA67-191F-3B3D76417D9D}"/>
              </a:ext>
            </a:extLst>
          </p:cNvPr>
          <p:cNvCxnSpPr/>
          <p:nvPr/>
        </p:nvCxnSpPr>
        <p:spPr>
          <a:xfrm>
            <a:off x="1122218" y="1870364"/>
            <a:ext cx="1001683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3E73211-D016-2776-A753-5A2EA88B7DF1}"/>
              </a:ext>
            </a:extLst>
          </p:cNvPr>
          <p:cNvSpPr txBox="1"/>
          <p:nvPr/>
        </p:nvSpPr>
        <p:spPr>
          <a:xfrm>
            <a:off x="5784273" y="411311"/>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p:sp>
        <p:nvSpPr>
          <p:cNvPr id="9" name="TextBox 8">
            <a:extLst>
              <a:ext uri="{FF2B5EF4-FFF2-40B4-BE49-F238E27FC236}">
                <a16:creationId xmlns:a16="http://schemas.microsoft.com/office/drawing/2014/main" id="{358599E4-85AC-8C75-1080-45C2F005DBAF}"/>
              </a:ext>
            </a:extLst>
          </p:cNvPr>
          <p:cNvSpPr txBox="1"/>
          <p:nvPr/>
        </p:nvSpPr>
        <p:spPr>
          <a:xfrm>
            <a:off x="10992353" y="1285590"/>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grpSp>
        <p:nvGrpSpPr>
          <p:cNvPr id="15" name="Group 14">
            <a:extLst>
              <a:ext uri="{FF2B5EF4-FFF2-40B4-BE49-F238E27FC236}">
                <a16:creationId xmlns:a16="http://schemas.microsoft.com/office/drawing/2014/main" id="{E8B22494-0360-6DF4-B469-63EC51EF9FD0}"/>
              </a:ext>
            </a:extLst>
          </p:cNvPr>
          <p:cNvGrpSpPr/>
          <p:nvPr/>
        </p:nvGrpSpPr>
        <p:grpSpPr>
          <a:xfrm>
            <a:off x="5501986" y="1704108"/>
            <a:ext cx="426027" cy="363680"/>
            <a:chOff x="1693718" y="3595255"/>
            <a:chExt cx="519546" cy="519541"/>
          </a:xfrm>
        </p:grpSpPr>
        <p:sp>
          <p:nvSpPr>
            <p:cNvPr id="10" name="Oval 9">
              <a:extLst>
                <a:ext uri="{FF2B5EF4-FFF2-40B4-BE49-F238E27FC236}">
                  <a16:creationId xmlns:a16="http://schemas.microsoft.com/office/drawing/2014/main" id="{1DD246FD-6178-04D6-16F9-7240DCAA15AA}"/>
                </a:ext>
              </a:extLst>
            </p:cNvPr>
            <p:cNvSpPr/>
            <p:nvPr/>
          </p:nvSpPr>
          <p:spPr>
            <a:xfrm>
              <a:off x="1693718" y="3595255"/>
              <a:ext cx="519546" cy="519541"/>
            </a:xfrm>
            <a:prstGeom prst="ellipse">
              <a:avLst/>
            </a:prstGeom>
            <a:ln w="38100">
              <a:solidFill>
                <a:schemeClr val="accent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DA71F7D-309E-51DA-F9D0-4F9238FA5A0E}"/>
                </a:ext>
              </a:extLst>
            </p:cNvPr>
            <p:cNvCxnSpPr>
              <a:stCxn id="10" idx="3"/>
              <a:endCxn id="10" idx="7"/>
            </p:cNvCxnSpPr>
            <p:nvPr/>
          </p:nvCxnSpPr>
          <p:spPr>
            <a:xfrm flipV="1">
              <a:off x="1769804" y="3671340"/>
              <a:ext cx="367374" cy="367371"/>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98DE730-FCC2-9165-3EEE-6C5D3DB5AC3B}"/>
                </a:ext>
              </a:extLst>
            </p:cNvPr>
            <p:cNvCxnSpPr>
              <a:stCxn id="10" idx="5"/>
              <a:endCxn id="10" idx="1"/>
            </p:cNvCxnSpPr>
            <p:nvPr/>
          </p:nvCxnSpPr>
          <p:spPr>
            <a:xfrm flipH="1" flipV="1">
              <a:off x="1769804" y="3671340"/>
              <a:ext cx="367374" cy="367371"/>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79365650-AEF2-A418-B6A3-D2A0BF6835DB}"/>
              </a:ext>
            </a:extLst>
          </p:cNvPr>
          <p:cNvSpPr txBox="1"/>
          <p:nvPr/>
        </p:nvSpPr>
        <p:spPr>
          <a:xfrm>
            <a:off x="5928012" y="1782909"/>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grpSp>
        <p:nvGrpSpPr>
          <p:cNvPr id="17" name="Group 16">
            <a:extLst>
              <a:ext uri="{FF2B5EF4-FFF2-40B4-BE49-F238E27FC236}">
                <a16:creationId xmlns:a16="http://schemas.microsoft.com/office/drawing/2014/main" id="{5589B23E-6FA9-27C9-BA4A-8A860B644D7C}"/>
              </a:ext>
            </a:extLst>
          </p:cNvPr>
          <p:cNvGrpSpPr/>
          <p:nvPr/>
        </p:nvGrpSpPr>
        <p:grpSpPr>
          <a:xfrm>
            <a:off x="6662132" y="1755212"/>
            <a:ext cx="341168" cy="263235"/>
            <a:chOff x="1693718" y="3595255"/>
            <a:chExt cx="519546" cy="519541"/>
          </a:xfrm>
        </p:grpSpPr>
        <p:sp>
          <p:nvSpPr>
            <p:cNvPr id="18" name="Oval 17">
              <a:extLst>
                <a:ext uri="{FF2B5EF4-FFF2-40B4-BE49-F238E27FC236}">
                  <a16:creationId xmlns:a16="http://schemas.microsoft.com/office/drawing/2014/main" id="{0D434FED-FD7D-4105-6B9E-B69A657B7530}"/>
                </a:ext>
              </a:extLst>
            </p:cNvPr>
            <p:cNvSpPr/>
            <p:nvPr/>
          </p:nvSpPr>
          <p:spPr>
            <a:xfrm>
              <a:off x="1693718" y="3595255"/>
              <a:ext cx="519546" cy="519541"/>
            </a:xfrm>
            <a:prstGeom prst="ellipse">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7945C09F-FD85-53A7-ADF4-348D3609883A}"/>
                </a:ext>
              </a:extLst>
            </p:cNvPr>
            <p:cNvCxnSpPr>
              <a:stCxn id="18" idx="3"/>
              <a:endCxn id="18" idx="7"/>
            </p:cNvCxnSpPr>
            <p:nvPr/>
          </p:nvCxnSpPr>
          <p:spPr>
            <a:xfrm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423C142-0FBA-AE96-E718-2E702536602F}"/>
                </a:ext>
              </a:extLst>
            </p:cNvPr>
            <p:cNvCxnSpPr>
              <a:stCxn id="18" idx="5"/>
              <a:endCxn id="18" idx="1"/>
            </p:cNvCxnSpPr>
            <p:nvPr/>
          </p:nvCxnSpPr>
          <p:spPr>
            <a:xfrm flipH="1"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CB91D9A4-A86B-369F-8CA1-FB0E2C06B32E}"/>
              </a:ext>
            </a:extLst>
          </p:cNvPr>
          <p:cNvGrpSpPr/>
          <p:nvPr/>
        </p:nvGrpSpPr>
        <p:grpSpPr>
          <a:xfrm>
            <a:off x="8807995" y="1751293"/>
            <a:ext cx="341168" cy="263235"/>
            <a:chOff x="1693718" y="3595255"/>
            <a:chExt cx="519546" cy="519541"/>
          </a:xfrm>
        </p:grpSpPr>
        <p:sp>
          <p:nvSpPr>
            <p:cNvPr id="22" name="Oval 21">
              <a:extLst>
                <a:ext uri="{FF2B5EF4-FFF2-40B4-BE49-F238E27FC236}">
                  <a16:creationId xmlns:a16="http://schemas.microsoft.com/office/drawing/2014/main" id="{CB3C7FFF-6EE3-72E0-DEC3-094256982EFC}"/>
                </a:ext>
              </a:extLst>
            </p:cNvPr>
            <p:cNvSpPr/>
            <p:nvPr/>
          </p:nvSpPr>
          <p:spPr>
            <a:xfrm>
              <a:off x="1693718" y="3595255"/>
              <a:ext cx="519546" cy="519541"/>
            </a:xfrm>
            <a:prstGeom prst="ellipse">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39AB2E7D-066B-446C-691F-A1714774EF84}"/>
                </a:ext>
              </a:extLst>
            </p:cNvPr>
            <p:cNvCxnSpPr>
              <a:stCxn id="22" idx="3"/>
              <a:endCxn id="22" idx="7"/>
            </p:cNvCxnSpPr>
            <p:nvPr/>
          </p:nvCxnSpPr>
          <p:spPr>
            <a:xfrm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9F3BCF5-1000-63F7-D744-67E691ABDF93}"/>
                </a:ext>
              </a:extLst>
            </p:cNvPr>
            <p:cNvCxnSpPr>
              <a:stCxn id="22" idx="5"/>
              <a:endCxn id="22" idx="1"/>
            </p:cNvCxnSpPr>
            <p:nvPr/>
          </p:nvCxnSpPr>
          <p:spPr>
            <a:xfrm flipH="1"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8FB878D2-6028-35BA-A6DB-51B65EAA6675}"/>
              </a:ext>
            </a:extLst>
          </p:cNvPr>
          <p:cNvGrpSpPr/>
          <p:nvPr/>
        </p:nvGrpSpPr>
        <p:grpSpPr>
          <a:xfrm>
            <a:off x="3441316" y="1733975"/>
            <a:ext cx="341168" cy="263235"/>
            <a:chOff x="1693718" y="3595255"/>
            <a:chExt cx="519546" cy="519541"/>
          </a:xfrm>
        </p:grpSpPr>
        <p:sp>
          <p:nvSpPr>
            <p:cNvPr id="26" name="Oval 25">
              <a:extLst>
                <a:ext uri="{FF2B5EF4-FFF2-40B4-BE49-F238E27FC236}">
                  <a16:creationId xmlns:a16="http://schemas.microsoft.com/office/drawing/2014/main" id="{B293A786-5DDF-AB5D-0F84-19062DEAED74}"/>
                </a:ext>
              </a:extLst>
            </p:cNvPr>
            <p:cNvSpPr/>
            <p:nvPr/>
          </p:nvSpPr>
          <p:spPr>
            <a:xfrm>
              <a:off x="1693718" y="3595255"/>
              <a:ext cx="519546" cy="519541"/>
            </a:xfrm>
            <a:prstGeom prst="ellipse">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D0581514-217A-FB6F-8415-C676A529C8FC}"/>
                </a:ext>
              </a:extLst>
            </p:cNvPr>
            <p:cNvCxnSpPr>
              <a:stCxn id="26" idx="3"/>
              <a:endCxn id="26" idx="7"/>
            </p:cNvCxnSpPr>
            <p:nvPr/>
          </p:nvCxnSpPr>
          <p:spPr>
            <a:xfrm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384B0BF-B5AE-8069-C10B-578C90B5D4CD}"/>
                </a:ext>
              </a:extLst>
            </p:cNvPr>
            <p:cNvCxnSpPr>
              <a:stCxn id="26" idx="5"/>
              <a:endCxn id="26" idx="1"/>
            </p:cNvCxnSpPr>
            <p:nvPr/>
          </p:nvCxnSpPr>
          <p:spPr>
            <a:xfrm flipH="1"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0DC5E1AF-D566-F430-1488-FE96EEAA96E5}"/>
              </a:ext>
            </a:extLst>
          </p:cNvPr>
          <p:cNvGrpSpPr/>
          <p:nvPr/>
        </p:nvGrpSpPr>
        <p:grpSpPr>
          <a:xfrm>
            <a:off x="7731181" y="1753450"/>
            <a:ext cx="341168" cy="263235"/>
            <a:chOff x="1693718" y="3595255"/>
            <a:chExt cx="519546" cy="519541"/>
          </a:xfrm>
        </p:grpSpPr>
        <p:sp>
          <p:nvSpPr>
            <p:cNvPr id="30" name="Oval 29">
              <a:extLst>
                <a:ext uri="{FF2B5EF4-FFF2-40B4-BE49-F238E27FC236}">
                  <a16:creationId xmlns:a16="http://schemas.microsoft.com/office/drawing/2014/main" id="{F5720A4C-F248-75E4-A4D3-0674546668FB}"/>
                </a:ext>
              </a:extLst>
            </p:cNvPr>
            <p:cNvSpPr/>
            <p:nvPr/>
          </p:nvSpPr>
          <p:spPr>
            <a:xfrm>
              <a:off x="1693718" y="3595255"/>
              <a:ext cx="519546" cy="519541"/>
            </a:xfrm>
            <a:prstGeom prst="ellipse">
              <a:avLst/>
            </a:prstGeom>
            <a:ln w="38100">
              <a:solidFill>
                <a:srgbClr val="FF33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F43E36E7-A5BF-52CD-A40A-C4FC68D6DFDC}"/>
                </a:ext>
              </a:extLst>
            </p:cNvPr>
            <p:cNvCxnSpPr>
              <a:stCxn id="30" idx="3"/>
              <a:endCxn id="30" idx="7"/>
            </p:cNvCxnSpPr>
            <p:nvPr/>
          </p:nvCxnSpPr>
          <p:spPr>
            <a:xfrm flipV="1">
              <a:off x="1769804" y="3671340"/>
              <a:ext cx="367374" cy="367371"/>
            </a:xfrm>
            <a:prstGeom prst="line">
              <a:avLst/>
            </a:prstGeom>
            <a:ln w="38100">
              <a:solidFill>
                <a:srgbClr val="FF33C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F2CCA1C-849F-CF55-9554-C05871938E12}"/>
                </a:ext>
              </a:extLst>
            </p:cNvPr>
            <p:cNvCxnSpPr>
              <a:stCxn id="30" idx="5"/>
              <a:endCxn id="30" idx="1"/>
            </p:cNvCxnSpPr>
            <p:nvPr/>
          </p:nvCxnSpPr>
          <p:spPr>
            <a:xfrm flipH="1" flipV="1">
              <a:off x="1769804" y="3671340"/>
              <a:ext cx="367374" cy="367371"/>
            </a:xfrm>
            <a:prstGeom prst="line">
              <a:avLst/>
            </a:prstGeom>
            <a:ln w="38100">
              <a:solidFill>
                <a:srgbClr val="FF33CC"/>
              </a:solidFill>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86D67EA5-2417-1D3E-7623-3510E5BDFAD9}"/>
              </a:ext>
            </a:extLst>
          </p:cNvPr>
          <p:cNvGrpSpPr/>
          <p:nvPr/>
        </p:nvGrpSpPr>
        <p:grpSpPr>
          <a:xfrm>
            <a:off x="2408216" y="1712743"/>
            <a:ext cx="341168" cy="263235"/>
            <a:chOff x="1693718" y="3595255"/>
            <a:chExt cx="519546" cy="519541"/>
          </a:xfrm>
        </p:grpSpPr>
        <p:sp>
          <p:nvSpPr>
            <p:cNvPr id="34" name="Oval 33">
              <a:extLst>
                <a:ext uri="{FF2B5EF4-FFF2-40B4-BE49-F238E27FC236}">
                  <a16:creationId xmlns:a16="http://schemas.microsoft.com/office/drawing/2014/main" id="{D82399CE-4330-C8DA-2057-C7B5930D4B9D}"/>
                </a:ext>
              </a:extLst>
            </p:cNvPr>
            <p:cNvSpPr/>
            <p:nvPr/>
          </p:nvSpPr>
          <p:spPr>
            <a:xfrm>
              <a:off x="1693718" y="3595255"/>
              <a:ext cx="519546" cy="519541"/>
            </a:xfrm>
            <a:prstGeom prst="ellipse">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0AE8D1DB-C8D4-DF1B-B257-E574015EC411}"/>
                </a:ext>
              </a:extLst>
            </p:cNvPr>
            <p:cNvCxnSpPr>
              <a:stCxn id="34" idx="3"/>
              <a:endCxn id="34" idx="7"/>
            </p:cNvCxnSpPr>
            <p:nvPr/>
          </p:nvCxnSpPr>
          <p:spPr>
            <a:xfrm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C346EA9-B425-7B81-BDBA-6AC759B9B48C}"/>
                </a:ext>
              </a:extLst>
            </p:cNvPr>
            <p:cNvCxnSpPr>
              <a:stCxn id="34" idx="5"/>
              <a:endCxn id="34" idx="1"/>
            </p:cNvCxnSpPr>
            <p:nvPr/>
          </p:nvCxnSpPr>
          <p:spPr>
            <a:xfrm flipH="1"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F9F97A9F-75AC-BEE0-B041-1D261CA0CEE2}"/>
              </a:ext>
            </a:extLst>
          </p:cNvPr>
          <p:cNvGrpSpPr/>
          <p:nvPr/>
        </p:nvGrpSpPr>
        <p:grpSpPr>
          <a:xfrm>
            <a:off x="4494665" y="1718362"/>
            <a:ext cx="341168" cy="263235"/>
            <a:chOff x="1693718" y="3595255"/>
            <a:chExt cx="519546" cy="519541"/>
          </a:xfrm>
        </p:grpSpPr>
        <p:sp>
          <p:nvSpPr>
            <p:cNvPr id="38" name="Oval 37">
              <a:extLst>
                <a:ext uri="{FF2B5EF4-FFF2-40B4-BE49-F238E27FC236}">
                  <a16:creationId xmlns:a16="http://schemas.microsoft.com/office/drawing/2014/main" id="{C6946236-EDBC-D89D-AEA4-B0C3D9D11EC7}"/>
                </a:ext>
              </a:extLst>
            </p:cNvPr>
            <p:cNvSpPr/>
            <p:nvPr/>
          </p:nvSpPr>
          <p:spPr>
            <a:xfrm>
              <a:off x="1693718" y="3595255"/>
              <a:ext cx="519546" cy="519541"/>
            </a:xfrm>
            <a:prstGeom prst="ellipse">
              <a:avLst/>
            </a:prstGeom>
            <a:ln w="381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id="{0D9076FA-D667-2D90-ED25-CC2D741B4E9F}"/>
                </a:ext>
              </a:extLst>
            </p:cNvPr>
            <p:cNvCxnSpPr>
              <a:stCxn id="38" idx="3"/>
              <a:endCxn id="38" idx="7"/>
            </p:cNvCxnSpPr>
            <p:nvPr/>
          </p:nvCxnSpPr>
          <p:spPr>
            <a:xfrm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47881-4CF6-BC75-5212-721AF2044C16}"/>
                </a:ext>
              </a:extLst>
            </p:cNvPr>
            <p:cNvCxnSpPr>
              <a:stCxn id="38" idx="5"/>
              <a:endCxn id="38" idx="1"/>
            </p:cNvCxnSpPr>
            <p:nvPr/>
          </p:nvCxnSpPr>
          <p:spPr>
            <a:xfrm flipH="1" flipV="1">
              <a:off x="1769804" y="3671340"/>
              <a:ext cx="367374" cy="36737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42" name="Straight Arrow Connector 41">
            <a:extLst>
              <a:ext uri="{FF2B5EF4-FFF2-40B4-BE49-F238E27FC236}">
                <a16:creationId xmlns:a16="http://schemas.microsoft.com/office/drawing/2014/main" id="{74199150-6DAD-0657-523D-20990FEE0099}"/>
              </a:ext>
            </a:extLst>
          </p:cNvPr>
          <p:cNvCxnSpPr>
            <a:cxnSpLocks/>
          </p:cNvCxnSpPr>
          <p:nvPr/>
        </p:nvCxnSpPr>
        <p:spPr>
          <a:xfrm>
            <a:off x="5679022" y="2618509"/>
            <a:ext cx="2222743"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CF87939A-2B8A-EA85-C116-1627D281E93E}"/>
                  </a:ext>
                </a:extLst>
              </p:cNvPr>
              <p:cNvSpPr txBox="1"/>
              <p:nvPr/>
            </p:nvSpPr>
            <p:spPr>
              <a:xfrm>
                <a:off x="6257954" y="2680885"/>
                <a:ext cx="69538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smtClean="0">
                          <a:latin typeface="Cambria Math" panose="02040503050406030204" pitchFamily="18" charset="0"/>
                        </a:rPr>
                        <m:t>2</m:t>
                      </m:r>
                      <m:r>
                        <m:rPr>
                          <m:sty m:val="p"/>
                        </m:rPr>
                        <a:rPr lang="en-US" sz="2800" i="0">
                          <a:latin typeface="Cambria Math" panose="02040503050406030204" pitchFamily="18" charset="0"/>
                        </a:rPr>
                        <m:t>Δ</m:t>
                      </m:r>
                      <m:r>
                        <a:rPr lang="en-US" sz="2800" i="1">
                          <a:latin typeface="Cambria Math" panose="02040503050406030204" pitchFamily="18" charset="0"/>
                        </a:rPr>
                        <m:t>𝑥</m:t>
                      </m:r>
                    </m:oMath>
                  </m:oMathPara>
                </a14:m>
                <a:endParaRPr lang="en-US" sz="2800" dirty="0"/>
              </a:p>
            </p:txBody>
          </p:sp>
        </mc:Choice>
        <mc:Fallback xmlns="">
          <p:sp>
            <p:nvSpPr>
              <p:cNvPr id="45" name="TextBox 44">
                <a:extLst>
                  <a:ext uri="{FF2B5EF4-FFF2-40B4-BE49-F238E27FC236}">
                    <a16:creationId xmlns:a16="http://schemas.microsoft.com/office/drawing/2014/main" id="{CF87939A-2B8A-EA85-C116-1627D281E93E}"/>
                  </a:ext>
                </a:extLst>
              </p:cNvPr>
              <p:cNvSpPr txBox="1">
                <a:spLocks noRot="1" noChangeAspect="1" noMove="1" noResize="1" noEditPoints="1" noAdjustHandles="1" noChangeArrowheads="1" noChangeShapeType="1" noTextEdit="1"/>
              </p:cNvSpPr>
              <p:nvPr/>
            </p:nvSpPr>
            <p:spPr>
              <a:xfrm>
                <a:off x="6257954" y="2680885"/>
                <a:ext cx="69538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509C6549-DC31-9C55-7C26-A18D07F33AFF}"/>
                  </a:ext>
                </a:extLst>
              </p:cNvPr>
              <p:cNvSpPr txBox="1"/>
              <p:nvPr/>
            </p:nvSpPr>
            <p:spPr>
              <a:xfrm>
                <a:off x="7080227" y="903247"/>
                <a:ext cx="1777731"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solidFill>
                            <a:srgbClr val="FF33CC"/>
                          </a:solidFill>
                          <a:latin typeface="Cambria Math" panose="02040503050406030204" pitchFamily="18" charset="0"/>
                        </a:rPr>
                        <m:t>𝐽</m:t>
                      </m:r>
                      <m:d>
                        <m:dPr>
                          <m:ctrlPr>
                            <a:rPr lang="en-US" sz="3200" i="1">
                              <a:solidFill>
                                <a:srgbClr val="FF33CC"/>
                              </a:solidFill>
                              <a:latin typeface="Cambria Math" panose="02040503050406030204" pitchFamily="18" charset="0"/>
                            </a:rPr>
                          </m:ctrlPr>
                        </m:dPr>
                        <m:e>
                          <m:r>
                            <a:rPr lang="en-US" sz="3200" i="0">
                              <a:solidFill>
                                <a:srgbClr val="FF33CC"/>
                              </a:solidFill>
                              <a:latin typeface="Cambria Math" panose="02040503050406030204" pitchFamily="18" charset="0"/>
                            </a:rPr>
                            <m:t>2</m:t>
                          </m:r>
                          <m:r>
                            <m:rPr>
                              <m:sty m:val="p"/>
                            </m:rPr>
                            <a:rPr lang="en-US" sz="3200" i="0">
                              <a:solidFill>
                                <a:srgbClr val="FF33CC"/>
                              </a:solidFill>
                              <a:latin typeface="Cambria Math" panose="02040503050406030204" pitchFamily="18" charset="0"/>
                            </a:rPr>
                            <m:t>Δ</m:t>
                          </m:r>
                          <m:r>
                            <a:rPr lang="en-US" sz="3200" i="1">
                              <a:solidFill>
                                <a:srgbClr val="FF33CC"/>
                              </a:solidFill>
                              <a:latin typeface="Cambria Math" panose="02040503050406030204" pitchFamily="18" charset="0"/>
                            </a:rPr>
                            <m:t>𝑥</m:t>
                          </m:r>
                        </m:e>
                      </m:d>
                      <m:r>
                        <m:rPr>
                          <m:sty m:val="p"/>
                        </m:rPr>
                        <a:rPr lang="en-US" sz="3200" i="0">
                          <a:solidFill>
                            <a:srgbClr val="FF33CC"/>
                          </a:solidFill>
                          <a:latin typeface="Cambria Math" panose="02040503050406030204" pitchFamily="18" charset="0"/>
                        </a:rPr>
                        <m:t>Δ</m:t>
                      </m:r>
                      <m:r>
                        <a:rPr lang="en-US" sz="3200" i="1">
                          <a:solidFill>
                            <a:srgbClr val="FF33CC"/>
                          </a:solidFill>
                          <a:latin typeface="Cambria Math" panose="02040503050406030204" pitchFamily="18" charset="0"/>
                        </a:rPr>
                        <m:t>𝑥</m:t>
                      </m:r>
                    </m:oMath>
                  </m:oMathPara>
                </a14:m>
                <a:endParaRPr lang="en-US" sz="3200" dirty="0">
                  <a:solidFill>
                    <a:srgbClr val="FF33CC"/>
                  </a:solidFill>
                </a:endParaRPr>
              </a:p>
            </p:txBody>
          </p:sp>
        </mc:Choice>
        <mc:Fallback xmlns="">
          <p:sp>
            <p:nvSpPr>
              <p:cNvPr id="47" name="TextBox 46">
                <a:extLst>
                  <a:ext uri="{FF2B5EF4-FFF2-40B4-BE49-F238E27FC236}">
                    <a16:creationId xmlns:a16="http://schemas.microsoft.com/office/drawing/2014/main" id="{509C6549-DC31-9C55-7C26-A18D07F33AFF}"/>
                  </a:ext>
                </a:extLst>
              </p:cNvPr>
              <p:cNvSpPr txBox="1">
                <a:spLocks noRot="1" noChangeAspect="1" noMove="1" noResize="1" noEditPoints="1" noAdjustHandles="1" noChangeArrowheads="1" noChangeShapeType="1" noTextEdit="1"/>
              </p:cNvSpPr>
              <p:nvPr/>
            </p:nvSpPr>
            <p:spPr>
              <a:xfrm>
                <a:off x="7080227" y="903247"/>
                <a:ext cx="1777731" cy="49244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C2D1ECED-5DBD-6523-9237-CDB6B6331FA0}"/>
                  </a:ext>
                </a:extLst>
              </p:cNvPr>
              <p:cNvSpPr txBox="1"/>
              <p:nvPr/>
            </p:nvSpPr>
            <p:spPr>
              <a:xfrm>
                <a:off x="1118584" y="3429000"/>
                <a:ext cx="6070143" cy="174349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3200" i="1" smtClean="0">
                              <a:solidFill>
                                <a:srgbClr val="836967"/>
                              </a:solidFill>
                              <a:latin typeface="Cambria Math" panose="02040503050406030204" pitchFamily="18" charset="0"/>
                            </a:rPr>
                          </m:ctrlPr>
                        </m:sSupPr>
                        <m:e>
                          <m:r>
                            <a:rPr lang="en-US" sz="3200" i="1">
                              <a:latin typeface="Cambria Math" panose="02040503050406030204" pitchFamily="18" charset="0"/>
                            </a:rPr>
                            <m:t>𝐵</m:t>
                          </m:r>
                        </m:e>
                        <m:sup>
                          <m:r>
                            <a:rPr lang="en-US" sz="3200" i="0">
                              <a:latin typeface="Cambria Math" panose="02040503050406030204" pitchFamily="18" charset="0"/>
                            </a:rPr>
                            <m:t>′</m:t>
                          </m:r>
                        </m:sup>
                      </m:sSup>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num>
                        <m:den>
                          <m:r>
                            <a:rPr lang="en-US" sz="3200" i="0">
                              <a:latin typeface="Cambria Math" panose="02040503050406030204" pitchFamily="18" charset="0"/>
                            </a:rPr>
                            <m:t>2</m:t>
                          </m:r>
                          <m:r>
                            <a:rPr lang="en-US" sz="3200" i="1">
                              <a:latin typeface="Cambria Math" panose="02040503050406030204" pitchFamily="18" charset="0"/>
                            </a:rPr>
                            <m:t>𝜋</m:t>
                          </m:r>
                        </m:den>
                      </m:f>
                      <m:nary>
                        <m:naryPr>
                          <m:chr m:val="∑"/>
                          <m:limLoc m:val="undOvr"/>
                          <m:grow m:val="on"/>
                          <m:ctrlPr>
                            <a:rPr lang="en-US" sz="3200" i="1">
                              <a:latin typeface="Cambria Math" panose="02040503050406030204" pitchFamily="18" charset="0"/>
                            </a:rPr>
                          </m:ctrlPr>
                        </m:naryPr>
                        <m:sub>
                          <m:r>
                            <a:rPr lang="en-US" sz="3200" i="1">
                              <a:latin typeface="Cambria Math" panose="02040503050406030204" pitchFamily="18" charset="0"/>
                            </a:rPr>
                            <m:t>𝑘</m:t>
                          </m:r>
                          <m:r>
                            <a:rPr lang="en-US" sz="3200" i="0">
                              <a:latin typeface="Cambria Math" panose="02040503050406030204" pitchFamily="18" charset="0"/>
                            </a:rPr>
                            <m:t>=−</m:t>
                          </m:r>
                          <m:r>
                            <a:rPr lang="en-US" sz="3200" b="0" i="1" smtClean="0">
                              <a:latin typeface="Cambria Math" panose="02040503050406030204" pitchFamily="18" charset="0"/>
                            </a:rPr>
                            <m:t>𝑛</m:t>
                          </m:r>
                        </m:sub>
                        <m:sup>
                          <m:r>
                            <a:rPr lang="en-US" sz="3200" i="1">
                              <a:latin typeface="Cambria Math" panose="02040503050406030204" pitchFamily="18" charset="0"/>
                            </a:rPr>
                            <m:t>𝑛</m:t>
                          </m:r>
                        </m:sup>
                        <m:e>
                          <m:f>
                            <m:fPr>
                              <m:ctrlPr>
                                <a:rPr lang="en-US" sz="3200" i="1">
                                  <a:solidFill>
                                    <a:srgbClr val="836967"/>
                                  </a:solidFill>
                                  <a:latin typeface="Cambria Math" panose="02040503050406030204" pitchFamily="18" charset="0"/>
                                </a:rPr>
                              </m:ctrlPr>
                            </m:fPr>
                            <m:num>
                              <m:r>
                                <a:rPr lang="en-US" sz="3200" i="1">
                                  <a:latin typeface="Cambria Math" panose="02040503050406030204" pitchFamily="18" charset="0"/>
                                </a:rPr>
                                <m:t>𝑘</m:t>
                              </m:r>
                              <m:r>
                                <m:rPr>
                                  <m:sty m:val="p"/>
                                </m:rPr>
                                <a:rPr lang="en-US" sz="3200" i="0">
                                  <a:latin typeface="Cambria Math" panose="02040503050406030204" pitchFamily="18" charset="0"/>
                                </a:rPr>
                                <m:t>Δ</m:t>
                              </m:r>
                              <m:r>
                                <a:rPr lang="en-US" sz="3200" i="1">
                                  <a:latin typeface="Cambria Math" panose="02040503050406030204" pitchFamily="18" charset="0"/>
                                </a:rPr>
                                <m:t>𝑥𝐽</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𝑘</m:t>
                                  </m:r>
                                  <m:r>
                                    <m:rPr>
                                      <m:sty m:val="p"/>
                                    </m:rPr>
                                    <a:rPr lang="en-US" sz="3200" i="0">
                                      <a:latin typeface="Cambria Math" panose="02040503050406030204" pitchFamily="18" charset="0"/>
                                    </a:rPr>
                                    <m:t>Δ</m:t>
                                  </m:r>
                                  <m:r>
                                    <a:rPr lang="en-US" sz="3200" i="1">
                                      <a:latin typeface="Cambria Math" panose="02040503050406030204" pitchFamily="18" charset="0"/>
                                    </a:rPr>
                                    <m:t>𝑥</m:t>
                                  </m:r>
                                </m:e>
                              </m:d>
                            </m:num>
                            <m:den>
                              <m:sSup>
                                <m:sSupPr>
                                  <m:ctrlPr>
                                    <a:rPr lang="en-US" sz="3200" i="1">
                                      <a:solidFill>
                                        <a:srgbClr val="836967"/>
                                      </a:solidFill>
                                      <a:latin typeface="Cambria Math" panose="02040503050406030204" pitchFamily="18" charset="0"/>
                                    </a:rPr>
                                  </m:ctrlPr>
                                </m:sSupPr>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𝑘</m:t>
                                      </m:r>
                                      <m:r>
                                        <m:rPr>
                                          <m:sty m:val="p"/>
                                        </m:rPr>
                                        <a:rPr lang="en-US" sz="3200" i="0">
                                          <a:latin typeface="Cambria Math" panose="02040503050406030204" pitchFamily="18" charset="0"/>
                                        </a:rPr>
                                        <m:t>Δ</m:t>
                                      </m:r>
                                      <m:r>
                                        <a:rPr lang="en-US" sz="3200" i="1">
                                          <a:latin typeface="Cambria Math" panose="02040503050406030204" pitchFamily="18" charset="0"/>
                                        </a:rPr>
                                        <m:t>𝑥</m:t>
                                      </m:r>
                                    </m:e>
                                  </m:d>
                                </m:e>
                                <m:sup>
                                  <m:r>
                                    <a:rPr lang="en-US" sz="3200" i="0">
                                      <a:latin typeface="Cambria Math" panose="02040503050406030204" pitchFamily="18" charset="0"/>
                                    </a:rPr>
                                    <m:t>2</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𝑧</m:t>
                                  </m:r>
                                </m:e>
                                <m:sup>
                                  <m:r>
                                    <a:rPr lang="en-US" sz="3200" i="0">
                                      <a:latin typeface="Cambria Math" panose="02040503050406030204" pitchFamily="18" charset="0"/>
                                    </a:rPr>
                                    <m:t>2</m:t>
                                  </m:r>
                                </m:sup>
                              </m:sSup>
                            </m:den>
                          </m:f>
                          <m:r>
                            <m:rPr>
                              <m:sty m:val="p"/>
                            </m:rPr>
                            <a:rPr lang="en-US" sz="3200" i="0">
                              <a:latin typeface="Cambria Math" panose="02040503050406030204" pitchFamily="18" charset="0"/>
                            </a:rPr>
                            <m:t>Δ</m:t>
                          </m:r>
                          <m:r>
                            <a:rPr lang="en-US" sz="3200" i="1">
                              <a:latin typeface="Cambria Math" panose="02040503050406030204" pitchFamily="18" charset="0"/>
                            </a:rPr>
                            <m:t>𝑥</m:t>
                          </m:r>
                        </m:e>
                      </m:nary>
                    </m:oMath>
                  </m:oMathPara>
                </a14:m>
                <a:endParaRPr lang="en-US" sz="3200" dirty="0"/>
              </a:p>
            </p:txBody>
          </p:sp>
        </mc:Choice>
        <mc:Fallback xmlns="">
          <p:sp>
            <p:nvSpPr>
              <p:cNvPr id="49" name="TextBox 48">
                <a:extLst>
                  <a:ext uri="{FF2B5EF4-FFF2-40B4-BE49-F238E27FC236}">
                    <a16:creationId xmlns:a16="http://schemas.microsoft.com/office/drawing/2014/main" id="{C2D1ECED-5DBD-6523-9237-CDB6B6331FA0}"/>
                  </a:ext>
                </a:extLst>
              </p:cNvPr>
              <p:cNvSpPr txBox="1">
                <a:spLocks noRot="1" noChangeAspect="1" noMove="1" noResize="1" noEditPoints="1" noAdjustHandles="1" noChangeArrowheads="1" noChangeShapeType="1" noTextEdit="1"/>
              </p:cNvSpPr>
              <p:nvPr/>
            </p:nvSpPr>
            <p:spPr>
              <a:xfrm>
                <a:off x="1118584" y="3429000"/>
                <a:ext cx="6070143" cy="174349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98DF5F45-21EA-1C4D-EBF4-E00BD585EB7D}"/>
                  </a:ext>
                </a:extLst>
              </p:cNvPr>
              <p:cNvSpPr txBox="1"/>
              <p:nvPr/>
            </p:nvSpPr>
            <p:spPr>
              <a:xfrm>
                <a:off x="7570844" y="3980016"/>
                <a:ext cx="3942618" cy="6414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limLow>
                        <m:limLowPr>
                          <m:ctrlPr>
                            <a:rPr lang="en-US" sz="3200" i="1">
                              <a:solidFill>
                                <a:srgbClr val="836967"/>
                              </a:solidFill>
                              <a:latin typeface="Cambria Math" panose="02040503050406030204" pitchFamily="18" charset="0"/>
                            </a:rPr>
                          </m:ctrlPr>
                        </m:limLowPr>
                        <m:e>
                          <m:r>
                            <m:rPr>
                              <m:sty m:val="p"/>
                            </m:rPr>
                            <a:rPr lang="en-US" sz="3200">
                              <a:latin typeface="Cambria Math" panose="02040503050406030204" pitchFamily="18" charset="0"/>
                            </a:rPr>
                            <m:t>lim</m:t>
                          </m:r>
                        </m:e>
                        <m:lim>
                          <m:r>
                            <a:rPr lang="en-US" sz="3200" i="1">
                              <a:latin typeface="Cambria Math" panose="02040503050406030204" pitchFamily="18" charset="0"/>
                            </a:rPr>
                            <m:t>𝑛</m:t>
                          </m:r>
                          <m:r>
                            <a:rPr lang="en-US" sz="3200">
                              <a:latin typeface="Cambria Math" panose="02040503050406030204" pitchFamily="18" charset="0"/>
                            </a:rPr>
                            <m:t>→∞</m:t>
                          </m:r>
                        </m:lim>
                      </m:limLow>
                      <m:limLow>
                        <m:limLowPr>
                          <m:ctrlPr>
                            <a:rPr lang="en-US" sz="3200" i="1" smtClean="0">
                              <a:solidFill>
                                <a:srgbClr val="836967"/>
                              </a:solidFill>
                              <a:latin typeface="Cambria Math" panose="02040503050406030204" pitchFamily="18" charset="0"/>
                            </a:rPr>
                          </m:ctrlPr>
                        </m:limLowPr>
                        <m:e>
                          <m:r>
                            <m:rPr>
                              <m:sty m:val="p"/>
                            </m:rPr>
                            <a:rPr lang="en-US" sz="3200">
                              <a:latin typeface="Cambria Math" panose="02040503050406030204" pitchFamily="18" charset="0"/>
                            </a:rPr>
                            <m:t>lim</m:t>
                          </m:r>
                        </m:e>
                        <m:lim>
                          <m:r>
                            <m:rPr>
                              <m:sty m:val="p"/>
                            </m:rPr>
                            <a:rPr lang="en-US" sz="3200" i="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m:t>
                          </m:r>
                        </m:lim>
                      </m:limLow>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𝐵</m:t>
                          </m:r>
                        </m:e>
                        <m:sup>
                          <m:r>
                            <a:rPr lang="en-US" sz="3200" i="0">
                              <a:latin typeface="Cambria Math" panose="02040503050406030204" pitchFamily="18" charset="0"/>
                            </a:rPr>
                            <m:t>′</m:t>
                          </m:r>
                        </m:sup>
                      </m:sSup>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r>
                        <a:rPr lang="en-US" sz="3200" i="1">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oMath>
                  </m:oMathPara>
                </a14:m>
                <a:endParaRPr lang="en-US" sz="3200" dirty="0"/>
              </a:p>
            </p:txBody>
          </p:sp>
        </mc:Choice>
        <mc:Fallback xmlns="">
          <p:sp>
            <p:nvSpPr>
              <p:cNvPr id="50" name="TextBox 49">
                <a:extLst>
                  <a:ext uri="{FF2B5EF4-FFF2-40B4-BE49-F238E27FC236}">
                    <a16:creationId xmlns:a16="http://schemas.microsoft.com/office/drawing/2014/main" id="{98DF5F45-21EA-1C4D-EBF4-E00BD585EB7D}"/>
                  </a:ext>
                </a:extLst>
              </p:cNvPr>
              <p:cNvSpPr txBox="1">
                <a:spLocks noRot="1" noChangeAspect="1" noMove="1" noResize="1" noEditPoints="1" noAdjustHandles="1" noChangeArrowheads="1" noChangeShapeType="1" noTextEdit="1"/>
              </p:cNvSpPr>
              <p:nvPr/>
            </p:nvSpPr>
            <p:spPr>
              <a:xfrm>
                <a:off x="7570844" y="3980016"/>
                <a:ext cx="3942618" cy="641458"/>
              </a:xfrm>
              <a:prstGeom prst="rect">
                <a:avLst/>
              </a:prstGeom>
              <a:blipFill>
                <a:blip r:embed="rId6"/>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13B8DCED-AFDE-12B6-0F90-74A52477C3A6}"/>
              </a:ext>
            </a:extLst>
          </p:cNvPr>
          <p:cNvSpPr txBox="1"/>
          <p:nvPr/>
        </p:nvSpPr>
        <p:spPr>
          <a:xfrm>
            <a:off x="1946436" y="5349138"/>
            <a:ext cx="2133951" cy="400110"/>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Discrete case </a:t>
            </a:r>
          </a:p>
        </p:txBody>
      </p:sp>
      <p:sp>
        <p:nvSpPr>
          <p:cNvPr id="3" name="TextBox 2">
            <a:extLst>
              <a:ext uri="{FF2B5EF4-FFF2-40B4-BE49-F238E27FC236}">
                <a16:creationId xmlns:a16="http://schemas.microsoft.com/office/drawing/2014/main" id="{DEA7B40B-B314-A4A1-0CC1-F6986F5302FC}"/>
              </a:ext>
            </a:extLst>
          </p:cNvPr>
          <p:cNvSpPr txBox="1"/>
          <p:nvPr/>
        </p:nvSpPr>
        <p:spPr>
          <a:xfrm>
            <a:off x="8072349" y="5349138"/>
            <a:ext cx="3249562" cy="400110"/>
          </a:xfrm>
          <a:prstGeom prst="rect">
            <a:avLst/>
          </a:prstGeom>
          <a:noFill/>
        </p:spPr>
        <p:txBody>
          <a:bodyPr wrap="square" rtlCol="0">
            <a:spAutoFit/>
          </a:bodyPr>
          <a:lstStyle/>
          <a:p>
            <a:r>
              <a:rPr lang="en-US" sz="2000" dirty="0">
                <a:solidFill>
                  <a:schemeClr val="bg1">
                    <a:lumMod val="50000"/>
                  </a:schemeClr>
                </a:solidFill>
                <a:latin typeface="Sylfaen" panose="010A0502050306030303" pitchFamily="18" charset="0"/>
              </a:rPr>
              <a:t>Discrete to continuous case </a:t>
            </a:r>
          </a:p>
        </p:txBody>
      </p:sp>
    </p:spTree>
    <p:extLst>
      <p:ext uri="{BB962C8B-B14F-4D97-AF65-F5344CB8AC3E}">
        <p14:creationId xmlns:p14="http://schemas.microsoft.com/office/powerpoint/2010/main" val="233335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Oval 96">
            <a:extLst>
              <a:ext uri="{FF2B5EF4-FFF2-40B4-BE49-F238E27FC236}">
                <a16:creationId xmlns:a16="http://schemas.microsoft.com/office/drawing/2014/main" id="{00A14CB8-0EBE-9AF9-0DB0-3C8A8DB2CBD1}"/>
              </a:ext>
            </a:extLst>
          </p:cNvPr>
          <p:cNvSpPr/>
          <p:nvPr/>
        </p:nvSpPr>
        <p:spPr>
          <a:xfrm>
            <a:off x="5742040" y="1601639"/>
            <a:ext cx="403122" cy="403122"/>
          </a:xfrm>
          <a:prstGeom prst="ellipse">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2345D34F-29EB-EDD4-3426-E3AF218C6DF5}"/>
              </a:ext>
            </a:extLst>
          </p:cNvPr>
          <p:cNvCxnSpPr>
            <a:cxnSpLocks/>
          </p:cNvCxnSpPr>
          <p:nvPr/>
        </p:nvCxnSpPr>
        <p:spPr>
          <a:xfrm>
            <a:off x="1799303" y="1799303"/>
            <a:ext cx="8701549"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grpSp>
        <p:nvGrpSpPr>
          <p:cNvPr id="77" name="Group 76">
            <a:extLst>
              <a:ext uri="{FF2B5EF4-FFF2-40B4-BE49-F238E27FC236}">
                <a16:creationId xmlns:a16="http://schemas.microsoft.com/office/drawing/2014/main" id="{AB8A7159-DDC3-81F8-5476-FBC8BB7A98D4}"/>
              </a:ext>
            </a:extLst>
          </p:cNvPr>
          <p:cNvGrpSpPr/>
          <p:nvPr/>
        </p:nvGrpSpPr>
        <p:grpSpPr>
          <a:xfrm>
            <a:off x="6096000" y="766916"/>
            <a:ext cx="3588774" cy="1779639"/>
            <a:chOff x="6096000" y="766916"/>
            <a:chExt cx="3588774" cy="1779639"/>
          </a:xfrm>
        </p:grpSpPr>
        <p:cxnSp>
          <p:nvCxnSpPr>
            <p:cNvPr id="43" name="Straight Arrow Connector 42">
              <a:extLst>
                <a:ext uri="{FF2B5EF4-FFF2-40B4-BE49-F238E27FC236}">
                  <a16:creationId xmlns:a16="http://schemas.microsoft.com/office/drawing/2014/main" id="{05C647C6-5E24-1B61-3055-76DF99036AC1}"/>
                </a:ext>
              </a:extLst>
            </p:cNvPr>
            <p:cNvCxnSpPr>
              <a:cxnSpLocks/>
            </p:cNvCxnSpPr>
            <p:nvPr/>
          </p:nvCxnSpPr>
          <p:spPr>
            <a:xfrm flipV="1">
              <a:off x="6381136" y="1130709"/>
              <a:ext cx="0" cy="648929"/>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5C5A2D8B-8681-92FA-DEF5-002624394E98}"/>
                </a:ext>
              </a:extLst>
            </p:cNvPr>
            <p:cNvCxnSpPr>
              <a:cxnSpLocks/>
            </p:cNvCxnSpPr>
            <p:nvPr/>
          </p:nvCxnSpPr>
          <p:spPr>
            <a:xfrm flipV="1">
              <a:off x="6690851" y="884903"/>
              <a:ext cx="0" cy="91440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C37719DA-3795-04C3-C3BE-9CEF1BD6C537}"/>
                </a:ext>
              </a:extLst>
            </p:cNvPr>
            <p:cNvCxnSpPr>
              <a:cxnSpLocks/>
            </p:cNvCxnSpPr>
            <p:nvPr/>
          </p:nvCxnSpPr>
          <p:spPr>
            <a:xfrm flipV="1">
              <a:off x="7000567" y="766916"/>
              <a:ext cx="0" cy="105696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764266E-82BA-32D5-E33C-67CCD6C6FF17}"/>
                </a:ext>
              </a:extLst>
            </p:cNvPr>
            <p:cNvCxnSpPr>
              <a:cxnSpLocks/>
            </p:cNvCxnSpPr>
            <p:nvPr/>
          </p:nvCxnSpPr>
          <p:spPr>
            <a:xfrm flipV="1">
              <a:off x="7359445" y="766916"/>
              <a:ext cx="0" cy="105696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C4D5986-CF91-1970-2561-E2E307A7CDDE}"/>
                </a:ext>
              </a:extLst>
            </p:cNvPr>
            <p:cNvCxnSpPr>
              <a:cxnSpLocks/>
            </p:cNvCxnSpPr>
            <p:nvPr/>
          </p:nvCxnSpPr>
          <p:spPr>
            <a:xfrm flipV="1">
              <a:off x="7688826" y="958645"/>
              <a:ext cx="0" cy="865239"/>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F5A598FF-0685-1C48-582D-96528AE87016}"/>
                </a:ext>
              </a:extLst>
            </p:cNvPr>
            <p:cNvCxnSpPr>
              <a:cxnSpLocks/>
            </p:cNvCxnSpPr>
            <p:nvPr/>
          </p:nvCxnSpPr>
          <p:spPr>
            <a:xfrm flipV="1">
              <a:off x="7978878" y="1219200"/>
              <a:ext cx="0" cy="60468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AB56A6F-7FA6-6E6C-33CD-5FFE737F3958}"/>
                </a:ext>
              </a:extLst>
            </p:cNvPr>
            <p:cNvCxnSpPr>
              <a:cxnSpLocks/>
            </p:cNvCxnSpPr>
            <p:nvPr/>
          </p:nvCxnSpPr>
          <p:spPr>
            <a:xfrm flipV="1">
              <a:off x="8278762" y="1455174"/>
              <a:ext cx="0" cy="36871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10C1910-3C29-2694-C9B1-3B7393719825}"/>
                </a:ext>
              </a:extLst>
            </p:cNvPr>
            <p:cNvCxnSpPr>
              <a:cxnSpLocks/>
            </p:cNvCxnSpPr>
            <p:nvPr/>
          </p:nvCxnSpPr>
          <p:spPr>
            <a:xfrm flipV="1">
              <a:off x="6096000" y="1509251"/>
              <a:ext cx="0" cy="270387"/>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601DE80-E60B-C5AF-E937-2C1E5B03DFEC}"/>
                </a:ext>
              </a:extLst>
            </p:cNvPr>
            <p:cNvCxnSpPr>
              <a:cxnSpLocks/>
            </p:cNvCxnSpPr>
            <p:nvPr/>
          </p:nvCxnSpPr>
          <p:spPr>
            <a:xfrm flipV="1">
              <a:off x="8549148" y="1691148"/>
              <a:ext cx="0" cy="108155"/>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57322762-5F24-63BB-EB19-C57657EB14D7}"/>
                </a:ext>
              </a:extLst>
            </p:cNvPr>
            <p:cNvCxnSpPr>
              <a:cxnSpLocks/>
            </p:cNvCxnSpPr>
            <p:nvPr/>
          </p:nvCxnSpPr>
          <p:spPr>
            <a:xfrm>
              <a:off x="8814620" y="1799303"/>
              <a:ext cx="0" cy="2753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BB79EB2C-0CA1-D620-6919-0DF186B48968}"/>
                </a:ext>
              </a:extLst>
            </p:cNvPr>
            <p:cNvCxnSpPr>
              <a:cxnSpLocks/>
            </p:cNvCxnSpPr>
            <p:nvPr/>
          </p:nvCxnSpPr>
          <p:spPr>
            <a:xfrm>
              <a:off x="9094838" y="1799303"/>
              <a:ext cx="0" cy="49161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E101701A-81E7-ABD8-23E0-6E7E42D150F8}"/>
                </a:ext>
              </a:extLst>
            </p:cNvPr>
            <p:cNvCxnSpPr>
              <a:cxnSpLocks/>
            </p:cNvCxnSpPr>
            <p:nvPr/>
          </p:nvCxnSpPr>
          <p:spPr>
            <a:xfrm>
              <a:off x="9375057" y="1823884"/>
              <a:ext cx="0" cy="653845"/>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4A8A9171-5178-F7DC-2A85-D460842AD6E5}"/>
                </a:ext>
              </a:extLst>
            </p:cNvPr>
            <p:cNvCxnSpPr>
              <a:cxnSpLocks/>
            </p:cNvCxnSpPr>
            <p:nvPr/>
          </p:nvCxnSpPr>
          <p:spPr>
            <a:xfrm>
              <a:off x="9684774" y="1823884"/>
              <a:ext cx="0" cy="72267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D1AE968E-BF1F-7C78-7B54-3C68E6E0154A}"/>
              </a:ext>
            </a:extLst>
          </p:cNvPr>
          <p:cNvGrpSpPr/>
          <p:nvPr/>
        </p:nvGrpSpPr>
        <p:grpSpPr>
          <a:xfrm flipH="1" flipV="1">
            <a:off x="2207346" y="1130709"/>
            <a:ext cx="3588771" cy="1592825"/>
            <a:chOff x="6096000" y="766916"/>
            <a:chExt cx="3588774" cy="1779639"/>
          </a:xfrm>
        </p:grpSpPr>
        <p:cxnSp>
          <p:nvCxnSpPr>
            <p:cNvPr id="79" name="Straight Arrow Connector 78">
              <a:extLst>
                <a:ext uri="{FF2B5EF4-FFF2-40B4-BE49-F238E27FC236}">
                  <a16:creationId xmlns:a16="http://schemas.microsoft.com/office/drawing/2014/main" id="{18AC2C0B-C918-9417-825A-87D74875143E}"/>
                </a:ext>
              </a:extLst>
            </p:cNvPr>
            <p:cNvCxnSpPr>
              <a:cxnSpLocks/>
            </p:cNvCxnSpPr>
            <p:nvPr/>
          </p:nvCxnSpPr>
          <p:spPr>
            <a:xfrm flipV="1">
              <a:off x="6381136" y="1130709"/>
              <a:ext cx="0" cy="648929"/>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70E17EA-F98E-5B80-CE27-E66F3DCFCFDA}"/>
                </a:ext>
              </a:extLst>
            </p:cNvPr>
            <p:cNvCxnSpPr>
              <a:cxnSpLocks/>
            </p:cNvCxnSpPr>
            <p:nvPr/>
          </p:nvCxnSpPr>
          <p:spPr>
            <a:xfrm flipV="1">
              <a:off x="6690851" y="884903"/>
              <a:ext cx="0" cy="91440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D9E6AE53-EAAA-A998-30AD-10444C3241CA}"/>
                </a:ext>
              </a:extLst>
            </p:cNvPr>
            <p:cNvCxnSpPr>
              <a:cxnSpLocks/>
            </p:cNvCxnSpPr>
            <p:nvPr/>
          </p:nvCxnSpPr>
          <p:spPr>
            <a:xfrm flipV="1">
              <a:off x="7000567" y="766916"/>
              <a:ext cx="0" cy="105696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26C5011-9D72-BD0A-9432-096197469C21}"/>
                </a:ext>
              </a:extLst>
            </p:cNvPr>
            <p:cNvCxnSpPr>
              <a:cxnSpLocks/>
            </p:cNvCxnSpPr>
            <p:nvPr/>
          </p:nvCxnSpPr>
          <p:spPr>
            <a:xfrm flipV="1">
              <a:off x="7359445" y="766916"/>
              <a:ext cx="0" cy="105696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F1E6BD93-F821-6AD0-844E-A35C09604117}"/>
                </a:ext>
              </a:extLst>
            </p:cNvPr>
            <p:cNvCxnSpPr>
              <a:cxnSpLocks/>
            </p:cNvCxnSpPr>
            <p:nvPr/>
          </p:nvCxnSpPr>
          <p:spPr>
            <a:xfrm flipV="1">
              <a:off x="7688826" y="958645"/>
              <a:ext cx="0" cy="865239"/>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89187C7-7597-927F-36C7-463DD9A5DDFE}"/>
                </a:ext>
              </a:extLst>
            </p:cNvPr>
            <p:cNvCxnSpPr>
              <a:cxnSpLocks/>
            </p:cNvCxnSpPr>
            <p:nvPr/>
          </p:nvCxnSpPr>
          <p:spPr>
            <a:xfrm flipV="1">
              <a:off x="7978878" y="1219200"/>
              <a:ext cx="0" cy="60468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E93ED62-6DFE-8515-1041-A600CD405C07}"/>
                </a:ext>
              </a:extLst>
            </p:cNvPr>
            <p:cNvCxnSpPr>
              <a:cxnSpLocks/>
            </p:cNvCxnSpPr>
            <p:nvPr/>
          </p:nvCxnSpPr>
          <p:spPr>
            <a:xfrm flipV="1">
              <a:off x="8278762" y="1455174"/>
              <a:ext cx="0" cy="36871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D470957D-8E5A-C984-5F6A-6BCDC33F617A}"/>
                </a:ext>
              </a:extLst>
            </p:cNvPr>
            <p:cNvCxnSpPr>
              <a:cxnSpLocks/>
            </p:cNvCxnSpPr>
            <p:nvPr/>
          </p:nvCxnSpPr>
          <p:spPr>
            <a:xfrm flipV="1">
              <a:off x="6096000" y="1509251"/>
              <a:ext cx="0" cy="270387"/>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F681E274-0A82-9931-4006-70FCA9C06803}"/>
                </a:ext>
              </a:extLst>
            </p:cNvPr>
            <p:cNvCxnSpPr>
              <a:cxnSpLocks/>
            </p:cNvCxnSpPr>
            <p:nvPr/>
          </p:nvCxnSpPr>
          <p:spPr>
            <a:xfrm flipV="1">
              <a:off x="8549148" y="1691148"/>
              <a:ext cx="0" cy="108155"/>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9DD5E894-3ED6-6075-1292-58EFD88F6EA0}"/>
                </a:ext>
              </a:extLst>
            </p:cNvPr>
            <p:cNvCxnSpPr>
              <a:cxnSpLocks/>
            </p:cNvCxnSpPr>
            <p:nvPr/>
          </p:nvCxnSpPr>
          <p:spPr>
            <a:xfrm>
              <a:off x="8814620" y="1799303"/>
              <a:ext cx="0" cy="27530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65E395DF-3A96-CF90-8972-DEF2A0B3180A}"/>
                </a:ext>
              </a:extLst>
            </p:cNvPr>
            <p:cNvCxnSpPr>
              <a:cxnSpLocks/>
            </p:cNvCxnSpPr>
            <p:nvPr/>
          </p:nvCxnSpPr>
          <p:spPr>
            <a:xfrm>
              <a:off x="9094838" y="1799303"/>
              <a:ext cx="0" cy="49161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07DB3155-66EC-825E-910A-C77DBC300C74}"/>
                </a:ext>
              </a:extLst>
            </p:cNvPr>
            <p:cNvCxnSpPr>
              <a:cxnSpLocks/>
            </p:cNvCxnSpPr>
            <p:nvPr/>
          </p:nvCxnSpPr>
          <p:spPr>
            <a:xfrm>
              <a:off x="9375057" y="1823884"/>
              <a:ext cx="0" cy="653845"/>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CAB1B344-344A-8F0F-DF0F-ECC33F9038E3}"/>
                </a:ext>
              </a:extLst>
            </p:cNvPr>
            <p:cNvCxnSpPr>
              <a:cxnSpLocks/>
            </p:cNvCxnSpPr>
            <p:nvPr/>
          </p:nvCxnSpPr>
          <p:spPr>
            <a:xfrm>
              <a:off x="9684774" y="1823884"/>
              <a:ext cx="0" cy="72267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
        <p:nvSpPr>
          <p:cNvPr id="92" name="TextBox 91">
            <a:extLst>
              <a:ext uri="{FF2B5EF4-FFF2-40B4-BE49-F238E27FC236}">
                <a16:creationId xmlns:a16="http://schemas.microsoft.com/office/drawing/2014/main" id="{10BF3799-3271-9345-6051-8DF788174B56}"/>
              </a:ext>
            </a:extLst>
          </p:cNvPr>
          <p:cNvSpPr txBox="1"/>
          <p:nvPr/>
        </p:nvSpPr>
        <p:spPr>
          <a:xfrm>
            <a:off x="10171471" y="1196713"/>
            <a:ext cx="521109" cy="584774"/>
          </a:xfrm>
          <a:prstGeom prst="rect">
            <a:avLst/>
          </a:prstGeom>
          <a:noFill/>
        </p:spPr>
        <p:txBody>
          <a:bodyPr wrap="square" rtlCol="0">
            <a:spAutoFit/>
          </a:bodyPr>
          <a:lstStyle/>
          <a:p>
            <a:r>
              <a:rPr lang="en-US" sz="3200" dirty="0">
                <a:latin typeface="Sylfaen" panose="010A0502050306030303" pitchFamily="18" charset="0"/>
              </a:rPr>
              <a:t>x</a:t>
            </a:r>
          </a:p>
        </p:txBody>
      </p:sp>
      <p:cxnSp>
        <p:nvCxnSpPr>
          <p:cNvPr id="94" name="Straight Arrow Connector 93">
            <a:extLst>
              <a:ext uri="{FF2B5EF4-FFF2-40B4-BE49-F238E27FC236}">
                <a16:creationId xmlns:a16="http://schemas.microsoft.com/office/drawing/2014/main" id="{C8A3F733-A8AE-699F-483D-7FD8EDC44169}"/>
              </a:ext>
            </a:extLst>
          </p:cNvPr>
          <p:cNvCxnSpPr>
            <a:cxnSpLocks/>
          </p:cNvCxnSpPr>
          <p:nvPr/>
        </p:nvCxnSpPr>
        <p:spPr>
          <a:xfrm flipV="1">
            <a:off x="5938684" y="334297"/>
            <a:ext cx="0" cy="2433402"/>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5F12B3A5-D904-016D-F4B9-16CBA66D1A44}"/>
              </a:ext>
            </a:extLst>
          </p:cNvPr>
          <p:cNvSpPr txBox="1"/>
          <p:nvPr/>
        </p:nvSpPr>
        <p:spPr>
          <a:xfrm>
            <a:off x="6032092" y="53343"/>
            <a:ext cx="521109" cy="584774"/>
          </a:xfrm>
          <a:prstGeom prst="rect">
            <a:avLst/>
          </a:prstGeom>
          <a:noFill/>
        </p:spPr>
        <p:txBody>
          <a:bodyPr wrap="square" rtlCol="0">
            <a:spAutoFit/>
          </a:bodyPr>
          <a:lstStyle/>
          <a:p>
            <a:r>
              <a:rPr lang="en-US" sz="3200" dirty="0">
                <a:solidFill>
                  <a:schemeClr val="accent6"/>
                </a:solidFill>
                <a:latin typeface="Sylfaen" panose="010A0502050306030303" pitchFamily="18" charset="0"/>
              </a:rPr>
              <a:t>y</a:t>
            </a:r>
          </a:p>
        </p:txBody>
      </p:sp>
      <p:sp>
        <p:nvSpPr>
          <p:cNvPr id="98" name="Oval 97">
            <a:extLst>
              <a:ext uri="{FF2B5EF4-FFF2-40B4-BE49-F238E27FC236}">
                <a16:creationId xmlns:a16="http://schemas.microsoft.com/office/drawing/2014/main" id="{4D1F4463-3DD2-2810-071A-9D150BD10689}"/>
              </a:ext>
            </a:extLst>
          </p:cNvPr>
          <p:cNvSpPr/>
          <p:nvPr/>
        </p:nvSpPr>
        <p:spPr>
          <a:xfrm>
            <a:off x="5899356" y="1734851"/>
            <a:ext cx="93405" cy="113070"/>
          </a:xfrm>
          <a:prstGeom prst="ellipse">
            <a:avLst/>
          </a:prstGeom>
          <a:ln w="381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0" name="TextBox 99">
            <a:extLst>
              <a:ext uri="{FF2B5EF4-FFF2-40B4-BE49-F238E27FC236}">
                <a16:creationId xmlns:a16="http://schemas.microsoft.com/office/drawing/2014/main" id="{AC5EB6FF-39E6-3F48-B194-E6F78ECD0FF1}"/>
              </a:ext>
            </a:extLst>
          </p:cNvPr>
          <p:cNvSpPr txBox="1"/>
          <p:nvPr/>
        </p:nvSpPr>
        <p:spPr>
          <a:xfrm>
            <a:off x="6105834" y="1745225"/>
            <a:ext cx="471948" cy="584774"/>
          </a:xfrm>
          <a:prstGeom prst="rect">
            <a:avLst/>
          </a:prstGeom>
          <a:noFill/>
        </p:spPr>
        <p:txBody>
          <a:bodyPr wrap="square" rtlCol="0">
            <a:spAutoFit/>
          </a:bodyPr>
          <a:lstStyle/>
          <a:p>
            <a:r>
              <a:rPr lang="en-US" sz="3200" dirty="0">
                <a:solidFill>
                  <a:schemeClr val="accent2"/>
                </a:solidFill>
                <a:latin typeface="Sylfaen" panose="010A0502050306030303" pitchFamily="18" charset="0"/>
              </a:rPr>
              <a:t>z</a:t>
            </a:r>
          </a:p>
        </p:txBody>
      </p:sp>
      <mc:AlternateContent xmlns:mc="http://schemas.openxmlformats.org/markup-compatibility/2006" xmlns:a14="http://schemas.microsoft.com/office/drawing/2010/main">
        <mc:Choice Requires="a14">
          <p:sp>
            <p:nvSpPr>
              <p:cNvPr id="101" name="TextBox 100">
                <a:extLst>
                  <a:ext uri="{FF2B5EF4-FFF2-40B4-BE49-F238E27FC236}">
                    <a16:creationId xmlns:a16="http://schemas.microsoft.com/office/drawing/2014/main" id="{DD865A9C-3A0A-F42F-8154-E9B24A8367B8}"/>
                  </a:ext>
                </a:extLst>
              </p:cNvPr>
              <p:cNvSpPr txBox="1"/>
              <p:nvPr/>
            </p:nvSpPr>
            <p:spPr>
              <a:xfrm>
                <a:off x="2630132" y="786896"/>
                <a:ext cx="3083601"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solidFill>
                            <a:schemeClr val="accent1"/>
                          </a:solidFill>
                          <a:latin typeface="Cambria Math" panose="02040503050406030204" pitchFamily="18" charset="0"/>
                        </a:rPr>
                        <m:t>𝐽</m:t>
                      </m:r>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𝑥</m:t>
                          </m:r>
                        </m:e>
                      </m:d>
                      <m:r>
                        <a:rPr lang="en-US" sz="3200" i="0">
                          <a:solidFill>
                            <a:schemeClr val="accent1"/>
                          </a:solidFill>
                          <a:latin typeface="Cambria Math" panose="02040503050406030204" pitchFamily="18" charset="0"/>
                        </a:rPr>
                        <m:t>=</m:t>
                      </m:r>
                      <m:r>
                        <a:rPr lang="en-US" sz="3200" i="1">
                          <a:solidFill>
                            <a:schemeClr val="accent1"/>
                          </a:solidFill>
                          <a:latin typeface="Cambria Math" panose="02040503050406030204" pitchFamily="18" charset="0"/>
                        </a:rPr>
                        <m:t>𝐶</m:t>
                      </m:r>
                      <m:func>
                        <m:funcPr>
                          <m:ctrlPr>
                            <a:rPr lang="en-US" sz="3200" i="1">
                              <a:solidFill>
                                <a:schemeClr val="accent1"/>
                              </a:solidFill>
                              <a:latin typeface="Cambria Math" panose="02040503050406030204" pitchFamily="18" charset="0"/>
                            </a:rPr>
                          </m:ctrlPr>
                        </m:funcPr>
                        <m:fName>
                          <m:r>
                            <m:rPr>
                              <m:sty m:val="p"/>
                            </m:rPr>
                            <a:rPr lang="en-US" sz="3200" i="0">
                              <a:solidFill>
                                <a:schemeClr val="accent1"/>
                              </a:solidFill>
                              <a:latin typeface="Cambria Math" panose="02040503050406030204" pitchFamily="18" charset="0"/>
                            </a:rPr>
                            <m:t>sin</m:t>
                          </m:r>
                        </m:fName>
                        <m:e>
                          <m:d>
                            <m:dPr>
                              <m:ctrlPr>
                                <a:rPr lang="en-US" sz="3200" i="1">
                                  <a:solidFill>
                                    <a:schemeClr val="accent1"/>
                                  </a:solidFill>
                                  <a:latin typeface="Cambria Math" panose="02040503050406030204" pitchFamily="18" charset="0"/>
                                </a:rPr>
                              </m:ctrlPr>
                            </m:dPr>
                            <m:e>
                              <m:r>
                                <a:rPr lang="en-US" sz="3200" i="1">
                                  <a:solidFill>
                                    <a:schemeClr val="accent1"/>
                                  </a:solidFill>
                                  <a:latin typeface="Cambria Math" panose="02040503050406030204" pitchFamily="18" charset="0"/>
                                </a:rPr>
                                <m:t>𝜔</m:t>
                              </m:r>
                              <m:r>
                                <a:rPr lang="en-US" sz="3200" i="1">
                                  <a:solidFill>
                                    <a:schemeClr val="accent1"/>
                                  </a:solidFill>
                                  <a:latin typeface="Cambria Math" panose="02040503050406030204" pitchFamily="18" charset="0"/>
                                </a:rPr>
                                <m:t>𝑥</m:t>
                              </m:r>
                            </m:e>
                          </m:d>
                        </m:e>
                      </m:func>
                    </m:oMath>
                  </m:oMathPara>
                </a14:m>
                <a:endParaRPr lang="en-US" sz="3200" dirty="0"/>
              </a:p>
            </p:txBody>
          </p:sp>
        </mc:Choice>
        <mc:Fallback xmlns="">
          <p:sp>
            <p:nvSpPr>
              <p:cNvPr id="101" name="TextBox 100">
                <a:extLst>
                  <a:ext uri="{FF2B5EF4-FFF2-40B4-BE49-F238E27FC236}">
                    <a16:creationId xmlns:a16="http://schemas.microsoft.com/office/drawing/2014/main" id="{DD865A9C-3A0A-F42F-8154-E9B24A8367B8}"/>
                  </a:ext>
                </a:extLst>
              </p:cNvPr>
              <p:cNvSpPr txBox="1">
                <a:spLocks noRot="1" noChangeAspect="1" noMove="1" noResize="1" noEditPoints="1" noAdjustHandles="1" noChangeArrowheads="1" noChangeShapeType="1" noTextEdit="1"/>
              </p:cNvSpPr>
              <p:nvPr/>
            </p:nvSpPr>
            <p:spPr>
              <a:xfrm>
                <a:off x="2630132" y="786896"/>
                <a:ext cx="3083601"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id="{D4867CC0-C78B-329F-1F1F-E018DA71ADB2}"/>
                  </a:ext>
                </a:extLst>
              </p:cNvPr>
              <p:cNvSpPr txBox="1"/>
              <p:nvPr/>
            </p:nvSpPr>
            <p:spPr>
              <a:xfrm>
                <a:off x="2397277" y="3686933"/>
                <a:ext cx="7495770" cy="187551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𝐵</m:t>
                      </m:r>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𝑧</m:t>
                          </m:r>
                        </m:e>
                      </m:d>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num>
                        <m:den>
                          <m:r>
                            <a:rPr lang="en-US" sz="3200" i="0">
                              <a:latin typeface="Cambria Math" panose="02040503050406030204" pitchFamily="18" charset="0"/>
                            </a:rPr>
                            <m:t>2</m:t>
                          </m:r>
                          <m:r>
                            <a:rPr lang="en-US" sz="3200" i="1">
                              <a:latin typeface="Cambria Math" panose="02040503050406030204" pitchFamily="18" charset="0"/>
                            </a:rPr>
                            <m:t>𝜋</m:t>
                          </m:r>
                        </m:den>
                      </m:f>
                      <m:nary>
                        <m:naryPr>
                          <m:limLoc m:val="undOvr"/>
                          <m:grow m:val="on"/>
                          <m:ctrlPr>
                            <a:rPr lang="en-US" sz="3200" i="1">
                              <a:latin typeface="Cambria Math" panose="02040503050406030204" pitchFamily="18" charset="0"/>
                            </a:rPr>
                          </m:ctrlPr>
                        </m:naryPr>
                        <m:sub>
                          <m:r>
                            <a:rPr lang="en-US" sz="3200" i="0">
                              <a:latin typeface="Cambria Math" panose="02040503050406030204" pitchFamily="18" charset="0"/>
                            </a:rPr>
                            <m:t>−∞</m:t>
                          </m:r>
                        </m:sub>
                        <m:sup>
                          <m:r>
                            <a:rPr lang="en-US" sz="3200" i="0">
                              <a:latin typeface="Cambria Math" panose="02040503050406030204" pitchFamily="18" charset="0"/>
                            </a:rPr>
                            <m:t>∞</m:t>
                          </m:r>
                        </m:sup>
                        <m:e>
                          <m:f>
                            <m:fPr>
                              <m:ctrlPr>
                                <a:rPr lang="en-US" sz="3200" i="1">
                                  <a:solidFill>
                                    <a:srgbClr val="836967"/>
                                  </a:solidFill>
                                  <a:latin typeface="Cambria Math" panose="02040503050406030204" pitchFamily="18" charset="0"/>
                                </a:rPr>
                              </m:ctrlPr>
                            </m:fPr>
                            <m:num>
                              <m:r>
                                <a:rPr lang="en-US" sz="3200" i="1">
                                  <a:latin typeface="Cambria Math" panose="02040503050406030204" pitchFamily="18" charset="0"/>
                                </a:rPr>
                                <m:t>𝑥𝐶</m:t>
                              </m:r>
                              <m:func>
                                <m:funcPr>
                                  <m:ctrlPr>
                                    <a:rPr lang="en-US" sz="3200" i="1">
                                      <a:latin typeface="Cambria Math" panose="02040503050406030204" pitchFamily="18" charset="0"/>
                                    </a:rPr>
                                  </m:ctrlPr>
                                </m:funcPr>
                                <m:fName>
                                  <m:r>
                                    <m:rPr>
                                      <m:sty m:val="p"/>
                                    </m:rPr>
                                    <a:rPr lang="en-US" sz="3200" i="0">
                                      <a:latin typeface="Cambria Math" panose="02040503050406030204" pitchFamily="18" charset="0"/>
                                    </a:rPr>
                                    <m:t>sin</m:t>
                                  </m:r>
                                </m:fName>
                                <m:e>
                                  <m:d>
                                    <m:dPr>
                                      <m:ctrlPr>
                                        <a:rPr lang="en-US" sz="3200" i="1">
                                          <a:solidFill>
                                            <a:srgbClr val="836967"/>
                                          </a:solidFill>
                                          <a:latin typeface="Cambria Math" panose="02040503050406030204" pitchFamily="18" charset="0"/>
                                        </a:rPr>
                                      </m:ctrlPr>
                                    </m:dPr>
                                    <m:e>
                                      <m:r>
                                        <a:rPr lang="en-US" sz="3200" i="1">
                                          <a:latin typeface="Cambria Math" panose="02040503050406030204" pitchFamily="18" charset="0"/>
                                        </a:rPr>
                                        <m:t>𝜔</m:t>
                                      </m:r>
                                      <m:r>
                                        <a:rPr lang="en-US" sz="3200" i="1">
                                          <a:latin typeface="Cambria Math" panose="02040503050406030204" pitchFamily="18" charset="0"/>
                                        </a:rPr>
                                        <m:t>𝑥</m:t>
                                      </m:r>
                                    </m:e>
                                  </m:d>
                                </m:e>
                              </m:func>
                            </m:num>
                            <m:den>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𝑥</m:t>
                                  </m:r>
                                </m:e>
                                <m:sup>
                                  <m:r>
                                    <a:rPr lang="en-US" sz="3200" i="0">
                                      <a:latin typeface="Cambria Math" panose="02040503050406030204" pitchFamily="18" charset="0"/>
                                    </a:rPr>
                                    <m:t>2</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𝑧</m:t>
                                  </m:r>
                                </m:e>
                                <m:sup>
                                  <m:r>
                                    <a:rPr lang="en-US" sz="3200" i="0">
                                      <a:latin typeface="Cambria Math" panose="02040503050406030204" pitchFamily="18" charset="0"/>
                                    </a:rPr>
                                    <m:t>2</m:t>
                                  </m:r>
                                </m:sup>
                              </m:sSup>
                            </m:den>
                          </m:f>
                          <m:r>
                            <a:rPr lang="en-US" sz="3200" i="0">
                              <a:latin typeface="Cambria Math" panose="02040503050406030204" pitchFamily="18" charset="0"/>
                            </a:rPr>
                            <m:t>ⅆ</m:t>
                          </m:r>
                          <m:r>
                            <a:rPr lang="en-US" sz="3200" i="1">
                              <a:latin typeface="Cambria Math" panose="02040503050406030204" pitchFamily="18" charset="0"/>
                            </a:rPr>
                            <m:t>𝑥</m:t>
                          </m:r>
                        </m:e>
                      </m:nary>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sSub>
                        <m:sSubPr>
                          <m:ctrlPr>
                            <a:rPr lang="en-US" sz="3200" i="1">
                              <a:solidFill>
                                <a:srgbClr val="836967"/>
                              </a:solidFill>
                              <a:latin typeface="Cambria Math" panose="02040503050406030204" pitchFamily="18" charset="0"/>
                            </a:rPr>
                          </m:ctrlPr>
                        </m:sSubPr>
                        <m:e>
                          <m:r>
                            <a:rPr lang="en-US" sz="3200" i="1">
                              <a:latin typeface="Cambria Math" panose="02040503050406030204" pitchFamily="18" charset="0"/>
                            </a:rPr>
                            <m:t>𝜇</m:t>
                          </m:r>
                        </m:e>
                        <m:sub>
                          <m:r>
                            <a:rPr lang="en-US" sz="3200" i="0">
                              <a:latin typeface="Cambria Math" panose="02040503050406030204" pitchFamily="18" charset="0"/>
                            </a:rPr>
                            <m:t>0</m:t>
                          </m:r>
                        </m:sub>
                      </m:sSub>
                      <m:r>
                        <a:rPr lang="en-US" sz="3200" i="1">
                          <a:latin typeface="Cambria Math" panose="02040503050406030204" pitchFamily="18" charset="0"/>
                        </a:rPr>
                        <m:t>𝐶</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ⅇ</m:t>
                          </m:r>
                        </m:e>
                        <m:sup>
                          <m:r>
                            <a:rPr lang="en-US" sz="3200" i="0">
                              <a:latin typeface="Cambria Math" panose="02040503050406030204" pitchFamily="18" charset="0"/>
                            </a:rPr>
                            <m:t>−</m:t>
                          </m:r>
                          <m:r>
                            <a:rPr lang="en-US" sz="3200" i="1">
                              <a:latin typeface="Cambria Math" panose="02040503050406030204" pitchFamily="18" charset="0"/>
                            </a:rPr>
                            <m:t>𝜔</m:t>
                          </m:r>
                          <m:r>
                            <a:rPr lang="en-US" sz="3200" i="1">
                              <a:latin typeface="Cambria Math" panose="02040503050406030204" pitchFamily="18" charset="0"/>
                            </a:rPr>
                            <m:t>𝑧</m:t>
                          </m:r>
                        </m:sup>
                      </m:sSup>
                    </m:oMath>
                  </m:oMathPara>
                </a14:m>
                <a:endParaRPr lang="en-US" sz="3200" dirty="0"/>
              </a:p>
            </p:txBody>
          </p:sp>
        </mc:Choice>
        <mc:Fallback xmlns="">
          <p:sp>
            <p:nvSpPr>
              <p:cNvPr id="102" name="TextBox 101">
                <a:extLst>
                  <a:ext uri="{FF2B5EF4-FFF2-40B4-BE49-F238E27FC236}">
                    <a16:creationId xmlns:a16="http://schemas.microsoft.com/office/drawing/2014/main" id="{D4867CC0-C78B-329F-1F1F-E018DA71ADB2}"/>
                  </a:ext>
                </a:extLst>
              </p:cNvPr>
              <p:cNvSpPr txBox="1">
                <a:spLocks noRot="1" noChangeAspect="1" noMove="1" noResize="1" noEditPoints="1" noAdjustHandles="1" noChangeArrowheads="1" noChangeShapeType="1" noTextEdit="1"/>
              </p:cNvSpPr>
              <p:nvPr/>
            </p:nvSpPr>
            <p:spPr>
              <a:xfrm>
                <a:off x="2397277" y="3686933"/>
                <a:ext cx="7495770" cy="1875513"/>
              </a:xfrm>
              <a:prstGeom prst="rect">
                <a:avLst/>
              </a:prstGeom>
              <a:blipFill>
                <a:blip r:embed="rId4"/>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0A5E5CFA-740C-46E3-6F4A-8EC9E4FE191B}"/>
              </a:ext>
            </a:extLst>
          </p:cNvPr>
          <p:cNvSpPr txBox="1"/>
          <p:nvPr/>
        </p:nvSpPr>
        <p:spPr>
          <a:xfrm>
            <a:off x="1042219" y="40374"/>
            <a:ext cx="4729316" cy="584775"/>
          </a:xfrm>
          <a:prstGeom prst="rect">
            <a:avLst/>
          </a:prstGeom>
          <a:noFill/>
        </p:spPr>
        <p:txBody>
          <a:bodyPr wrap="square" rtlCol="0">
            <a:spAutoFit/>
          </a:bodyPr>
          <a:lstStyle/>
          <a:p>
            <a:r>
              <a:rPr lang="en-US" sz="3200" dirty="0">
                <a:solidFill>
                  <a:schemeClr val="bg1">
                    <a:lumMod val="50000"/>
                  </a:schemeClr>
                </a:solidFill>
                <a:latin typeface="Sylfaen" panose="010A0502050306030303" pitchFamily="18" charset="0"/>
              </a:rPr>
              <a:t>Sine as the odd function </a:t>
            </a:r>
          </a:p>
        </p:txBody>
      </p:sp>
      <p:sp>
        <p:nvSpPr>
          <p:cNvPr id="3" name="TextBox 2">
            <a:extLst>
              <a:ext uri="{FF2B5EF4-FFF2-40B4-BE49-F238E27FC236}">
                <a16:creationId xmlns:a16="http://schemas.microsoft.com/office/drawing/2014/main" id="{4B96DD6D-7BB6-4615-E3E4-9DB2446DA1BE}"/>
              </a:ext>
            </a:extLst>
          </p:cNvPr>
          <p:cNvSpPr txBox="1"/>
          <p:nvPr/>
        </p:nvSpPr>
        <p:spPr>
          <a:xfrm>
            <a:off x="1042219" y="5568163"/>
            <a:ext cx="8850828" cy="584775"/>
          </a:xfrm>
          <a:prstGeom prst="rect">
            <a:avLst/>
          </a:prstGeom>
          <a:noFill/>
        </p:spPr>
        <p:txBody>
          <a:bodyPr wrap="square" rtlCol="0">
            <a:spAutoFit/>
          </a:bodyPr>
          <a:lstStyle/>
          <a:p>
            <a:r>
              <a:rPr lang="en-US" sz="3200" dirty="0">
                <a:solidFill>
                  <a:schemeClr val="bg1">
                    <a:lumMod val="50000"/>
                  </a:schemeClr>
                </a:solidFill>
                <a:latin typeface="Sylfaen" panose="010A0502050306030303" pitchFamily="18" charset="0"/>
              </a:rPr>
              <a:t>Corresponding magnetic field function </a:t>
            </a:r>
          </a:p>
        </p:txBody>
      </p:sp>
    </p:spTree>
    <p:extLst>
      <p:ext uri="{BB962C8B-B14F-4D97-AF65-F5344CB8AC3E}">
        <p14:creationId xmlns:p14="http://schemas.microsoft.com/office/powerpoint/2010/main" val="1043018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2FF3E33-5006-8E0B-2ABD-6CEB2C6DFF54}"/>
              </a:ext>
            </a:extLst>
          </p:cNvPr>
          <p:cNvGrpSpPr/>
          <p:nvPr/>
        </p:nvGrpSpPr>
        <p:grpSpPr>
          <a:xfrm>
            <a:off x="1651819" y="0"/>
            <a:ext cx="8888362" cy="6858000"/>
            <a:chOff x="2685937" y="383458"/>
            <a:chExt cx="6820125" cy="5579535"/>
          </a:xfrm>
        </p:grpSpPr>
        <p:pic>
          <p:nvPicPr>
            <p:cNvPr id="3" name="Picture 2">
              <a:extLst>
                <a:ext uri="{FF2B5EF4-FFF2-40B4-BE49-F238E27FC236}">
                  <a16:creationId xmlns:a16="http://schemas.microsoft.com/office/drawing/2014/main" id="{DA19CA65-F2AF-D2A4-5955-312003E615ED}"/>
                </a:ext>
              </a:extLst>
            </p:cNvPr>
            <p:cNvPicPr>
              <a:picLocks noChangeAspect="1"/>
            </p:cNvPicPr>
            <p:nvPr/>
          </p:nvPicPr>
          <p:blipFill>
            <a:blip r:embed="rId3"/>
            <a:stretch>
              <a:fillRect/>
            </a:stretch>
          </p:blipFill>
          <p:spPr>
            <a:xfrm>
              <a:off x="2685937" y="485317"/>
              <a:ext cx="6820125" cy="5477676"/>
            </a:xfrm>
            <a:prstGeom prst="rect">
              <a:avLst/>
            </a:prstGeom>
          </p:spPr>
        </p:pic>
        <p:sp>
          <p:nvSpPr>
            <p:cNvPr id="4" name="Rectangle 3">
              <a:extLst>
                <a:ext uri="{FF2B5EF4-FFF2-40B4-BE49-F238E27FC236}">
                  <a16:creationId xmlns:a16="http://schemas.microsoft.com/office/drawing/2014/main" id="{4850D4AB-37D8-E970-A547-E9C0A839A586}"/>
                </a:ext>
              </a:extLst>
            </p:cNvPr>
            <p:cNvSpPr/>
            <p:nvPr/>
          </p:nvSpPr>
          <p:spPr>
            <a:xfrm>
              <a:off x="6951406" y="383458"/>
              <a:ext cx="2251588" cy="42278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EA32A8A-0BF6-D4A6-F7EB-CFF22DA4A08C}"/>
                  </a:ext>
                </a:extLst>
              </p:cNvPr>
              <p:cNvSpPr txBox="1"/>
              <p:nvPr/>
            </p:nvSpPr>
            <p:spPr>
              <a:xfrm>
                <a:off x="1027566" y="634181"/>
                <a:ext cx="778486"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𝐵</m:t>
                      </m:r>
                      <m:d>
                        <m:dPr>
                          <m:ctrlPr>
                            <a:rPr lang="en-US" sz="3600" i="1">
                              <a:solidFill>
                                <a:srgbClr val="836967"/>
                              </a:solidFill>
                              <a:latin typeface="Cambria Math" panose="02040503050406030204" pitchFamily="18" charset="0"/>
                            </a:rPr>
                          </m:ctrlPr>
                        </m:dPr>
                        <m:e>
                          <m:r>
                            <a:rPr lang="en-US" sz="3600" i="1">
                              <a:latin typeface="Cambria Math" panose="02040503050406030204" pitchFamily="18" charset="0"/>
                            </a:rPr>
                            <m:t>𝑧</m:t>
                          </m:r>
                        </m:e>
                      </m:d>
                    </m:oMath>
                  </m:oMathPara>
                </a14:m>
                <a:endParaRPr lang="en-US" sz="3600" dirty="0"/>
              </a:p>
            </p:txBody>
          </p:sp>
        </mc:Choice>
        <mc:Fallback xmlns="">
          <p:sp>
            <p:nvSpPr>
              <p:cNvPr id="7" name="TextBox 6">
                <a:extLst>
                  <a:ext uri="{FF2B5EF4-FFF2-40B4-BE49-F238E27FC236}">
                    <a16:creationId xmlns:a16="http://schemas.microsoft.com/office/drawing/2014/main" id="{9EA32A8A-0BF6-D4A6-F7EB-CFF22DA4A08C}"/>
                  </a:ext>
                </a:extLst>
              </p:cNvPr>
              <p:cNvSpPr txBox="1">
                <a:spLocks noRot="1" noChangeAspect="1" noMove="1" noResize="1" noEditPoints="1" noAdjustHandles="1" noChangeArrowheads="1" noChangeShapeType="1" noTextEdit="1"/>
              </p:cNvSpPr>
              <p:nvPr/>
            </p:nvSpPr>
            <p:spPr>
              <a:xfrm>
                <a:off x="1027566" y="634181"/>
                <a:ext cx="778486" cy="553998"/>
              </a:xfrm>
              <a:prstGeom prst="rect">
                <a:avLst/>
              </a:prstGeom>
              <a:blipFill>
                <a:blip r:embed="rId4"/>
                <a:stretch>
                  <a:fillRect r="-133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D72E49E-D5C3-26F4-5DEC-FDF15C7B3994}"/>
                  </a:ext>
                </a:extLst>
              </p:cNvPr>
              <p:cNvSpPr txBox="1"/>
              <p:nvPr/>
            </p:nvSpPr>
            <p:spPr>
              <a:xfrm>
                <a:off x="10540181" y="5992762"/>
                <a:ext cx="33490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600" i="1" smtClean="0">
                          <a:latin typeface="Cambria Math" panose="02040503050406030204" pitchFamily="18" charset="0"/>
                        </a:rPr>
                        <m:t>𝑧</m:t>
                      </m:r>
                    </m:oMath>
                  </m:oMathPara>
                </a14:m>
                <a:endParaRPr lang="en-US" sz="3600" dirty="0"/>
              </a:p>
            </p:txBody>
          </p:sp>
        </mc:Choice>
        <mc:Fallback xmlns="">
          <p:sp>
            <p:nvSpPr>
              <p:cNvPr id="8" name="TextBox 7">
                <a:extLst>
                  <a:ext uri="{FF2B5EF4-FFF2-40B4-BE49-F238E27FC236}">
                    <a16:creationId xmlns:a16="http://schemas.microsoft.com/office/drawing/2014/main" id="{BD72E49E-D5C3-26F4-5DEC-FDF15C7B3994}"/>
                  </a:ext>
                </a:extLst>
              </p:cNvPr>
              <p:cNvSpPr txBox="1">
                <a:spLocks noRot="1" noChangeAspect="1" noMove="1" noResize="1" noEditPoints="1" noAdjustHandles="1" noChangeArrowheads="1" noChangeShapeType="1" noTextEdit="1"/>
              </p:cNvSpPr>
              <p:nvPr/>
            </p:nvSpPr>
            <p:spPr>
              <a:xfrm>
                <a:off x="10540181" y="5992762"/>
                <a:ext cx="334900" cy="553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386E1C8B-6ED9-1B76-2476-531D2DBB022D}"/>
                  </a:ext>
                </a:extLst>
              </p:cNvPr>
              <p:cNvSpPr txBox="1"/>
              <p:nvPr/>
            </p:nvSpPr>
            <p:spPr>
              <a:xfrm>
                <a:off x="6966155" y="1254516"/>
                <a:ext cx="202908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𝐶</m:t>
                      </m:r>
                      <m:r>
                        <a:rPr lang="en-US" sz="3200" i="0">
                          <a:latin typeface="Cambria Math" panose="02040503050406030204" pitchFamily="18" charset="0"/>
                        </a:rPr>
                        <m:t>=1</m:t>
                      </m:r>
                      <m:f>
                        <m:fPr>
                          <m:type m:val="lin"/>
                          <m:ctrlPr>
                            <a:rPr lang="en-US" sz="3200" i="1">
                              <a:latin typeface="Cambria Math" panose="02040503050406030204" pitchFamily="18" charset="0"/>
                            </a:rPr>
                          </m:ctrlPr>
                        </m:fPr>
                        <m:num>
                          <m:r>
                            <a:rPr lang="en-US" sz="3200" i="1">
                              <a:latin typeface="Cambria Math" panose="02040503050406030204" pitchFamily="18" charset="0"/>
                            </a:rPr>
                            <m:t>𝐴</m:t>
                          </m:r>
                        </m:num>
                        <m:den>
                          <m:r>
                            <a:rPr lang="en-US" sz="3200" i="1">
                              <a:latin typeface="Cambria Math" panose="02040503050406030204" pitchFamily="18" charset="0"/>
                            </a:rPr>
                            <m:t>𝑚</m:t>
                          </m:r>
                        </m:den>
                      </m:f>
                    </m:oMath>
                  </m:oMathPara>
                </a14:m>
                <a:endParaRPr lang="en-US" sz="3200" dirty="0"/>
              </a:p>
            </p:txBody>
          </p:sp>
        </mc:Choice>
        <mc:Fallback xmlns="">
          <p:sp>
            <p:nvSpPr>
              <p:cNvPr id="10" name="TextBox 9">
                <a:extLst>
                  <a:ext uri="{FF2B5EF4-FFF2-40B4-BE49-F238E27FC236}">
                    <a16:creationId xmlns:a16="http://schemas.microsoft.com/office/drawing/2014/main" id="{386E1C8B-6ED9-1B76-2476-531D2DBB022D}"/>
                  </a:ext>
                </a:extLst>
              </p:cNvPr>
              <p:cNvSpPr txBox="1">
                <a:spLocks noRot="1" noChangeAspect="1" noMove="1" noResize="1" noEditPoints="1" noAdjustHandles="1" noChangeArrowheads="1" noChangeShapeType="1" noTextEdit="1"/>
              </p:cNvSpPr>
              <p:nvPr/>
            </p:nvSpPr>
            <p:spPr>
              <a:xfrm>
                <a:off x="6966155" y="1254516"/>
                <a:ext cx="2029082" cy="49244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4AA0956-F816-5213-FDCA-3821A56D1A49}"/>
                  </a:ext>
                </a:extLst>
              </p:cNvPr>
              <p:cNvSpPr txBox="1"/>
              <p:nvPr/>
            </p:nvSpPr>
            <p:spPr>
              <a:xfrm>
                <a:off x="6966155" y="1989370"/>
                <a:ext cx="1740861"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𝜔</m:t>
                      </m:r>
                      <m:r>
                        <a:rPr lang="en-US" sz="3200" i="0">
                          <a:latin typeface="Cambria Math" panose="02040503050406030204" pitchFamily="18" charset="0"/>
                        </a:rPr>
                        <m:t>=</m:t>
                      </m:r>
                      <m:f>
                        <m:fPr>
                          <m:type m:val="lin"/>
                          <m:ctrlPr>
                            <a:rPr lang="en-US" sz="3200" i="1">
                              <a:latin typeface="Cambria Math" panose="02040503050406030204" pitchFamily="18" charset="0"/>
                            </a:rPr>
                          </m:ctrlPr>
                        </m:fPr>
                        <m:num>
                          <m:r>
                            <a:rPr lang="en-US" sz="3200" i="0">
                              <a:latin typeface="Cambria Math" panose="02040503050406030204" pitchFamily="18" charset="0"/>
                            </a:rPr>
                            <m:t>1</m:t>
                          </m:r>
                        </m:num>
                        <m:den>
                          <m:r>
                            <a:rPr lang="en-US" sz="3200" i="1">
                              <a:latin typeface="Cambria Math" panose="02040503050406030204" pitchFamily="18" charset="0"/>
                            </a:rPr>
                            <m:t>𝑚</m:t>
                          </m:r>
                        </m:den>
                      </m:f>
                    </m:oMath>
                  </m:oMathPara>
                </a14:m>
                <a:endParaRPr lang="en-US" sz="3200" dirty="0"/>
              </a:p>
            </p:txBody>
          </p:sp>
        </mc:Choice>
        <mc:Fallback xmlns="">
          <p:sp>
            <p:nvSpPr>
              <p:cNvPr id="11" name="TextBox 10">
                <a:extLst>
                  <a:ext uri="{FF2B5EF4-FFF2-40B4-BE49-F238E27FC236}">
                    <a16:creationId xmlns:a16="http://schemas.microsoft.com/office/drawing/2014/main" id="{E4AA0956-F816-5213-FDCA-3821A56D1A49}"/>
                  </a:ext>
                </a:extLst>
              </p:cNvPr>
              <p:cNvSpPr txBox="1">
                <a:spLocks noRot="1" noChangeAspect="1" noMove="1" noResize="1" noEditPoints="1" noAdjustHandles="1" noChangeArrowheads="1" noChangeShapeType="1" noTextEdit="1"/>
              </p:cNvSpPr>
              <p:nvPr/>
            </p:nvSpPr>
            <p:spPr>
              <a:xfrm>
                <a:off x="6966155" y="1989370"/>
                <a:ext cx="1740861" cy="49244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7608C22-E6C1-6478-A88B-B0B51E2B00E2}"/>
                  </a:ext>
                </a:extLst>
              </p:cNvPr>
              <p:cNvSpPr txBox="1"/>
              <p:nvPr/>
            </p:nvSpPr>
            <p:spPr>
              <a:xfrm>
                <a:off x="6966155" y="2660656"/>
                <a:ext cx="1660455"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𝐿</m:t>
                      </m:r>
                      <m:r>
                        <a:rPr lang="en-US" sz="3200" i="0">
                          <a:latin typeface="Cambria Math" panose="02040503050406030204" pitchFamily="18" charset="0"/>
                        </a:rPr>
                        <m:t>=20</m:t>
                      </m:r>
                      <m:r>
                        <a:rPr lang="en-US" sz="3200" i="1">
                          <a:latin typeface="Cambria Math" panose="02040503050406030204" pitchFamily="18" charset="0"/>
                        </a:rPr>
                        <m:t>𝑚</m:t>
                      </m:r>
                    </m:oMath>
                  </m:oMathPara>
                </a14:m>
                <a:endParaRPr lang="en-US" sz="3200" dirty="0"/>
              </a:p>
            </p:txBody>
          </p:sp>
        </mc:Choice>
        <mc:Fallback xmlns="">
          <p:sp>
            <p:nvSpPr>
              <p:cNvPr id="12" name="TextBox 11">
                <a:extLst>
                  <a:ext uri="{FF2B5EF4-FFF2-40B4-BE49-F238E27FC236}">
                    <a16:creationId xmlns:a16="http://schemas.microsoft.com/office/drawing/2014/main" id="{17608C22-E6C1-6478-A88B-B0B51E2B00E2}"/>
                  </a:ext>
                </a:extLst>
              </p:cNvPr>
              <p:cNvSpPr txBox="1">
                <a:spLocks noRot="1" noChangeAspect="1" noMove="1" noResize="1" noEditPoints="1" noAdjustHandles="1" noChangeArrowheads="1" noChangeShapeType="1" noTextEdit="1"/>
              </p:cNvSpPr>
              <p:nvPr/>
            </p:nvSpPr>
            <p:spPr>
              <a:xfrm>
                <a:off x="6966155" y="2660656"/>
                <a:ext cx="1660455" cy="492443"/>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6F78BF31-65CD-1FF3-2C69-DA8A4D67053E}"/>
                  </a:ext>
                </a:extLst>
              </p:cNvPr>
              <p:cNvSpPr txBox="1"/>
              <p:nvPr/>
            </p:nvSpPr>
            <p:spPr>
              <a:xfrm>
                <a:off x="6966155" y="3278297"/>
                <a:ext cx="199471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smtClean="0">
                          <a:latin typeface="Cambria Math" panose="02040503050406030204" pitchFamily="18" charset="0"/>
                        </a:rPr>
                        <m:t>Δ</m:t>
                      </m:r>
                      <m:r>
                        <a:rPr lang="en-US" sz="3200" i="1">
                          <a:latin typeface="Cambria Math" panose="02040503050406030204" pitchFamily="18" charset="0"/>
                        </a:rPr>
                        <m:t>𝑥</m:t>
                      </m:r>
                      <m:r>
                        <a:rPr lang="en-US" sz="3200" i="0">
                          <a:latin typeface="Cambria Math" panose="02040503050406030204" pitchFamily="18" charset="0"/>
                        </a:rPr>
                        <m:t>=0,1</m:t>
                      </m:r>
                      <m:r>
                        <a:rPr lang="en-US" sz="3200" i="1">
                          <a:latin typeface="Cambria Math" panose="02040503050406030204" pitchFamily="18" charset="0"/>
                        </a:rPr>
                        <m:t>𝑚</m:t>
                      </m:r>
                    </m:oMath>
                  </m:oMathPara>
                </a14:m>
                <a:endParaRPr lang="en-US" sz="3200" dirty="0"/>
              </a:p>
            </p:txBody>
          </p:sp>
        </mc:Choice>
        <mc:Fallback xmlns="">
          <p:sp>
            <p:nvSpPr>
              <p:cNvPr id="13" name="TextBox 12">
                <a:extLst>
                  <a:ext uri="{FF2B5EF4-FFF2-40B4-BE49-F238E27FC236}">
                    <a16:creationId xmlns:a16="http://schemas.microsoft.com/office/drawing/2014/main" id="{6F78BF31-65CD-1FF3-2C69-DA8A4D67053E}"/>
                  </a:ext>
                </a:extLst>
              </p:cNvPr>
              <p:cNvSpPr txBox="1">
                <a:spLocks noRot="1" noChangeAspect="1" noMove="1" noResize="1" noEditPoints="1" noAdjustHandles="1" noChangeArrowheads="1" noChangeShapeType="1" noTextEdit="1"/>
              </p:cNvSpPr>
              <p:nvPr/>
            </p:nvSpPr>
            <p:spPr>
              <a:xfrm>
                <a:off x="6966155" y="3278297"/>
                <a:ext cx="1994713" cy="492443"/>
              </a:xfrm>
              <a:prstGeom prst="rect">
                <a:avLst/>
              </a:prstGeom>
              <a:blipFill>
                <a:blip r:embed="rId9"/>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83F46FAF-8F26-785B-AF53-0E9660657B3A}"/>
              </a:ext>
            </a:extLst>
          </p:cNvPr>
          <p:cNvSpPr txBox="1"/>
          <p:nvPr/>
        </p:nvSpPr>
        <p:spPr>
          <a:xfrm>
            <a:off x="2408903" y="5607492"/>
            <a:ext cx="2212258" cy="584775"/>
          </a:xfrm>
          <a:prstGeom prst="rect">
            <a:avLst/>
          </a:prstGeom>
          <a:noFill/>
        </p:spPr>
        <p:txBody>
          <a:bodyPr wrap="square" rtlCol="0">
            <a:spAutoFit/>
          </a:bodyPr>
          <a:lstStyle/>
          <a:p>
            <a:r>
              <a:rPr lang="en-US" sz="3200" dirty="0">
                <a:solidFill>
                  <a:srgbClr val="FF0000"/>
                </a:solidFill>
                <a:latin typeface="Sylfaen" panose="010A0502050306030303" pitchFamily="18" charset="0"/>
              </a:rPr>
              <a:t>Theoretical </a:t>
            </a:r>
            <a:r>
              <a:rPr lang="en-US" sz="3200" dirty="0">
                <a:solidFill>
                  <a:schemeClr val="bg1">
                    <a:lumMod val="50000"/>
                  </a:schemeClr>
                </a:solidFill>
                <a:latin typeface="Sylfaen" panose="010A0502050306030303" pitchFamily="18" charset="0"/>
              </a:rPr>
              <a:t> </a:t>
            </a:r>
          </a:p>
        </p:txBody>
      </p:sp>
      <p:sp>
        <p:nvSpPr>
          <p:cNvPr id="6" name="TextBox 5">
            <a:extLst>
              <a:ext uri="{FF2B5EF4-FFF2-40B4-BE49-F238E27FC236}">
                <a16:creationId xmlns:a16="http://schemas.microsoft.com/office/drawing/2014/main" id="{D7E893AF-D215-A02A-42C9-E3B4E81A1D85}"/>
              </a:ext>
            </a:extLst>
          </p:cNvPr>
          <p:cNvSpPr txBox="1"/>
          <p:nvPr/>
        </p:nvSpPr>
        <p:spPr>
          <a:xfrm>
            <a:off x="4139285" y="5110963"/>
            <a:ext cx="3352896" cy="584775"/>
          </a:xfrm>
          <a:prstGeom prst="rect">
            <a:avLst/>
          </a:prstGeom>
          <a:noFill/>
        </p:spPr>
        <p:txBody>
          <a:bodyPr wrap="square" rtlCol="0">
            <a:spAutoFit/>
          </a:bodyPr>
          <a:lstStyle/>
          <a:p>
            <a:r>
              <a:rPr lang="en-US" sz="3200" dirty="0">
                <a:solidFill>
                  <a:srgbClr val="002060"/>
                </a:solidFill>
                <a:latin typeface="Sylfaen" panose="010A0502050306030303" pitchFamily="18" charset="0"/>
              </a:rPr>
              <a:t>Simulation based</a:t>
            </a:r>
            <a:r>
              <a:rPr lang="en-US" sz="3200" dirty="0">
                <a:solidFill>
                  <a:srgbClr val="FF0000"/>
                </a:solidFill>
                <a:latin typeface="Sylfaen" panose="010A0502050306030303" pitchFamily="18" charset="0"/>
              </a:rPr>
              <a:t> </a:t>
            </a:r>
            <a:r>
              <a:rPr lang="en-US" sz="3200" dirty="0">
                <a:solidFill>
                  <a:schemeClr val="bg1">
                    <a:lumMod val="50000"/>
                  </a:schemeClr>
                </a:solidFill>
                <a:latin typeface="Sylfaen" panose="010A0502050306030303" pitchFamily="18" charset="0"/>
              </a:rPr>
              <a:t> </a:t>
            </a:r>
          </a:p>
        </p:txBody>
      </p:sp>
    </p:spTree>
    <p:extLst>
      <p:ext uri="{BB962C8B-B14F-4D97-AF65-F5344CB8AC3E}">
        <p14:creationId xmlns:p14="http://schemas.microsoft.com/office/powerpoint/2010/main" val="226649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7287</TotalTime>
  <Words>1906</Words>
  <Application>Microsoft Office PowerPoint</Application>
  <PresentationFormat>Widescreen</PresentationFormat>
  <Paragraphs>219</Paragraphs>
  <Slides>28</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Cambria Math</vt:lpstr>
      <vt:lpstr>Sylfaen</vt:lpstr>
      <vt:lpstr>Office Theme</vt:lpstr>
      <vt:lpstr>Obtaining various magnetic fields with a two-dimensional system of currents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toidze</dc:creator>
  <cp:lastModifiedBy>john toidze</cp:lastModifiedBy>
  <cp:revision>24</cp:revision>
  <dcterms:created xsi:type="dcterms:W3CDTF">2024-08-01T13:23:54Z</dcterms:created>
  <dcterms:modified xsi:type="dcterms:W3CDTF">2025-08-21T11:24:33Z</dcterms:modified>
</cp:coreProperties>
</file>