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63" r:id="rId5"/>
    <p:sldId id="273" r:id="rId6"/>
    <p:sldId id="264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81454-BCCF-4EAD-AC13-DDD04B2B620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24C9-EF7A-487B-8C77-A229724D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C24C9-EF7A-487B-8C77-A229724D8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123B-7164-8BC8-0C62-7B084582B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C6135-D0F3-C2FC-A58A-885EA057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52896-8BE1-FE36-8137-CD0DE0D3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5FF5-70E4-3C00-056F-8B1A4CBD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59151-88F5-EE68-C223-DD18E9C9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9898-8993-4391-6470-5DB0552A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D4AA5-95BE-F1BD-DBEC-EB94586B2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C527-CD79-3F83-35AD-BF160A65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EE908-8891-1E14-1DC9-1DEE8B81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5947-B412-B7EE-B720-1DD1EC72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1FA40-47AE-6A68-268E-DB503423E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6DF6-7206-1D91-681E-304F8545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2870-5A05-68EA-F17A-DAC75CCD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84F64-220E-39B8-F8FE-E367AAEC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FD2C4-CCE5-3920-956F-C9732957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30D4-DC38-3F59-6297-566035CA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CFEB-72EA-6FB7-C934-25785D94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6B97-8E85-BBF4-0FD4-959D2B7A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89E2A-7FCC-5C83-2191-E4257E4A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EC691-5627-F3DC-37A5-5490782F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DA52-80AF-A121-DCB3-E25963DF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46A7C-7077-89D1-A961-053257CC3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8AED-2120-2CF7-8646-89FAFD05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9478D-4834-C643-7674-4CD7FD55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F560-3437-56AE-766D-F2E8AE57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9726-802B-9B5B-C878-9D512BD8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9C3A-C61C-1DD8-4CBD-636AA438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41B22-9E2C-6DAC-4106-4523BE7EE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F8EB4-29E8-510F-DF29-7B05BCDE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08D2-F796-589F-E622-2FAD8250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5AA0E-D8F3-C060-124C-D0C639D4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B0A9-D2C1-BC27-5618-DE59A3D5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6698E-7DE1-BA4A-40F4-B7BF1F69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2FAB8-DBB8-15B3-F4AB-21F124AF4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A53B9-D436-FEA9-51FC-EA5C1E922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71D55-686D-9331-CD9B-6E3E1548B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73344-A1C0-C6D4-6DCA-85BD219A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E10D-94FE-3607-D745-F75EF98B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4B009-68AD-EF5A-DC6B-284CE075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B0C6-A830-5062-A070-C4E14925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CB6AB-5038-1F48-DB5D-8CAEABB6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ED20E-7282-825D-BFCC-ED77EED6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0D5B2-B637-5FC5-7851-CA667DE0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95869-77D6-9AFD-C788-7BA70722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9409C-9AA1-AC18-B225-17FED4DA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031DE-AB80-CF7E-13B4-94DB68A2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932B-C25C-94EE-0E57-FFAA7E7B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4F67-1C49-F15A-FA3F-68E62FE8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D701B-E30F-E8C8-CE8C-5EFA53341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8E278-E538-D039-ABFE-3BE5AFC1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2752D-72F6-8749-6C82-E0FD1C74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78994-100B-6660-1547-C4772B84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0F99-E717-D675-BE4B-891A2685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7212E-5DC8-D56E-33AC-38D35604B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B8916-C3AE-9F52-1D6F-397988DEC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5A862-B6E3-6BD5-6A3F-8D2C15BE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1123-2E58-7900-3D23-3174AD66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ECB6F-96AF-F882-4923-3C4DF1B0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FEFC6-C8A3-4122-2954-B126995D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E0487-BDC0-0260-4C63-589B5B62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B352-10FF-0980-42A0-9177D8F24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A9D0-C65E-46E9-A7FB-398FA0023BEC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18489-3A08-10E2-DCD0-C3DDC1068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22052-2AA5-6422-F07D-F7D093699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CB26-23D5-414C-8B21-28022818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9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BCB1-79EC-6877-534C-DA457BCB1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130" y="1041400"/>
            <a:ext cx="10801739" cy="2387600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Computational </a:t>
            </a:r>
            <a:r>
              <a:rPr lang="en-GB" sz="4800" dirty="0" err="1">
                <a:solidFill>
                  <a:schemeClr val="bg1"/>
                </a:solidFill>
              </a:rPr>
              <a:t>modeling</a:t>
            </a:r>
            <a:r>
              <a:rPr lang="en-GB" sz="4800" dirty="0">
                <a:solidFill>
                  <a:schemeClr val="bg1"/>
                </a:solidFill>
              </a:rPr>
              <a:t> of aircraft flight and machine learning-based control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49BD0-E7B0-384C-518F-DAAC5CFE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88719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Author: Luka </a:t>
            </a:r>
            <a:r>
              <a:rPr lang="en-US" dirty="0" err="1">
                <a:solidFill>
                  <a:schemeClr val="bg1"/>
                </a:solidFill>
              </a:rPr>
              <a:t>Gurasashvili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39A6-0D5D-1E61-B094-C9E0D573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24157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Mathematical modeling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01856-68AE-A097-4E38-526772BB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760136"/>
            <a:ext cx="4603871" cy="3459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6DA2F-46B1-2633-EEEB-1A9206D7A0C0}"/>
              </a:ext>
            </a:extLst>
          </p:cNvPr>
          <p:cNvSpPr txBox="1"/>
          <p:nvPr/>
        </p:nvSpPr>
        <p:spPr>
          <a:xfrm>
            <a:off x="707101" y="5393802"/>
            <a:ext cx="393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Curve Fitting for Drag Coefficient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62E8E-43C0-FA11-9552-75D3E62B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43" y="1760136"/>
            <a:ext cx="6729639" cy="103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0AAE34-0CF3-7B2B-606F-E138AE01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43" y="3180161"/>
            <a:ext cx="389626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B026-07A7-D120-B1EE-02B8143E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Simulation With the Mathematical Model</a:t>
            </a:r>
            <a:endParaRPr lang="en-US" dirty="0"/>
          </a:p>
        </p:txBody>
      </p:sp>
      <p:pic>
        <p:nvPicPr>
          <p:cNvPr id="2050" name="Picture 2" descr="How to Solve ODEs in MATLAB Using Runge-Kutta | Towards Data Science">
            <a:extLst>
              <a:ext uri="{FF2B5EF4-FFF2-40B4-BE49-F238E27FC236}">
                <a16:creationId xmlns:a16="http://schemas.microsoft.com/office/drawing/2014/main" id="{EFD66A40-2740-2523-A443-B109C4013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001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1BBB60-D6B5-A6F9-3555-24E3DC4DF595}"/>
              </a:ext>
            </a:extLst>
          </p:cNvPr>
          <p:cNvSpPr txBox="1"/>
          <p:nvPr/>
        </p:nvSpPr>
        <p:spPr>
          <a:xfrm>
            <a:off x="5822302" y="1880019"/>
            <a:ext cx="5635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Runge-</a:t>
            </a:r>
            <a:r>
              <a:rPr lang="en-US" sz="3200" dirty="0" err="1">
                <a:solidFill>
                  <a:schemeClr val="bg1"/>
                </a:solidFill>
              </a:rPr>
              <a:t>Kutta</a:t>
            </a:r>
            <a:r>
              <a:rPr lang="en-US" sz="3200" dirty="0">
                <a:solidFill>
                  <a:schemeClr val="bg1"/>
                </a:solidFill>
              </a:rPr>
              <a:t> 4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order method and fail with Euler’s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8E506-8271-3CCB-A2D5-6ED5BAB1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41" y="3528716"/>
            <a:ext cx="5856250" cy="1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5-08-18 22-17-53">
            <a:hlinkClick r:id="" action="ppaction://media"/>
            <a:extLst>
              <a:ext uri="{FF2B5EF4-FFF2-40B4-BE49-F238E27FC236}">
                <a16:creationId xmlns:a16="http://schemas.microsoft.com/office/drawing/2014/main" id="{36EDF67A-6841-2A9A-5F43-5362009A8F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5196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830E-F0B4-0C2F-0926-E8E76EB1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Machine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Learning, </a:t>
            </a:r>
            <a:r>
              <a:rPr lang="en-US" dirty="0" err="1">
                <a:solidFill>
                  <a:schemeClr val="bg1"/>
                </a:solidFill>
              </a:rPr>
              <a:t>Neuroevolution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Neural Networks From Scratch - victorzhou.com">
            <a:extLst>
              <a:ext uri="{FF2B5EF4-FFF2-40B4-BE49-F238E27FC236}">
                <a16:creationId xmlns:a16="http://schemas.microsoft.com/office/drawing/2014/main" id="{FD15B31A-E3DF-9B18-16E8-2EB561612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5" y="1836574"/>
            <a:ext cx="8067869" cy="40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4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2B6C-3AC4-493E-6C47-A3C0F093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4A02-18C2-9162-56FD-81F14A75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866"/>
            <a:ext cx="10515600" cy="5103844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7 inputs</a:t>
            </a:r>
            <a:r>
              <a:rPr lang="en-GB" dirty="0">
                <a:solidFill>
                  <a:schemeClr val="bg1"/>
                </a:solidFill>
              </a:rPr>
              <a:t>: the airplane’s current state and information about the target, like: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Horizontal speed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Vertical speed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Current pitch angle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Pitch rate (how fast the plane is rotating)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Sine of angle to target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Cosine of angle to target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Distance to the target</a:t>
            </a:r>
          </a:p>
          <a:p>
            <a:r>
              <a:rPr lang="en-GB" b="1" dirty="0">
                <a:solidFill>
                  <a:schemeClr val="bg1"/>
                </a:solidFill>
              </a:rPr>
              <a:t>2 outputs</a:t>
            </a:r>
            <a:r>
              <a:rPr lang="en-GB" dirty="0">
                <a:solidFill>
                  <a:schemeClr val="bg1"/>
                </a:solidFill>
              </a:rPr>
              <a:t>: the actions the airplane should take: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Elevator angle (controls nose up/down)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Thrust (engine power)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02732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E1D5-8242-18F7-E64F-4EF93918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Training</a:t>
            </a:r>
          </a:p>
        </p:txBody>
      </p:sp>
      <p:pic>
        <p:nvPicPr>
          <p:cNvPr id="4" name="2025-08-18 22-34-55">
            <a:hlinkClick r:id="" action="ppaction://media"/>
            <a:extLst>
              <a:ext uri="{FF2B5EF4-FFF2-40B4-BE49-F238E27FC236}">
                <a16:creationId xmlns:a16="http://schemas.microsoft.com/office/drawing/2014/main" id="{CCF2A078-67FF-35AA-A7A4-1F260F82FD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9607" y="817335"/>
            <a:ext cx="7147249" cy="53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3D49-728E-AF84-9106-2CECDEEF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Flight</a:t>
            </a:r>
          </a:p>
        </p:txBody>
      </p:sp>
      <p:pic>
        <p:nvPicPr>
          <p:cNvPr id="4" name="IMG_5345">
            <a:hlinkClick r:id="" action="ppaction://media"/>
            <a:extLst>
              <a:ext uri="{FF2B5EF4-FFF2-40B4-BE49-F238E27FC236}">
                <a16:creationId xmlns:a16="http://schemas.microsoft.com/office/drawing/2014/main" id="{81B91E70-140E-430A-F647-7B0009FA0C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4376" y="909699"/>
            <a:ext cx="7016620" cy="543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60AE-E606-6491-FC2E-B27AC1DB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can this be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9660-511E-82A3-7169-A3953689D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Automated UAV control</a:t>
            </a:r>
          </a:p>
          <a:p>
            <a:r>
              <a:rPr lang="en-US" dirty="0">
                <a:solidFill>
                  <a:schemeClr val="bg1"/>
                </a:solidFill>
              </a:rPr>
              <a:t>Safety features for aircrafts</a:t>
            </a:r>
          </a:p>
          <a:p>
            <a:r>
              <a:rPr lang="en-US" dirty="0">
                <a:solidFill>
                  <a:schemeClr val="bg1"/>
                </a:solidFill>
              </a:rPr>
              <a:t>Video games</a:t>
            </a:r>
          </a:p>
          <a:p>
            <a:r>
              <a:rPr lang="en-US" dirty="0">
                <a:solidFill>
                  <a:schemeClr val="bg1"/>
                </a:solidFill>
              </a:rPr>
              <a:t>Simulators</a:t>
            </a:r>
          </a:p>
          <a:p>
            <a:r>
              <a:rPr lang="en-US" dirty="0">
                <a:solidFill>
                  <a:schemeClr val="bg1"/>
                </a:solidFill>
              </a:rPr>
              <a:t>Flight analysis </a:t>
            </a:r>
          </a:p>
          <a:p>
            <a:r>
              <a:rPr lang="en-US" dirty="0">
                <a:solidFill>
                  <a:schemeClr val="bg1"/>
                </a:solidFill>
              </a:rPr>
              <a:t>Path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D359-BD9F-82BE-7A3D-A9311D86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425" y="2557819"/>
            <a:ext cx="4534212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2B019-CC59-6842-B2BD-4F70B5CD1602}"/>
              </a:ext>
            </a:extLst>
          </p:cNvPr>
          <p:cNvSpPr txBox="1"/>
          <p:nvPr/>
        </p:nvSpPr>
        <p:spPr>
          <a:xfrm>
            <a:off x="373224" y="5766318"/>
            <a:ext cx="37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Author: Luka Guraspashvili</a:t>
            </a:r>
          </a:p>
        </p:txBody>
      </p:sp>
    </p:spTree>
    <p:extLst>
      <p:ext uri="{BB962C8B-B14F-4D97-AF65-F5344CB8AC3E}">
        <p14:creationId xmlns:p14="http://schemas.microsoft.com/office/powerpoint/2010/main" val="93387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E1E1E-417A-8850-2692-4254DDD22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E756-30CB-4C67-1224-5FD0A435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3894"/>
            <a:ext cx="4119466" cy="102170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1AE0D-3939-F8CC-CEB4-1A821B394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146" y="2192546"/>
            <a:ext cx="10167257" cy="3965658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me and my university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my research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Motivation for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Computational modeling of aircraft flight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CFD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Mathematical modeling with Python and SciPy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Simulation using the RK4 method and Python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Machine learning based control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Neuroevolution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Neural network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Training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Flight!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0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EB2C-46E9-565F-733D-D51A926A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58359-3603-05EE-DFCF-B033231E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Computer Science</a:t>
            </a:r>
          </a:p>
          <a:p>
            <a:r>
              <a:rPr lang="en-US" dirty="0">
                <a:solidFill>
                  <a:schemeClr val="bg1"/>
                </a:solidFill>
              </a:rPr>
              <a:t>Fluid Dynamics</a:t>
            </a:r>
          </a:p>
          <a:p>
            <a:r>
              <a:rPr lang="en-US" dirty="0">
                <a:solidFill>
                  <a:schemeClr val="bg1"/>
                </a:solidFill>
              </a:rPr>
              <a:t>Computational Fluid Dynamics</a:t>
            </a:r>
          </a:p>
          <a:p>
            <a:r>
              <a:rPr lang="en-US" dirty="0">
                <a:solidFill>
                  <a:schemeClr val="bg1"/>
                </a:solidFill>
              </a:rPr>
              <a:t>Computational Mechanics</a:t>
            </a:r>
          </a:p>
          <a:p>
            <a:r>
              <a:rPr lang="en-US" dirty="0">
                <a:solidFill>
                  <a:schemeClr val="bg1"/>
                </a:solidFill>
              </a:rPr>
              <a:t>Machine Learning</a:t>
            </a:r>
          </a:p>
          <a:p>
            <a:r>
              <a:rPr lang="en-US" dirty="0">
                <a:solidFill>
                  <a:schemeClr val="bg1"/>
                </a:solidFill>
              </a:rPr>
              <a:t>Free and Open Source Software</a:t>
            </a:r>
          </a:p>
          <a:p>
            <a:r>
              <a:rPr lang="en-US" dirty="0">
                <a:solidFill>
                  <a:schemeClr val="bg1"/>
                </a:solidFill>
              </a:rPr>
              <a:t>CAD </a:t>
            </a:r>
          </a:p>
        </p:txBody>
      </p:sp>
      <p:pic>
        <p:nvPicPr>
          <p:cNvPr id="1026" name="Picture 2" descr="Technical University of Munich | DWIH Neu-Delhi">
            <a:extLst>
              <a:ext uri="{FF2B5EF4-FFF2-40B4-BE49-F238E27FC236}">
                <a16:creationId xmlns:a16="http://schemas.microsoft.com/office/drawing/2014/main" id="{D9FB00CA-765E-D90F-0103-F02FB8E7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91" y="2173300"/>
            <a:ext cx="5901170" cy="25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0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712A-55C2-1E87-F38F-3A0040B8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 and my University</a:t>
            </a:r>
          </a:p>
        </p:txBody>
      </p:sp>
      <p:pic>
        <p:nvPicPr>
          <p:cNvPr id="3074" name="Picture 2" descr="Contact">
            <a:extLst>
              <a:ext uri="{FF2B5EF4-FFF2-40B4-BE49-F238E27FC236}">
                <a16:creationId xmlns:a16="http://schemas.microsoft.com/office/drawing/2014/main" id="{8D8589F9-52B4-050B-9995-750889ADF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5" y="1690688"/>
            <a:ext cx="3497506" cy="34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M Management - Georgian Aircraft Manufacturer">
            <a:extLst>
              <a:ext uri="{FF2B5EF4-FFF2-40B4-BE49-F238E27FC236}">
                <a16:creationId xmlns:a16="http://schemas.microsoft.com/office/drawing/2014/main" id="{428F0972-6D80-4D59-526E-95EC9A5A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390775"/>
            <a:ext cx="61626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0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F6F4-26A3-BA84-62EC-7A3ABB85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 to TAM management</a:t>
            </a:r>
          </a:p>
        </p:txBody>
      </p:sp>
      <p:pic>
        <p:nvPicPr>
          <p:cNvPr id="2050" name="Picture 2" descr="Iverieli: პანტიკო თორდია">
            <a:extLst>
              <a:ext uri="{FF2B5EF4-FFF2-40B4-BE49-F238E27FC236}">
                <a16:creationId xmlns:a16="http://schemas.microsoft.com/office/drawing/2014/main" id="{04C8B0DA-10EA-E634-F3FA-31967274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3" y="1796757"/>
            <a:ext cx="4268566" cy="28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M Management - Gallery">
            <a:extLst>
              <a:ext uri="{FF2B5EF4-FFF2-40B4-BE49-F238E27FC236}">
                <a16:creationId xmlns:a16="http://schemas.microsoft.com/office/drawing/2014/main" id="{A72C93FD-B98E-014A-56C6-A0C63B18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1" y="1796757"/>
            <a:ext cx="5385406" cy="40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843063-BACD-48A4-1C8C-4C13FBC3B3D3}"/>
              </a:ext>
            </a:extLst>
          </p:cNvPr>
          <p:cNvSpPr txBox="1"/>
          <p:nvPr/>
        </p:nvSpPr>
        <p:spPr>
          <a:xfrm>
            <a:off x="922623" y="4729018"/>
            <a:ext cx="273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CEO: Vazha (</a:t>
            </a:r>
            <a:r>
              <a:rPr lang="en-GB" dirty="0" err="1">
                <a:solidFill>
                  <a:schemeClr val="bg1"/>
                </a:solidFill>
              </a:rPr>
              <a:t>Pantiko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err="1">
                <a:solidFill>
                  <a:schemeClr val="bg1"/>
                </a:solidFill>
              </a:rPr>
              <a:t>Tordia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8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406E-B16C-0C1E-3A56-ACD5202E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573"/>
            <a:ext cx="10515600" cy="13081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Motivation for my research</a:t>
            </a:r>
          </a:p>
        </p:txBody>
      </p:sp>
      <p:pic>
        <p:nvPicPr>
          <p:cNvPr id="4098" name="Picture 2" descr="1,017 Rc Airplane Stock Videos, Footage, &amp; 4K Video Clips - Getty Images | Rc  airplane event">
            <a:extLst>
              <a:ext uri="{FF2B5EF4-FFF2-40B4-BE49-F238E27FC236}">
                <a16:creationId xmlns:a16="http://schemas.microsoft.com/office/drawing/2014/main" id="{53920538-9567-D350-EA6B-8B27CDD6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5" y="1908110"/>
            <a:ext cx="5855479" cy="32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C PLANE CRASH`S &amp; MISSHAPS - ( PART 9 ) 2011">
            <a:extLst>
              <a:ext uri="{FF2B5EF4-FFF2-40B4-BE49-F238E27FC236}">
                <a16:creationId xmlns:a16="http://schemas.microsoft.com/office/drawing/2014/main" id="{8080526B-50F4-5EFA-DA61-46620735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1" y="1908110"/>
            <a:ext cx="4397829" cy="32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5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FFB-5B85-D8C4-6124-5804FD70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Computational Fluid Dynamics</a:t>
            </a:r>
          </a:p>
        </p:txBody>
      </p:sp>
      <p:pic>
        <p:nvPicPr>
          <p:cNvPr id="1026" name="Picture 2" descr="OpenVSP · GitHub">
            <a:extLst>
              <a:ext uri="{FF2B5EF4-FFF2-40B4-BE49-F238E27FC236}">
                <a16:creationId xmlns:a16="http://schemas.microsoft.com/office/drawing/2014/main" id="{C42533B1-4C8F-59BC-98DE-0679FA504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8" y="134853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flr5">
            <a:extLst>
              <a:ext uri="{FF2B5EF4-FFF2-40B4-BE49-F238E27FC236}">
                <a16:creationId xmlns:a16="http://schemas.microsoft.com/office/drawing/2014/main" id="{5D56972D-7BB0-67D6-5CBC-16B81946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31" y="1776494"/>
            <a:ext cx="6379984" cy="20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5CAC64-FD02-92F7-9D0A-71EC21AB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47" y="3756328"/>
            <a:ext cx="7647992" cy="27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6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A3C8-6755-4FEA-2B6B-5DE5B49A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Simulation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C85C4-7193-0B7B-184B-7F091733E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8382"/>
            <a:ext cx="4706628" cy="2406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EBD2D-F89B-27B5-8960-5B3996BC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75" y="1690688"/>
            <a:ext cx="4590307" cy="32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503D-B08D-4E9E-4FB3-4B9D30B0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51" y="3059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Simulation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411C-BDA3-1D38-7FD5-94408AF9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1" y="1690688"/>
            <a:ext cx="3622479" cy="3202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F20AF-ACAC-689E-E1D1-6F840F87F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38" y="1690688"/>
            <a:ext cx="3686208" cy="3202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EAFE9-26BC-1E60-0183-CDF14A35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70" y="1616798"/>
            <a:ext cx="3622479" cy="3254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29D890-DB8A-4B8B-9E2F-35C64C632922}"/>
              </a:ext>
            </a:extLst>
          </p:cNvPr>
          <p:cNvSpPr txBox="1"/>
          <p:nvPr/>
        </p:nvSpPr>
        <p:spPr>
          <a:xfrm>
            <a:off x="987707" y="5011838"/>
            <a:ext cx="243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Lift Coefficient Graph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DC823-65B9-55E0-D621-AB047D0C5841}"/>
              </a:ext>
            </a:extLst>
          </p:cNvPr>
          <p:cNvSpPr txBox="1"/>
          <p:nvPr/>
        </p:nvSpPr>
        <p:spPr>
          <a:xfrm>
            <a:off x="4776486" y="5011838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Drag Coefficient 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E6D01-5E51-9B92-5769-26A67E4902C9}"/>
              </a:ext>
            </a:extLst>
          </p:cNvPr>
          <p:cNvSpPr txBox="1"/>
          <p:nvPr/>
        </p:nvSpPr>
        <p:spPr>
          <a:xfrm>
            <a:off x="8515927" y="50118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Moment Coefficient around y-axis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246</Words>
  <Application>Microsoft Office PowerPoint</Application>
  <PresentationFormat>Widescreen</PresentationFormat>
  <Paragraphs>64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Computational modeling of aircraft flight and machine learning-based control</vt:lpstr>
      <vt:lpstr>Agenda</vt:lpstr>
      <vt:lpstr>About me</vt:lpstr>
      <vt:lpstr>About me and my University</vt:lpstr>
      <vt:lpstr>Thank you to TAM management</vt:lpstr>
      <vt:lpstr>Motivation for my research</vt:lpstr>
      <vt:lpstr>Computational Fluid Dynamics</vt:lpstr>
      <vt:lpstr>Simulation results</vt:lpstr>
      <vt:lpstr>Simulation results</vt:lpstr>
      <vt:lpstr>Mathematical modeling</vt:lpstr>
      <vt:lpstr>Simulation With the Mathematical Model</vt:lpstr>
      <vt:lpstr>PowerPoint Presentation</vt:lpstr>
      <vt:lpstr> Machine Learning, Neuroevolution</vt:lpstr>
      <vt:lpstr>Neural Network</vt:lpstr>
      <vt:lpstr>Training</vt:lpstr>
      <vt:lpstr>Flight</vt:lpstr>
      <vt:lpstr>What can this be used for?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 guraspashvili</dc:creator>
  <cp:lastModifiedBy>luka guraspashvili</cp:lastModifiedBy>
  <cp:revision>4</cp:revision>
  <dcterms:created xsi:type="dcterms:W3CDTF">2025-08-16T19:00:47Z</dcterms:created>
  <dcterms:modified xsi:type="dcterms:W3CDTF">2025-08-19T01:52:04Z</dcterms:modified>
</cp:coreProperties>
</file>